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63" r:id="rId3"/>
    <p:sldMasterId id="2147483667" r:id="rId4"/>
    <p:sldMasterId id="2147483682" r:id="rId5"/>
  </p:sldMasterIdLst>
  <p:notesMasterIdLst>
    <p:notesMasterId r:id="rId14"/>
  </p:notesMasterIdLst>
  <p:handoutMasterIdLst>
    <p:handoutMasterId r:id="rId15"/>
  </p:handoutMasterIdLst>
  <p:sldIdLst>
    <p:sldId id="390" r:id="rId6"/>
    <p:sldId id="341" r:id="rId7"/>
    <p:sldId id="256" r:id="rId8"/>
    <p:sldId id="314" r:id="rId9"/>
    <p:sldId id="391" r:id="rId10"/>
    <p:sldId id="392" r:id="rId11"/>
    <p:sldId id="393" r:id="rId12"/>
    <p:sldId id="394" r:id="rId13"/>
  </p:sldIdLst>
  <p:sldSz cx="12192000" cy="6858000"/>
  <p:notesSz cx="6858000" cy="9144000"/>
  <p:embeddedFontLst>
    <p:embeddedFont>
      <p:font typeface="Impact" panose="020B0806030902050204" pitchFamily="34" charset="0"/>
      <p:regular r:id="rId16"/>
    </p:embeddedFont>
    <p:embeddedFont>
      <p:font typeface="等线 Light" panose="02010600030101010101" pitchFamily="2" charset="-122"/>
      <p:regular r:id="rId17"/>
    </p:embeddedFont>
    <p:embeddedFont>
      <p:font typeface="幼圆" panose="02010509060101010101" pitchFamily="49" charset="-122"/>
      <p:regular r:id="rId18"/>
    </p:embeddedFont>
    <p:embeddedFont>
      <p:font typeface="华文行楷" panose="02010800040101010101" pitchFamily="2" charset="-122"/>
      <p:regular r:id="rId19"/>
    </p:embeddedFont>
    <p:embeddedFont>
      <p:font typeface="等线" panose="02010600030101010101" pitchFamily="2" charset="-122"/>
      <p:regular r:id="rId20"/>
      <p:bold r:id="rId21"/>
    </p:embeddedFont>
    <p:embeddedFont>
      <p:font typeface="굴림" panose="020B0604020202020204" charset="0"/>
      <p:regular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微软雅黑" panose="020B0503020204020204" pitchFamily="34" charset="-122"/>
      <p:regular r:id="rId27"/>
      <p:bold r:id="rId28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1">
          <p15:clr>
            <a:srgbClr val="A4A3A4"/>
          </p15:clr>
        </p15:guide>
        <p15:guide id="2" pos="379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8CAA"/>
    <a:srgbClr val="FFFFFF"/>
    <a:srgbClr val="0070C0"/>
    <a:srgbClr val="C00000"/>
    <a:srgbClr val="07AEDB"/>
    <a:srgbClr val="F0F0F0"/>
    <a:srgbClr val="D05546"/>
    <a:srgbClr val="FFC000"/>
    <a:srgbClr val="654855"/>
    <a:srgbClr val="F6F6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23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660" y="66"/>
      </p:cViewPr>
      <p:guideLst>
        <p:guide orient="horz" pos="2251"/>
        <p:guide pos="379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6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9.fntdata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5.xml"/><Relationship Id="rId19" Type="http://schemas.openxmlformats.org/officeDocument/2006/relationships/font" Target="fonts/font4.fntdata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pPr/>
              <a:t>2018/8/13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70015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D1BD6F-E33E-44F7-89A3-1CF57E7E56A3}" type="datetimeFigureOut">
              <a:rPr lang="zh-CN" altLang="en-US" smtClean="0"/>
              <a:pPr/>
              <a:t>2018/8/13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D72F49-2ECD-4709-8800-8C9C642C4D5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3346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03976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2080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2018/8/13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2018/8/13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2018/8/13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9384B-2124-4F36-8A00-E661590D74B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CD803-5939-4D95-9791-F4DB4F8CC0D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571500" y="144464"/>
            <a:ext cx="10972800" cy="331787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>
          <a:xfrm>
            <a:off x="609600" y="1412876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506F3-57FA-4C44-8F35-8D96952249C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hasCustomPrompt="1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8565F-0EC2-4F41-8A62-324EC748ECFD}" type="datetimeFigureOut">
              <a:rPr lang="zh-CN" altLang="en-US"/>
              <a:pPr>
                <a:defRPr/>
              </a:pPr>
              <a:t>2018/8/13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6D014-DE0C-4769-B540-79A94D4C21B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pic>
        <p:nvPicPr>
          <p:cNvPr id="6" name="图片 8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14950"/>
            <a:ext cx="217487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F9D3A-81BC-42FB-99A1-17339873603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grpSp>
        <p:nvGrpSpPr>
          <p:cNvPr id="6" name="组合 8"/>
          <p:cNvGrpSpPr/>
          <p:nvPr userDrawn="1"/>
        </p:nvGrpSpPr>
        <p:grpSpPr bwMode="auto">
          <a:xfrm>
            <a:off x="-107950" y="0"/>
            <a:ext cx="3024188" cy="476250"/>
            <a:chOff x="-107950" y="0"/>
            <a:chExt cx="3024188" cy="476250"/>
          </a:xfrm>
        </p:grpSpPr>
        <p:sp>
          <p:nvSpPr>
            <p:cNvPr id="7" name="Rectangle 55"/>
            <p:cNvSpPr>
              <a:spLocks noChangeArrowheads="1"/>
            </p:cNvSpPr>
            <p:nvPr/>
          </p:nvSpPr>
          <p:spPr bwMode="auto">
            <a:xfrm>
              <a:off x="0" y="0"/>
              <a:ext cx="2484438" cy="43021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>
                <a:lnSpc>
                  <a:spcPct val="150000"/>
                </a:lnSpc>
                <a:spcBef>
                  <a:spcPct val="50000"/>
                </a:spcBef>
                <a:buFont typeface="Arial" panose="020B0604020202020204" pitchFamily="34" charset="0"/>
                <a:buNone/>
                <a:defRPr/>
              </a:pPr>
              <a:r>
                <a:rPr lang="zh-CN" altLang="en-US" sz="1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一把开启美好人性的钥匙</a:t>
              </a:r>
              <a:endParaRPr lang="en-US" altLang="zh-CN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  <p:grpSp>
          <p:nvGrpSpPr>
            <p:cNvPr id="8" name="组合 21"/>
            <p:cNvGrpSpPr/>
            <p:nvPr/>
          </p:nvGrpSpPr>
          <p:grpSpPr bwMode="auto">
            <a:xfrm>
              <a:off x="-107950" y="0"/>
              <a:ext cx="3024188" cy="476250"/>
              <a:chOff x="4846485" y="2049664"/>
              <a:chExt cx="2169557" cy="757326"/>
            </a:xfrm>
          </p:grpSpPr>
          <p:pic>
            <p:nvPicPr>
              <p:cNvPr id="9" name="图片 2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51088" y="2049664"/>
                <a:ext cx="464954" cy="757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图片 2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46485" y="2614966"/>
                <a:ext cx="1917034" cy="147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1" name="组合 13"/>
          <p:cNvGrpSpPr/>
          <p:nvPr userDrawn="1"/>
        </p:nvGrpSpPr>
        <p:grpSpPr bwMode="auto">
          <a:xfrm>
            <a:off x="10572750" y="6488113"/>
            <a:ext cx="1619250" cy="369887"/>
            <a:chOff x="7524750" y="6488113"/>
            <a:chExt cx="1619250" cy="369887"/>
          </a:xfrm>
        </p:grpSpPr>
        <p:pic>
          <p:nvPicPr>
            <p:cNvPr id="12" name="图片 2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0288" y="6524625"/>
              <a:ext cx="493712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图片 2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750" y="6811963"/>
              <a:ext cx="1368425" cy="46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矩形 13"/>
            <p:cNvSpPr/>
            <p:nvPr/>
          </p:nvSpPr>
          <p:spPr>
            <a:xfrm>
              <a:off x="7956550" y="6488113"/>
              <a:ext cx="649288" cy="369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zh-CN" altLang="en-US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善良</a:t>
              </a:r>
              <a:endParaRPr lang="zh-CN" altLang="en-US" dirty="0">
                <a:solidFill>
                  <a:srgbClr val="C00000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pic>
        <p:nvPicPr>
          <p:cNvPr id="15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1334600" y="-133248"/>
            <a:ext cx="970350" cy="90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20472" y="6153072"/>
            <a:ext cx="902528" cy="844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1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3F9E2-B8EA-4A8D-9877-14EAB862E49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EAAF6-625E-4A47-97C1-D2E2112591A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2018/8/13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78D83-D959-44F2-8DF9-E3AFC7481B0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21CC4-D116-4C5D-AF32-FCCA0B6E6CF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FF6C4-DFD7-4F8B-A46E-66F0E0307B8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4FA15-8050-479D-86C0-D519FD8FDB7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36E0C-861E-4D4D-97FB-1930F11815E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0ACA1-B656-49D7-9F6B-0FBAB9667A9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A3BFD-81B8-4E3B-994A-09F7F89670B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229B1-2A15-4DE1-9CF0-B08208741FF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4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CF6CE-FF95-48DA-878D-912F89B29F5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09E41-3BD8-4631-8462-C4F284DF180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2018/8/13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2539C-CB5B-4B8E-A164-6BC9D9690D8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pic>
        <p:nvPicPr>
          <p:cNvPr id="6" name="图片 8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14950"/>
            <a:ext cx="217487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C0AD2-A549-4750-8E7A-35D8B984B53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grpSp>
        <p:nvGrpSpPr>
          <p:cNvPr id="6" name="组合 8"/>
          <p:cNvGrpSpPr/>
          <p:nvPr userDrawn="1"/>
        </p:nvGrpSpPr>
        <p:grpSpPr bwMode="auto">
          <a:xfrm>
            <a:off x="-107950" y="0"/>
            <a:ext cx="3024188" cy="476250"/>
            <a:chOff x="-107950" y="0"/>
            <a:chExt cx="3024188" cy="476250"/>
          </a:xfrm>
        </p:grpSpPr>
        <p:sp>
          <p:nvSpPr>
            <p:cNvPr id="7" name="Rectangle 55"/>
            <p:cNvSpPr>
              <a:spLocks noChangeArrowheads="1"/>
            </p:cNvSpPr>
            <p:nvPr/>
          </p:nvSpPr>
          <p:spPr bwMode="auto">
            <a:xfrm>
              <a:off x="0" y="0"/>
              <a:ext cx="2484438" cy="43021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>
                <a:lnSpc>
                  <a:spcPct val="150000"/>
                </a:lnSpc>
                <a:spcBef>
                  <a:spcPct val="50000"/>
                </a:spcBef>
                <a:buFont typeface="Arial" panose="020B0604020202020204" pitchFamily="34" charset="0"/>
                <a:buNone/>
                <a:defRPr/>
              </a:pPr>
              <a:r>
                <a:rPr lang="zh-CN" altLang="en-US" sz="1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一把开启美好人性的钥匙</a:t>
              </a:r>
              <a:endParaRPr lang="en-US" altLang="zh-CN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  <p:grpSp>
          <p:nvGrpSpPr>
            <p:cNvPr id="8" name="组合 21"/>
            <p:cNvGrpSpPr/>
            <p:nvPr/>
          </p:nvGrpSpPr>
          <p:grpSpPr bwMode="auto">
            <a:xfrm>
              <a:off x="-107950" y="0"/>
              <a:ext cx="3024188" cy="476250"/>
              <a:chOff x="4846485" y="2049664"/>
              <a:chExt cx="2169557" cy="757326"/>
            </a:xfrm>
          </p:grpSpPr>
          <p:pic>
            <p:nvPicPr>
              <p:cNvPr id="9" name="图片 2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51088" y="2049664"/>
                <a:ext cx="464954" cy="757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图片 2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46485" y="2614966"/>
                <a:ext cx="1917034" cy="147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1" name="组合 13"/>
          <p:cNvGrpSpPr/>
          <p:nvPr userDrawn="1"/>
        </p:nvGrpSpPr>
        <p:grpSpPr bwMode="auto">
          <a:xfrm>
            <a:off x="10572750" y="6488113"/>
            <a:ext cx="1619250" cy="369887"/>
            <a:chOff x="7524750" y="6488113"/>
            <a:chExt cx="1619250" cy="369887"/>
          </a:xfrm>
        </p:grpSpPr>
        <p:pic>
          <p:nvPicPr>
            <p:cNvPr id="12" name="图片 2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0288" y="6524625"/>
              <a:ext cx="493712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图片 2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750" y="6811963"/>
              <a:ext cx="1368425" cy="46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矩形 13"/>
            <p:cNvSpPr/>
            <p:nvPr/>
          </p:nvSpPr>
          <p:spPr>
            <a:xfrm>
              <a:off x="7956550" y="6488113"/>
              <a:ext cx="649288" cy="369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zh-CN" altLang="en-US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善良</a:t>
              </a:r>
              <a:endParaRPr lang="zh-CN" altLang="en-US" dirty="0">
                <a:solidFill>
                  <a:srgbClr val="C00000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pic>
        <p:nvPicPr>
          <p:cNvPr id="15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1334600" y="-133248"/>
            <a:ext cx="970350" cy="90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20472" y="6153072"/>
            <a:ext cx="902528" cy="844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1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B535D-654E-4AF0-9F94-5A68D5D04B9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17D86-1E35-46C8-97C7-3C2F1F5D2A1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318D0-0CDE-4B58-BDCC-048321E97F9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56A5B-2378-4CA6-8B71-5DAF6B4C974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B3EF7-4196-4FC8-8F4A-DA626C3B0AE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CC881-2360-4548-9253-93A51DABD74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946DD-2886-4795-8C1E-B43A4501447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D0F1B-D64E-4D45-B6F7-FDA374C826B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2018/8/13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E134A-D596-432A-9873-F4C225BFEDE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9E975-84DA-43D9-983E-3E35DBDEFFD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4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DCA15-8602-422A-8A61-2710A2AD697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4952E-FCE2-4DBE-9C30-639EF7A0EFC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F56CF-D9AA-4D67-9A38-832F3E0FF90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2018/8/13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2018/8/13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2018/8/13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2018/8/13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2018/8/13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NUL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image" Target="NUL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E6A323-DEC9-47C5-A35B-159FD901A999}" type="datetimeFigureOut">
              <a:rPr lang="zh-CN" altLang="en-US" smtClean="0"/>
              <a:pPr/>
              <a:t>2018/8/13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0" name="Picture 14" descr="바2"/>
          <p:cNvPicPr preferRelativeResize="0"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240684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141287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buFontTx/>
              <a:buNone/>
              <a:defRPr kumimoji="1"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latinLnBrk="1" hangingPunct="1">
              <a:buFontTx/>
              <a:buNone/>
              <a:defRPr kumimoji="1"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latinLnBrk="1" hangingPunct="1">
              <a:buFontTx/>
              <a:buNone/>
              <a:defRPr kumimoji="1" sz="1400"/>
            </a:lvl1pPr>
          </a:lstStyle>
          <a:p>
            <a:pPr>
              <a:defRPr/>
            </a:pPr>
            <a:fld id="{5A540F79-EF67-4805-94BA-300FFDAB823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4103" name="Rectangle 24"/>
          <p:cNvSpPr>
            <a:spLocks noGrp="1" noChangeArrowheads="1"/>
          </p:cNvSpPr>
          <p:nvPr>
            <p:ph type="title" idx="9"/>
          </p:nvPr>
        </p:nvSpPr>
        <p:spPr bwMode="auto">
          <a:xfrm>
            <a:off x="571500" y="144464"/>
            <a:ext cx="10972800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ko-KR"/>
              <a:t>Click To Edit Title Style</a:t>
            </a:r>
          </a:p>
        </p:txBody>
      </p:sp>
      <p:grpSp>
        <p:nvGrpSpPr>
          <p:cNvPr id="3080" name="Group 55"/>
          <p:cNvGrpSpPr/>
          <p:nvPr/>
        </p:nvGrpSpPr>
        <p:grpSpPr bwMode="auto">
          <a:xfrm>
            <a:off x="334433" y="6381751"/>
            <a:ext cx="3454400" cy="288925"/>
            <a:chOff x="1203" y="3203"/>
            <a:chExt cx="1632" cy="182"/>
          </a:xfrm>
        </p:grpSpPr>
        <p:sp>
          <p:nvSpPr>
            <p:cNvPr id="3082" name="WordArt 25"/>
            <p:cNvSpPr>
              <a:spLocks noChangeArrowheads="1" noChangeShapeType="1" noTextEdit="1"/>
            </p:cNvSpPr>
            <p:nvPr/>
          </p:nvSpPr>
          <p:spPr bwMode="auto">
            <a:xfrm>
              <a:off x="1203" y="3203"/>
              <a:ext cx="726" cy="18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1400" kern="10" spc="-70">
                  <a:solidFill>
                    <a:srgbClr val="5F5F5F"/>
                  </a:solidFill>
                  <a:latin typeface="Impact" panose="020B0806030902050204" pitchFamily="34" charset="0"/>
                </a:rPr>
                <a:t>' LOGO '</a:t>
              </a:r>
              <a:endParaRPr lang="zh-CN" altLang="en-US" sz="1400" kern="10" spc="-70">
                <a:solidFill>
                  <a:srgbClr val="5F5F5F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3083" name="WordArt 26"/>
            <p:cNvSpPr>
              <a:spLocks noChangeArrowheads="1" noChangeShapeType="1" noTextEdit="1"/>
            </p:cNvSpPr>
            <p:nvPr/>
          </p:nvSpPr>
          <p:spPr bwMode="auto">
            <a:xfrm>
              <a:off x="1927" y="3339"/>
              <a:ext cx="908" cy="46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altLang="zh-CN" sz="800" b="1" kern="10" spc="-40">
                  <a:solidFill>
                    <a:srgbClr val="5F5F5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COMPANY LOGOTYPE INSERT</a:t>
              </a:r>
              <a:endParaRPr lang="zh-CN" altLang="en-US" sz="800" b="1" kern="10" spc="-4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109" name="Picture 13" descr="투명배경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97200"/>
            <a:ext cx="12192000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03" grpId="0"/>
    </p:bldLst>
  </p:timing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defRPr sz="1400"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latinLnBrk="1" hangingPunct="1">
              <a:defRPr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latinLnBrk="1" hangingPunct="1">
              <a:defRPr sz="1400" smtClean="0"/>
            </a:lvl1pPr>
          </a:lstStyle>
          <a:p>
            <a:pPr>
              <a:defRPr/>
            </a:pPr>
            <a:fld id="{6D557B59-6C8B-4639-9481-55A4661686E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2" name="矩形 1"/>
          <p:cNvSpPr/>
          <p:nvPr/>
        </p:nvSpPr>
        <p:spPr>
          <a:xfrm>
            <a:off x="6312024" y="0"/>
            <a:ext cx="5928661" cy="6858000"/>
          </a:xfrm>
          <a:prstGeom prst="rect">
            <a:avLst/>
          </a:prstGeom>
          <a:blipFill dpi="0" rotWithShape="1">
            <a:blip r:embed="rId5" cstate="print">
              <a:alphaModFix amt="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1" y="0"/>
            <a:ext cx="6312023" cy="6853144"/>
          </a:xfrm>
          <a:prstGeom prst="rect">
            <a:avLst/>
          </a:prstGeom>
          <a:solidFill>
            <a:srgbClr val="9D785B">
              <a:alpha val="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</p:sldLayoutIdLst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 shadeToTitle="1">
        <a:gradFill rotWithShape="0">
          <a:gsLst>
            <a:gs pos="0">
              <a:srgbClr val="FFFFFF"/>
            </a:gs>
            <a:gs pos="100000">
              <a:srgbClr val="F2F2F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en-US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en-US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en-US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en-US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028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l" eaLnBrk="1" hangingPunct="1">
              <a:buFont typeface="Arial" panose="020B0604020202020204" pitchFamily="34" charset="0"/>
              <a:buNone/>
              <a:defRPr sz="1200" noProof="1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03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BA0D700-5C66-4052-890F-7BE217AC281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lvl="5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971800" lvl="6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429000" lvl="7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886200" lvl="8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bodyStyle>
    <p:otherStyle>
      <a:lvl1pPr marL="0" lvl="0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 shadeToTitle="1">
        <a:gradFill rotWithShape="0">
          <a:gsLst>
            <a:gs pos="0">
              <a:srgbClr val="FFFFFF"/>
            </a:gs>
            <a:gs pos="100000">
              <a:srgbClr val="F2F2F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en-US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en-US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en-US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en-US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028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l" eaLnBrk="1" hangingPunct="1">
              <a:buFont typeface="Arial" panose="020B0604020202020204" pitchFamily="34" charset="0"/>
              <a:buNone/>
              <a:defRPr sz="1200" noProof="1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03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A21F5E1-B49E-4FDA-9521-6E16E6564F2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lvl="5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971800" lvl="6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429000" lvl="7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886200" lvl="8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bodyStyle>
    <p:otherStyle>
      <a:lvl1pPr marL="0" lvl="0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6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6.wmf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8320" y="174625"/>
            <a:ext cx="8282940" cy="16256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099945" y="6366510"/>
            <a:ext cx="149288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主持单位：</a:t>
            </a:r>
            <a:endParaRPr lang="zh-CN" sz="20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9" name="图片 8" descr="日职logo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37330" y="6222365"/>
            <a:ext cx="2823210" cy="62103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50200" y="6189345"/>
            <a:ext cx="2131060" cy="654050"/>
          </a:xfrm>
          <a:prstGeom prst="rect">
            <a:avLst/>
          </a:prstGeom>
        </p:spPr>
      </p:pic>
      <p:grpSp>
        <p:nvGrpSpPr>
          <p:cNvPr id="21" name="组合 20"/>
          <p:cNvGrpSpPr/>
          <p:nvPr/>
        </p:nvGrpSpPr>
        <p:grpSpPr>
          <a:xfrm>
            <a:off x="3390265" y="2115820"/>
            <a:ext cx="5377815" cy="2863215"/>
            <a:chOff x="2832" y="2832"/>
            <a:chExt cx="11319" cy="6027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50" y="2832"/>
              <a:ext cx="3344" cy="1881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810" y="2832"/>
              <a:ext cx="3337" cy="1881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758" y="2832"/>
              <a:ext cx="3392" cy="188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832" y="4872"/>
              <a:ext cx="3338" cy="1883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792" y="4872"/>
              <a:ext cx="3344" cy="1883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758" y="4891"/>
              <a:ext cx="3391" cy="1914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832" y="6969"/>
              <a:ext cx="3379" cy="1890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792" y="6947"/>
              <a:ext cx="3373" cy="1891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789" y="6966"/>
              <a:ext cx="3362" cy="1872"/>
            </a:xfrm>
            <a:prstGeom prst="rect">
              <a:avLst/>
            </a:prstGeom>
          </p:spPr>
        </p:pic>
      </p:grpSp>
      <p:sp>
        <p:nvSpPr>
          <p:cNvPr id="25" name="矩形 24"/>
          <p:cNvSpPr/>
          <p:nvPr/>
        </p:nvSpPr>
        <p:spPr>
          <a:xfrm>
            <a:off x="-6985" y="2099310"/>
            <a:ext cx="3319780" cy="2898775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8876665" y="2127250"/>
            <a:ext cx="3319780" cy="2898775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878"/>
            <a:ext cx="12246221" cy="68451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5.cache.netease.com/home/2015/9/22/201509221442289fab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8" b="6998"/>
          <a:stretch>
            <a:fillRect/>
          </a:stretch>
        </p:blipFill>
        <p:spPr bwMode="auto">
          <a:xfrm>
            <a:off x="0" y="0"/>
            <a:ext cx="121965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矩形 15"/>
          <p:cNvSpPr/>
          <p:nvPr/>
        </p:nvSpPr>
        <p:spPr>
          <a:xfrm>
            <a:off x="0" y="0"/>
            <a:ext cx="12282805" cy="6915150"/>
          </a:xfrm>
          <a:prstGeom prst="rect">
            <a:avLst/>
          </a:prstGeom>
          <a:solidFill>
            <a:srgbClr val="098CAA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2008460" y="3013710"/>
            <a:ext cx="86294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第二章 制图的基本知识与技能  </a:t>
            </a:r>
            <a:endParaRPr lang="zh-CN" altLang="en-US" sz="4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935435" y="2334895"/>
            <a:ext cx="8702513" cy="21882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796708" y="2927836"/>
            <a:ext cx="9035415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6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标题栏</a:t>
            </a:r>
            <a:r>
              <a:rPr lang="zh-CN" altLang="en-US" sz="6600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习题</a:t>
            </a:r>
            <a:endParaRPr lang="zh-CN" altLang="en-US" sz="6600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图片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5995" y="104140"/>
            <a:ext cx="3221355" cy="629285"/>
          </a:xfrm>
          <a:prstGeom prst="rect">
            <a:avLst/>
          </a:prstGeom>
        </p:spPr>
      </p:pic>
      <p:graphicFrame>
        <p:nvGraphicFramePr>
          <p:cNvPr id="4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8376276"/>
              </p:ext>
            </p:extLst>
          </p:nvPr>
        </p:nvGraphicFramePr>
        <p:xfrm>
          <a:off x="1981626" y="1078270"/>
          <a:ext cx="7910512" cy="545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AutoCAD Drawing" r:id="rId4" imgW="8201160" imgH="5076720" progId="AutoCAD.Drawing.15">
                  <p:embed/>
                </p:oleObj>
              </mc:Choice>
              <mc:Fallback>
                <p:oleObj name="AutoCAD Drawing" r:id="rId4" imgW="8201160" imgH="5076720" progId="AutoCAD.Drawing.1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1948" t="3546" r="37312" b="51056"/>
                      <a:stretch>
                        <a:fillRect/>
                      </a:stretch>
                    </p:blipFill>
                    <p:spPr bwMode="auto">
                      <a:xfrm>
                        <a:off x="1981626" y="1078270"/>
                        <a:ext cx="7910512" cy="545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图片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5995" y="104140"/>
            <a:ext cx="3221355" cy="629285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7090674"/>
              </p:ext>
            </p:extLst>
          </p:nvPr>
        </p:nvGraphicFramePr>
        <p:xfrm>
          <a:off x="1583185" y="1135309"/>
          <a:ext cx="8964612" cy="490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AutoCAD Drawing" r:id="rId4" imgW="8201160" imgH="5076720" progId="AutoCAD.Drawing.15">
                  <p:embed/>
                </p:oleObj>
              </mc:Choice>
              <mc:Fallback>
                <p:oleObj name="AutoCAD Drawing" r:id="rId4" imgW="8201160" imgH="5076720" progId="AutoCAD.Drawing.1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1948" t="47511" r="25899" b="6383"/>
                      <a:stretch>
                        <a:fillRect/>
                      </a:stretch>
                    </p:blipFill>
                    <p:spPr bwMode="auto">
                      <a:xfrm>
                        <a:off x="1583185" y="1135309"/>
                        <a:ext cx="8964612" cy="4908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247109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图片 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5995" y="104140"/>
            <a:ext cx="3221355" cy="629285"/>
          </a:xfrm>
          <a:prstGeom prst="rect">
            <a:avLst/>
          </a:prstGeom>
        </p:spPr>
      </p:pic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2870334" y="1429757"/>
            <a:ext cx="6769100" cy="468153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8055109" y="5606469"/>
            <a:ext cx="1584325" cy="5048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8342447" y="5606469"/>
            <a:ext cx="12969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400" b="1">
                <a:latin typeface="Times New Roman" panose="02020603050405020304" pitchFamily="18" charset="0"/>
                <a:ea typeface="幼圆" panose="02010509060101010101" pitchFamily="49" charset="-122"/>
              </a:rPr>
              <a:t>标题栏</a:t>
            </a:r>
          </a:p>
        </p:txBody>
      </p:sp>
      <p:sp>
        <p:nvSpPr>
          <p:cNvPr id="10" name="Rectangle 46"/>
          <p:cNvSpPr>
            <a:spLocks noChangeArrowheads="1"/>
          </p:cNvSpPr>
          <p:nvPr/>
        </p:nvSpPr>
        <p:spPr bwMode="auto">
          <a:xfrm>
            <a:off x="2509972" y="1286882"/>
            <a:ext cx="7272337" cy="4967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96487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图片 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5995" y="104140"/>
            <a:ext cx="3221355" cy="629285"/>
          </a:xfrm>
          <a:prstGeom prst="rect">
            <a:avLst/>
          </a:prstGeom>
        </p:spPr>
      </p:pic>
      <p:sp>
        <p:nvSpPr>
          <p:cNvPr id="11" name="Line 3"/>
          <p:cNvSpPr>
            <a:spLocks noChangeShapeType="1"/>
          </p:cNvSpPr>
          <p:nvPr/>
        </p:nvSpPr>
        <p:spPr bwMode="auto">
          <a:xfrm>
            <a:off x="2481419" y="3565390"/>
            <a:ext cx="743267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" name="Line 4"/>
          <p:cNvSpPr>
            <a:spLocks noChangeShapeType="1"/>
          </p:cNvSpPr>
          <p:nvPr/>
        </p:nvSpPr>
        <p:spPr bwMode="auto">
          <a:xfrm>
            <a:off x="8964769" y="1841365"/>
            <a:ext cx="0" cy="1127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" name="Line 5"/>
          <p:cNvSpPr>
            <a:spLocks noChangeShapeType="1"/>
          </p:cNvSpPr>
          <p:nvPr/>
        </p:nvSpPr>
        <p:spPr bwMode="auto">
          <a:xfrm>
            <a:off x="8315482" y="2968490"/>
            <a:ext cx="1584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" name="Line 6"/>
          <p:cNvSpPr>
            <a:spLocks noChangeShapeType="1"/>
          </p:cNvSpPr>
          <p:nvPr/>
        </p:nvSpPr>
        <p:spPr bwMode="auto">
          <a:xfrm>
            <a:off x="8975904" y="2954203"/>
            <a:ext cx="0" cy="596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17" name="Group 9"/>
          <p:cNvGrpSpPr>
            <a:grpSpLocks/>
          </p:cNvGrpSpPr>
          <p:nvPr/>
        </p:nvGrpSpPr>
        <p:grpSpPr bwMode="auto">
          <a:xfrm>
            <a:off x="2846544" y="1344478"/>
            <a:ext cx="7043738" cy="2220912"/>
            <a:chOff x="706" y="935"/>
            <a:chExt cx="4437" cy="1399"/>
          </a:xfrm>
        </p:grpSpPr>
        <p:sp>
          <p:nvSpPr>
            <p:cNvPr id="18" name="Line 10"/>
            <p:cNvSpPr>
              <a:spLocks noChangeShapeType="1"/>
            </p:cNvSpPr>
            <p:nvPr/>
          </p:nvSpPr>
          <p:spPr bwMode="auto">
            <a:xfrm>
              <a:off x="745" y="1245"/>
              <a:ext cx="438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" name="Line 11"/>
            <p:cNvSpPr>
              <a:spLocks noChangeShapeType="1"/>
            </p:cNvSpPr>
            <p:nvPr/>
          </p:nvSpPr>
          <p:spPr bwMode="auto">
            <a:xfrm flipV="1">
              <a:off x="736" y="1231"/>
              <a:ext cx="0" cy="108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" name="Line 12"/>
            <p:cNvSpPr>
              <a:spLocks noChangeShapeType="1"/>
            </p:cNvSpPr>
            <p:nvPr/>
          </p:nvSpPr>
          <p:spPr bwMode="auto">
            <a:xfrm flipV="1">
              <a:off x="5143" y="935"/>
              <a:ext cx="0" cy="139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" name="Line 13"/>
            <p:cNvSpPr>
              <a:spLocks noChangeShapeType="1"/>
            </p:cNvSpPr>
            <p:nvPr/>
          </p:nvSpPr>
          <p:spPr bwMode="auto">
            <a:xfrm>
              <a:off x="1142" y="1650"/>
              <a:ext cx="0" cy="6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" name="Line 14"/>
            <p:cNvSpPr>
              <a:spLocks noChangeShapeType="1"/>
            </p:cNvSpPr>
            <p:nvPr/>
          </p:nvSpPr>
          <p:spPr bwMode="auto">
            <a:xfrm>
              <a:off x="732" y="1645"/>
              <a:ext cx="43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" name="Line 15"/>
            <p:cNvSpPr>
              <a:spLocks noChangeShapeType="1"/>
            </p:cNvSpPr>
            <p:nvPr/>
          </p:nvSpPr>
          <p:spPr bwMode="auto">
            <a:xfrm>
              <a:off x="2059" y="1645"/>
              <a:ext cx="0" cy="6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" name="Line 16"/>
            <p:cNvSpPr>
              <a:spLocks noChangeShapeType="1"/>
            </p:cNvSpPr>
            <p:nvPr/>
          </p:nvSpPr>
          <p:spPr bwMode="auto">
            <a:xfrm>
              <a:off x="745" y="1953"/>
              <a:ext cx="13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" name="Line 17"/>
            <p:cNvSpPr>
              <a:spLocks noChangeShapeType="1"/>
            </p:cNvSpPr>
            <p:nvPr/>
          </p:nvSpPr>
          <p:spPr bwMode="auto">
            <a:xfrm>
              <a:off x="4142" y="1239"/>
              <a:ext cx="0" cy="109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" name="Text Box 18"/>
            <p:cNvSpPr txBox="1">
              <a:spLocks noChangeArrowheads="1"/>
            </p:cNvSpPr>
            <p:nvPr/>
          </p:nvSpPr>
          <p:spPr bwMode="auto">
            <a:xfrm>
              <a:off x="1725" y="1249"/>
              <a:ext cx="1720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kumimoji="1" lang="zh-CN" altLang="en-US" sz="3600" b="1" dirty="0" smtClean="0">
                  <a:latin typeface="Times New Roman" panose="02020603050405020304" pitchFamily="18" charset="0"/>
                  <a:ea typeface="仿宋_GB2312" pitchFamily="49" charset="-122"/>
                </a:rPr>
                <a:t>学  校  名  称</a:t>
              </a:r>
              <a:endParaRPr kumimoji="1" lang="zh-CN" altLang="en-US" sz="3600" b="1" dirty="0">
                <a:latin typeface="Times New Roman" panose="02020603050405020304" pitchFamily="18" charset="0"/>
                <a:ea typeface="仿宋_GB2312" pitchFamily="49" charset="-122"/>
              </a:endParaRPr>
            </a:p>
          </p:txBody>
        </p:sp>
        <p:sp>
          <p:nvSpPr>
            <p:cNvPr id="27" name="Text Box 19"/>
            <p:cNvSpPr txBox="1">
              <a:spLocks noChangeArrowheads="1"/>
            </p:cNvSpPr>
            <p:nvPr/>
          </p:nvSpPr>
          <p:spPr bwMode="auto">
            <a:xfrm>
              <a:off x="706" y="1675"/>
              <a:ext cx="43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zh-CN" altLang="en-US" sz="2000" b="1">
                  <a:latin typeface="Times New Roman" panose="02020603050405020304" pitchFamily="18" charset="0"/>
                  <a:ea typeface="仿宋_GB2312" pitchFamily="49" charset="-122"/>
                </a:rPr>
                <a:t>学生</a:t>
              </a:r>
            </a:p>
          </p:txBody>
        </p:sp>
        <p:sp>
          <p:nvSpPr>
            <p:cNvPr id="28" name="Text Box 20"/>
            <p:cNvSpPr txBox="1">
              <a:spLocks noChangeArrowheads="1"/>
            </p:cNvSpPr>
            <p:nvPr/>
          </p:nvSpPr>
          <p:spPr bwMode="auto">
            <a:xfrm>
              <a:off x="706" y="1993"/>
              <a:ext cx="47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zh-CN" altLang="en-US" sz="2000" b="1">
                  <a:latin typeface="Times New Roman" panose="02020603050405020304" pitchFamily="18" charset="0"/>
                  <a:ea typeface="仿宋_GB2312" pitchFamily="49" charset="-122"/>
                </a:rPr>
                <a:t>教师 </a:t>
              </a:r>
            </a:p>
          </p:txBody>
        </p:sp>
        <p:sp>
          <p:nvSpPr>
            <p:cNvPr id="29" name="Text Box 21"/>
            <p:cNvSpPr txBox="1">
              <a:spLocks noChangeArrowheads="1"/>
            </p:cNvSpPr>
            <p:nvPr/>
          </p:nvSpPr>
          <p:spPr bwMode="auto">
            <a:xfrm>
              <a:off x="4120" y="1316"/>
              <a:ext cx="47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zh-CN" altLang="en-US" sz="2000" b="1">
                  <a:latin typeface="Times New Roman" panose="02020603050405020304" pitchFamily="18" charset="0"/>
                  <a:ea typeface="仿宋_GB2312" pitchFamily="49" charset="-122"/>
                </a:rPr>
                <a:t>成绩 </a:t>
              </a:r>
            </a:p>
          </p:txBody>
        </p:sp>
        <p:sp>
          <p:nvSpPr>
            <p:cNvPr id="30" name="Text Box 22"/>
            <p:cNvSpPr txBox="1">
              <a:spLocks noChangeArrowheads="1"/>
            </p:cNvSpPr>
            <p:nvPr/>
          </p:nvSpPr>
          <p:spPr bwMode="auto">
            <a:xfrm>
              <a:off x="4124" y="1676"/>
              <a:ext cx="43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zh-CN" altLang="en-US" sz="2000" b="1">
                  <a:latin typeface="Times New Roman" panose="02020603050405020304" pitchFamily="18" charset="0"/>
                  <a:ea typeface="仿宋_GB2312" pitchFamily="49" charset="-122"/>
                </a:rPr>
                <a:t>图号</a:t>
              </a:r>
            </a:p>
          </p:txBody>
        </p:sp>
        <p:sp>
          <p:nvSpPr>
            <p:cNvPr id="31" name="Text Box 23"/>
            <p:cNvSpPr txBox="1">
              <a:spLocks noChangeArrowheads="1"/>
            </p:cNvSpPr>
            <p:nvPr/>
          </p:nvSpPr>
          <p:spPr bwMode="auto">
            <a:xfrm>
              <a:off x="4108" y="2001"/>
              <a:ext cx="47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zh-CN" altLang="en-US" sz="2000" b="1" dirty="0">
                  <a:latin typeface="Times New Roman" panose="02020603050405020304" pitchFamily="18" charset="0"/>
                  <a:ea typeface="仿宋_GB2312" pitchFamily="49" charset="-122"/>
                </a:rPr>
                <a:t>班级 </a:t>
              </a:r>
            </a:p>
          </p:txBody>
        </p:sp>
      </p:grpSp>
      <p:sp>
        <p:nvSpPr>
          <p:cNvPr id="32" name="Text Box 24"/>
          <p:cNvSpPr txBox="1">
            <a:spLocks noChangeArrowheads="1"/>
          </p:cNvSpPr>
          <p:nvPr/>
        </p:nvSpPr>
        <p:spPr bwMode="auto">
          <a:xfrm>
            <a:off x="8929844" y="2484303"/>
            <a:ext cx="796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kumimoji="1" lang="zh-CN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ea typeface="仿宋_GB2312" pitchFamily="49" charset="-122"/>
              </a:rPr>
              <a:t>０１</a:t>
            </a:r>
          </a:p>
        </p:txBody>
      </p:sp>
      <p:sp>
        <p:nvSpPr>
          <p:cNvPr id="33" name="Text Box 25"/>
          <p:cNvSpPr txBox="1">
            <a:spLocks noChangeArrowheads="1"/>
          </p:cNvSpPr>
          <p:nvPr/>
        </p:nvSpPr>
        <p:spPr bwMode="auto">
          <a:xfrm>
            <a:off x="5251716" y="2646228"/>
            <a:ext cx="273504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kumimoji="1" lang="zh-CN" altLang="en-US" sz="3600" b="1" dirty="0">
                <a:latin typeface="仿宋_GB2312" pitchFamily="49" charset="-122"/>
                <a:ea typeface="仿宋_GB2312" pitchFamily="49" charset="-122"/>
              </a:rPr>
              <a:t>基 本 训 练</a:t>
            </a:r>
          </a:p>
        </p:txBody>
      </p:sp>
      <p:sp>
        <p:nvSpPr>
          <p:cNvPr id="41" name="Text Box 32"/>
          <p:cNvSpPr txBox="1">
            <a:spLocks noChangeArrowheads="1"/>
          </p:cNvSpPr>
          <p:nvPr/>
        </p:nvSpPr>
        <p:spPr bwMode="auto">
          <a:xfrm>
            <a:off x="2643009" y="3986366"/>
            <a:ext cx="7705725" cy="104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b="1" dirty="0">
                <a:latin typeface="幼圆" panose="02010509060101010101" pitchFamily="49" charset="-122"/>
                <a:ea typeface="幼圆" panose="02010509060101010101" pitchFamily="49" charset="-122"/>
              </a:rPr>
              <a:t>字号要求</a:t>
            </a:r>
            <a:r>
              <a:rPr lang="en-US" altLang="zh-CN" sz="2400" b="1" dirty="0">
                <a:latin typeface="幼圆" panose="02010509060101010101" pitchFamily="49" charset="-122"/>
                <a:ea typeface="幼圆" panose="02010509060101010101" pitchFamily="49" charset="-122"/>
              </a:rPr>
              <a:t>:</a:t>
            </a:r>
            <a:r>
              <a:rPr lang="zh-CN" altLang="en-US" sz="2400" b="1" dirty="0">
                <a:latin typeface="幼圆" panose="02010509060101010101" pitchFamily="49" charset="-122"/>
                <a:ea typeface="幼圆" panose="02010509060101010101" pitchFamily="49" charset="-122"/>
              </a:rPr>
              <a:t>图名文字</a:t>
            </a:r>
            <a:r>
              <a:rPr lang="en-US" altLang="zh-CN" sz="2400" b="1" dirty="0">
                <a:solidFill>
                  <a:srgbClr val="FF33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10</a:t>
            </a:r>
            <a:r>
              <a:rPr lang="zh-CN" altLang="en-US" sz="2400" b="1" dirty="0">
                <a:latin typeface="幼圆" panose="02010509060101010101" pitchFamily="49" charset="-122"/>
                <a:ea typeface="幼圆" panose="02010509060101010101" pitchFamily="49" charset="-122"/>
              </a:rPr>
              <a:t>号，图号编号数字</a:t>
            </a:r>
            <a:r>
              <a:rPr lang="en-US" altLang="zh-CN" sz="2400" b="1" dirty="0">
                <a:solidFill>
                  <a:srgbClr val="FF33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7</a:t>
            </a:r>
            <a:r>
              <a:rPr lang="zh-CN" altLang="en-US" sz="2400" b="1" dirty="0">
                <a:latin typeface="幼圆" panose="02010509060101010101" pitchFamily="49" charset="-122"/>
                <a:ea typeface="幼圆" panose="02010509060101010101" pitchFamily="49" charset="-122"/>
              </a:rPr>
              <a:t>号，学生姓名、专业名称</a:t>
            </a:r>
            <a:r>
              <a:rPr lang="en-US" altLang="zh-CN" sz="2400" b="1" dirty="0">
                <a:solidFill>
                  <a:srgbClr val="FF33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5</a:t>
            </a:r>
            <a:r>
              <a:rPr lang="zh-CN" altLang="en-US" sz="2400" b="1" dirty="0">
                <a:latin typeface="幼圆" panose="02010509060101010101" pitchFamily="49" charset="-122"/>
                <a:ea typeface="幼圆" panose="02010509060101010101" pitchFamily="49" charset="-122"/>
              </a:rPr>
              <a:t>号，班级编号数字及尺寸数字</a:t>
            </a:r>
            <a:r>
              <a:rPr lang="en-US" altLang="zh-CN" sz="2400" b="1" dirty="0">
                <a:solidFill>
                  <a:srgbClr val="FF33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3.5</a:t>
            </a:r>
            <a:r>
              <a:rPr lang="zh-CN" altLang="en-US" sz="2400" b="1" dirty="0">
                <a:latin typeface="幼圆" panose="02010509060101010101" pitchFamily="49" charset="-122"/>
                <a:ea typeface="幼圆" panose="02010509060101010101" pitchFamily="49" charset="-122"/>
              </a:rPr>
              <a:t>号</a:t>
            </a:r>
          </a:p>
        </p:txBody>
      </p:sp>
    </p:spTree>
    <p:extLst>
      <p:ext uri="{BB962C8B-B14F-4D97-AF65-F5344CB8AC3E}">
        <p14:creationId xmlns:p14="http://schemas.microsoft.com/office/powerpoint/2010/main" val="30185402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6.3结构施工图-概述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디자인 사용자 지정">
  <a:themeElements>
    <a:clrScheme name="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디자인 사용자 지정">
      <a:majorFont>
        <a:latin typeface="HY헤드라인M"/>
        <a:ea typeface="HY헤드라인M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디자인 사용자 지정">
  <a:themeElements>
    <a:clrScheme name="1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디자인 사용자 지정">
      <a:majorFont>
        <a:latin typeface="HY헤드라인M"/>
        <a:ea typeface="HY헤드라인M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16.3结构施工图-概述</Template>
  <TotalTime>35</TotalTime>
  <Words>58</Words>
  <Application>Microsoft Office PowerPoint</Application>
  <PresentationFormat>宽屏</PresentationFormat>
  <Paragraphs>13</Paragraphs>
  <Slides>8</Slides>
  <Notes>2</Notes>
  <HiddenSlides>0</HiddenSlides>
  <MMClips>0</MMClips>
  <ScaleCrop>false</ScaleCrop>
  <HeadingPairs>
    <vt:vector size="8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5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27" baseType="lpstr">
      <vt:lpstr>Impact</vt:lpstr>
      <vt:lpstr>Times New Roman</vt:lpstr>
      <vt:lpstr>宋体</vt:lpstr>
      <vt:lpstr>等线 Light</vt:lpstr>
      <vt:lpstr>幼圆</vt:lpstr>
      <vt:lpstr>HY헤드라인M</vt:lpstr>
      <vt:lpstr>仿宋_GB2312</vt:lpstr>
      <vt:lpstr>华文行楷</vt:lpstr>
      <vt:lpstr>等线</vt:lpstr>
      <vt:lpstr>Arial</vt:lpstr>
      <vt:lpstr>굴림</vt:lpstr>
      <vt:lpstr>Calibri</vt:lpstr>
      <vt:lpstr>微软雅黑</vt:lpstr>
      <vt:lpstr>16.3结构施工图-概述</vt:lpstr>
      <vt:lpstr>디자인 사용자 지정</vt:lpstr>
      <vt:lpstr>1_디자인 사용자 지정</vt:lpstr>
      <vt:lpstr>Office 主题</vt:lpstr>
      <vt:lpstr>1_Office 主题</vt:lpstr>
      <vt:lpstr>AutoCAD Drawing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Windows 用户</dc:creator>
  <cp:lastModifiedBy>lenovo</cp:lastModifiedBy>
  <cp:revision>19</cp:revision>
  <dcterms:created xsi:type="dcterms:W3CDTF">2018-06-13T11:01:31Z</dcterms:created>
  <dcterms:modified xsi:type="dcterms:W3CDTF">2018-08-13T09:36:15Z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2052-10.1.0.7400</vt:lpwstr>
  </property>
</Properties>
</file>