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6"/>
  </p:notesMasterIdLst>
  <p:handoutMasterIdLst>
    <p:handoutMasterId r:id="rId17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07" r:id="rId15"/>
  </p:sldIdLst>
  <p:sldSz cx="12192000" cy="6858000"/>
  <p:notesSz cx="6858000" cy="9144000"/>
  <p:embeddedFontLst>
    <p:embeddedFont>
      <p:font typeface="等线 Light" panose="02010600030101010101" pitchFamily="2" charset="-122"/>
      <p:regular r:id="rId18"/>
    </p:embeddedFont>
    <p:embeddedFont>
      <p:font typeface="华文行楷" panose="02010800040101010101" pitchFamily="2" charset="-122"/>
      <p:regular r:id="rId19"/>
    </p:embeddedFont>
    <p:embeddedFont>
      <p:font typeface="굴림" panose="020B0604020202020204" charset="0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  <p:embeddedFont>
      <p:font typeface="等线" panose="02010600030101010101" pitchFamily="2" charset="-122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72854" y="3013501"/>
            <a:ext cx="8307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8256296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标题栏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292734" y="4392098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5416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二、标题栏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999" y="1220328"/>
            <a:ext cx="786119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每一张图纸右下角必须有一个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标题栏，标题栏中的文字方向为看图方向。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643534" y="1589660"/>
            <a:ext cx="6096000" cy="5029200"/>
            <a:chOff x="1676400" y="838200"/>
            <a:chExt cx="6096000" cy="5029200"/>
          </a:xfrm>
        </p:grpSpPr>
        <p:grpSp>
          <p:nvGrpSpPr>
            <p:cNvPr id="3" name="Group 95"/>
            <p:cNvGrpSpPr/>
            <p:nvPr/>
          </p:nvGrpSpPr>
          <p:grpSpPr bwMode="auto">
            <a:xfrm>
              <a:off x="1676400" y="838200"/>
              <a:ext cx="3282950" cy="2328863"/>
              <a:chOff x="1056" y="528"/>
              <a:chExt cx="2068" cy="1467"/>
            </a:xfrm>
          </p:grpSpPr>
          <p:sp>
            <p:nvSpPr>
              <p:cNvPr id="37" name="Rectangle 20"/>
              <p:cNvSpPr>
                <a:spLocks noChangeArrowheads="1"/>
              </p:cNvSpPr>
              <p:nvPr/>
            </p:nvSpPr>
            <p:spPr bwMode="auto">
              <a:xfrm>
                <a:off x="1056" y="528"/>
                <a:ext cx="2068" cy="14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FF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1174" y="587"/>
                <a:ext cx="1891" cy="1349"/>
              </a:xfrm>
              <a:prstGeom prst="rect">
                <a:avLst/>
              </a:prstGeom>
              <a:noFill/>
              <a:ln w="50800">
                <a:solidFill>
                  <a:srgbClr val="0000FF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7" name="Rectangle 74"/>
            <p:cNvSpPr>
              <a:spLocks noChangeArrowheads="1"/>
            </p:cNvSpPr>
            <p:nvPr/>
          </p:nvSpPr>
          <p:spPr bwMode="auto">
            <a:xfrm>
              <a:off x="3457575" y="2794000"/>
              <a:ext cx="1406525" cy="279400"/>
            </a:xfrm>
            <a:prstGeom prst="rect">
              <a:avLst/>
            </a:prstGeom>
            <a:noFill/>
            <a:ln w="50800">
              <a:solidFill>
                <a:srgbClr val="FF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" name="Group 101"/>
            <p:cNvGrpSpPr/>
            <p:nvPr/>
          </p:nvGrpSpPr>
          <p:grpSpPr bwMode="auto">
            <a:xfrm>
              <a:off x="5802313" y="838200"/>
              <a:ext cx="1970087" cy="2328863"/>
              <a:chOff x="3655" y="528"/>
              <a:chExt cx="1241" cy="1467"/>
            </a:xfrm>
          </p:grpSpPr>
          <p:grpSp>
            <p:nvGrpSpPr>
              <p:cNvPr id="5" name="Group 96"/>
              <p:cNvGrpSpPr/>
              <p:nvPr/>
            </p:nvGrpSpPr>
            <p:grpSpPr bwMode="auto">
              <a:xfrm>
                <a:off x="3655" y="528"/>
                <a:ext cx="1241" cy="1467"/>
                <a:chOff x="3655" y="528"/>
                <a:chExt cx="1241" cy="1467"/>
              </a:xfrm>
            </p:grpSpPr>
            <p:sp>
              <p:nvSpPr>
                <p:cNvPr id="35" name="Rectangle 22"/>
                <p:cNvSpPr>
                  <a:spLocks noChangeArrowheads="1"/>
                </p:cNvSpPr>
                <p:nvPr/>
              </p:nvSpPr>
              <p:spPr bwMode="auto">
                <a:xfrm>
                  <a:off x="3655" y="528"/>
                  <a:ext cx="1241" cy="14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F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6" name="Rectangle 23"/>
                <p:cNvSpPr>
                  <a:spLocks noChangeArrowheads="1"/>
                </p:cNvSpPr>
                <p:nvPr/>
              </p:nvSpPr>
              <p:spPr bwMode="auto">
                <a:xfrm>
                  <a:off x="3774" y="587"/>
                  <a:ext cx="1063" cy="1349"/>
                </a:xfrm>
                <a:prstGeom prst="rect">
                  <a:avLst/>
                </a:prstGeom>
                <a:noFill/>
                <a:ln w="50800">
                  <a:solidFill>
                    <a:srgbClr val="0000FF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4" name="Rectangle 75"/>
              <p:cNvSpPr>
                <a:spLocks noChangeArrowheads="1"/>
              </p:cNvSpPr>
              <p:nvPr/>
            </p:nvSpPr>
            <p:spPr bwMode="auto">
              <a:xfrm>
                <a:off x="3951" y="1760"/>
                <a:ext cx="886" cy="176"/>
              </a:xfrm>
              <a:prstGeom prst="rect">
                <a:avLst/>
              </a:prstGeom>
              <a:noFill/>
              <a:ln w="50800">
                <a:solidFill>
                  <a:srgbClr val="FF33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6" name="Group 103"/>
            <p:cNvGrpSpPr/>
            <p:nvPr/>
          </p:nvGrpSpPr>
          <p:grpSpPr bwMode="auto">
            <a:xfrm>
              <a:off x="1676400" y="3538538"/>
              <a:ext cx="3282950" cy="2328862"/>
              <a:chOff x="1056" y="2229"/>
              <a:chExt cx="2068" cy="1467"/>
            </a:xfrm>
          </p:grpSpPr>
          <p:grpSp>
            <p:nvGrpSpPr>
              <p:cNvPr id="7" name="Group 98"/>
              <p:cNvGrpSpPr/>
              <p:nvPr/>
            </p:nvGrpSpPr>
            <p:grpSpPr bwMode="auto">
              <a:xfrm>
                <a:off x="1056" y="2229"/>
                <a:ext cx="2068" cy="1467"/>
                <a:chOff x="1056" y="2229"/>
                <a:chExt cx="2068" cy="1467"/>
              </a:xfrm>
            </p:grpSpPr>
            <p:sp>
              <p:nvSpPr>
                <p:cNvPr id="31" name="Rectangle 86"/>
                <p:cNvSpPr>
                  <a:spLocks noChangeArrowheads="1"/>
                </p:cNvSpPr>
                <p:nvPr/>
              </p:nvSpPr>
              <p:spPr bwMode="auto">
                <a:xfrm>
                  <a:off x="1056" y="2229"/>
                  <a:ext cx="2068" cy="14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F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32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2288"/>
                  <a:ext cx="1950" cy="1349"/>
                </a:xfrm>
                <a:prstGeom prst="rect">
                  <a:avLst/>
                </a:prstGeom>
                <a:noFill/>
                <a:ln w="50800">
                  <a:solidFill>
                    <a:srgbClr val="0000FF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2178" y="3461"/>
                <a:ext cx="886" cy="176"/>
              </a:xfrm>
              <a:prstGeom prst="rect">
                <a:avLst/>
              </a:prstGeom>
              <a:noFill/>
              <a:ln w="50800">
                <a:solidFill>
                  <a:srgbClr val="FF33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8" name="Group 102"/>
            <p:cNvGrpSpPr/>
            <p:nvPr/>
          </p:nvGrpSpPr>
          <p:grpSpPr bwMode="auto">
            <a:xfrm>
              <a:off x="5802313" y="3538538"/>
              <a:ext cx="1970087" cy="2328862"/>
              <a:chOff x="3655" y="2229"/>
              <a:chExt cx="1241" cy="1467"/>
            </a:xfrm>
          </p:grpSpPr>
          <p:grpSp>
            <p:nvGrpSpPr>
              <p:cNvPr id="10" name="Group 97"/>
              <p:cNvGrpSpPr/>
              <p:nvPr/>
            </p:nvGrpSpPr>
            <p:grpSpPr bwMode="auto">
              <a:xfrm>
                <a:off x="3655" y="2229"/>
                <a:ext cx="1241" cy="1467"/>
                <a:chOff x="3655" y="2229"/>
                <a:chExt cx="1241" cy="1467"/>
              </a:xfrm>
            </p:grpSpPr>
            <p:sp>
              <p:nvSpPr>
                <p:cNvPr id="26" name="Rectangle 88"/>
                <p:cNvSpPr>
                  <a:spLocks noChangeArrowheads="1"/>
                </p:cNvSpPr>
                <p:nvPr/>
              </p:nvSpPr>
              <p:spPr bwMode="auto">
                <a:xfrm>
                  <a:off x="3655" y="2229"/>
                  <a:ext cx="1241" cy="14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F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7" name="Rectangle 89"/>
                <p:cNvSpPr>
                  <a:spLocks noChangeArrowheads="1"/>
                </p:cNvSpPr>
                <p:nvPr/>
              </p:nvSpPr>
              <p:spPr bwMode="auto">
                <a:xfrm>
                  <a:off x="3714" y="2288"/>
                  <a:ext cx="1123" cy="1349"/>
                </a:xfrm>
                <a:prstGeom prst="rect">
                  <a:avLst/>
                </a:prstGeom>
                <a:noFill/>
                <a:ln w="50800">
                  <a:solidFill>
                    <a:srgbClr val="0000FF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5" name="Rectangle 92"/>
              <p:cNvSpPr>
                <a:spLocks noChangeArrowheads="1"/>
              </p:cNvSpPr>
              <p:nvPr/>
            </p:nvSpPr>
            <p:spPr bwMode="auto">
              <a:xfrm>
                <a:off x="3951" y="3461"/>
                <a:ext cx="886" cy="176"/>
              </a:xfrm>
              <a:prstGeom prst="rect">
                <a:avLst/>
              </a:prstGeom>
              <a:noFill/>
              <a:ln w="50800">
                <a:solidFill>
                  <a:srgbClr val="FF33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2" name="AutoShape 99"/>
            <p:cNvSpPr>
              <a:spLocks noChangeArrowheads="1"/>
            </p:cNvSpPr>
            <p:nvPr/>
          </p:nvSpPr>
          <p:spPr bwMode="auto">
            <a:xfrm>
              <a:off x="2667000" y="1524000"/>
              <a:ext cx="1447800" cy="990600"/>
            </a:xfrm>
            <a:prstGeom prst="wedgeRoundRectCallout">
              <a:avLst>
                <a:gd name="adj1" fmla="val 56579"/>
                <a:gd name="adj2" fmla="val 89583"/>
                <a:gd name="adj3" fmla="val 16667"/>
              </a:avLst>
            </a:prstGeom>
            <a:solidFill>
              <a:srgbClr val="66FFCC">
                <a:alpha val="50195"/>
              </a:srgbClr>
            </a:solidFill>
            <a:ln w="9525">
              <a:solidFill>
                <a:srgbClr val="CC00CC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FF0066"/>
                  </a:solidFill>
                </a:rPr>
                <a:t>在图纸右下方</a:t>
              </a:r>
            </a:p>
          </p:txBody>
        </p:sp>
        <p:sp>
          <p:nvSpPr>
            <p:cNvPr id="23" name="AutoShape 100"/>
            <p:cNvSpPr>
              <a:spLocks noChangeArrowheads="1"/>
            </p:cNvSpPr>
            <p:nvPr/>
          </p:nvSpPr>
          <p:spPr bwMode="auto">
            <a:xfrm>
              <a:off x="1981200" y="3886200"/>
              <a:ext cx="2286000" cy="1447800"/>
            </a:xfrm>
            <a:prstGeom prst="wedgeRoundRectCallout">
              <a:avLst>
                <a:gd name="adj1" fmla="val 52222"/>
                <a:gd name="adj2" fmla="val 70287"/>
                <a:gd name="adj3" fmla="val 16667"/>
              </a:avLst>
            </a:prstGeom>
            <a:solidFill>
              <a:srgbClr val="66FFCC">
                <a:alpha val="50195"/>
              </a:srgbClr>
            </a:solidFill>
            <a:ln w="9525">
              <a:solidFill>
                <a:srgbClr val="CC00CC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rgbClr val="FF0066"/>
                  </a:solidFill>
                </a:rPr>
                <a:t>标题栏配置方位与读图方位一至</a:t>
              </a:r>
            </a:p>
          </p:txBody>
        </p:sp>
      </p:grpSp>
      <p:sp>
        <p:nvSpPr>
          <p:cNvPr id="2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026" name="Picture 2" descr="https://timgsa.baidu.com/timg?image&amp;quality=80&amp;size=b9999_10000&amp;sec=1529925155337&amp;di=c1d88942fc186049ea98f024b2144801&amp;imgtype=0&amp;src=http%3A%2F%2Fimg.bimg.126.net%2Fphoto%2F9SQpLPJrQBSANodC2v_1PA%3D%3D%2F1413848808018586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7" y="2974654"/>
            <a:ext cx="8444620" cy="31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55416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二、标题栏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2998" y="1220328"/>
            <a:ext cx="10187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标题栏用来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填写工程名称、图名、图号以及设计单位、设计人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、制图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人、审批人的签名和日期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35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sp>
        <p:nvSpPr>
          <p:cNvPr id="40" name="矩形 39"/>
          <p:cNvSpPr/>
          <p:nvPr/>
        </p:nvSpPr>
        <p:spPr>
          <a:xfrm>
            <a:off x="55416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二、标题栏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https://timgsa.baidu.com/timg?image&amp;quality=80&amp;size=b9999_10000&amp;sec=1529925126837&amp;di=48fc7377f9ef018db84b7dd13e761c93&amp;imgtype=0&amp;src=http%3A%2F%2Fwiki.zhulong.com%2Fupload%2Fother%2F2015%2F01%2F30%2F135b50b695114ad913f8422d20c8b8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1" y="2893213"/>
            <a:ext cx="7630844" cy="31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998" y="1220328"/>
            <a:ext cx="11218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标题栏用来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填写工程名称、图名、图号以及设计单位、设计人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、制图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人、审批人的签名和日期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996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sp>
        <p:nvSpPr>
          <p:cNvPr id="40" name="矩形 39"/>
          <p:cNvSpPr/>
          <p:nvPr/>
        </p:nvSpPr>
        <p:spPr>
          <a:xfrm>
            <a:off x="55416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二、标题栏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8" y="2769988"/>
            <a:ext cx="11429120" cy="20595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2998" y="1220328"/>
            <a:ext cx="10187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标题栏用来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填写工程名称、图名、图号以及设计单位、设计人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、制图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人、审批人的签名和日期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338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sp>
        <p:nvSpPr>
          <p:cNvPr id="40" name="矩形 39"/>
          <p:cNvSpPr/>
          <p:nvPr/>
        </p:nvSpPr>
        <p:spPr>
          <a:xfrm>
            <a:off x="55416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二、标题栏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2998" y="1220328"/>
            <a:ext cx="10187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栏外框采用粗实线绘制，其右边和底边与图框重合，内部分格线为细实线。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70" y="1620438"/>
            <a:ext cx="8596268" cy="35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8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51</TotalTime>
  <Words>244</Words>
  <Application>Microsoft Office PowerPoint</Application>
  <PresentationFormat>宽屏</PresentationFormat>
  <Paragraphs>23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等线 Light</vt:lpstr>
      <vt:lpstr>华文行楷</vt:lpstr>
      <vt:lpstr>Arial</vt:lpstr>
      <vt:lpstr>굴림</vt:lpstr>
      <vt:lpstr>微软雅黑</vt:lpstr>
      <vt:lpstr>Calibri</vt:lpstr>
      <vt:lpstr>HY헤드라인M</vt:lpstr>
      <vt:lpstr>Impact</vt:lpstr>
      <vt:lpstr>Times New Roman</vt:lpstr>
      <vt:lpstr>宋体</vt:lpstr>
      <vt:lpstr>Century Gothic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18</cp:revision>
  <dcterms:created xsi:type="dcterms:W3CDTF">2018-06-13T11:01:31Z</dcterms:created>
  <dcterms:modified xsi:type="dcterms:W3CDTF">2018-06-26T09:16:36Z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