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7"/>
  </p:notesMasterIdLst>
  <p:handoutMasterIdLst>
    <p:handoutMasterId r:id="rId18"/>
  </p:handoutMasterIdLst>
  <p:sldIdLst>
    <p:sldId id="390" r:id="rId6"/>
    <p:sldId id="341" r:id="rId7"/>
    <p:sldId id="256" r:id="rId8"/>
    <p:sldId id="314" r:id="rId9"/>
    <p:sldId id="391" r:id="rId10"/>
    <p:sldId id="395" r:id="rId11"/>
    <p:sldId id="396" r:id="rId12"/>
    <p:sldId id="397" r:id="rId13"/>
    <p:sldId id="394" r:id="rId14"/>
    <p:sldId id="392" r:id="rId15"/>
    <p:sldId id="393" r:id="rId16"/>
  </p:sldIdLst>
  <p:sldSz cx="12192000" cy="6858000"/>
  <p:notesSz cx="6858000" cy="9144000"/>
  <p:embeddedFontLst>
    <p:embeddedFont>
      <p:font typeface="华文行楷" panose="02010800040101010101" pitchFamily="2" charset="-122"/>
      <p:regular r:id="rId19"/>
    </p:embeddedFont>
    <p:embeddedFont>
      <p:font typeface="等线 Light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굴림" panose="020B0604020202020204" charset="0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等线" panose="02010600030101010101" pitchFamily="2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90674"/>
              </p:ext>
            </p:extLst>
          </p:nvPr>
        </p:nvGraphicFramePr>
        <p:xfrm>
          <a:off x="1583185" y="1135309"/>
          <a:ext cx="8964612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utoCAD Drawing" r:id="rId4" imgW="8201160" imgH="5076720" progId="AutoCAD.Drawing.15">
                  <p:embed/>
                </p:oleObj>
              </mc:Choice>
              <mc:Fallback>
                <p:oleObj name="AutoCAD Drawing" r:id="rId4" imgW="820116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48" t="47511" r="25899" b="6383"/>
                      <a:stretch>
                        <a:fillRect/>
                      </a:stretch>
                    </p:blipFill>
                    <p:spPr bwMode="auto">
                      <a:xfrm>
                        <a:off x="1583185" y="1135309"/>
                        <a:ext cx="8964612" cy="4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710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08971" y="1275210"/>
            <a:ext cx="6769100" cy="4681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2548609" y="1132335"/>
            <a:ext cx="7272337" cy="4967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4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08460" y="3013710"/>
            <a:ext cx="8629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5435" y="2334895"/>
            <a:ext cx="8702513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图幅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图框</a:t>
            </a:r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26017" y="1194906"/>
            <a:ext cx="8633138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下列幅面的图纸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A2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幅面的尺寸是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594 mm×841 mm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　　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297 mm×420 mm  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 mm×297 mm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420 mm×594 mm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620" y="733425"/>
            <a:ext cx="863313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136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26016" y="1194906"/>
            <a:ext cx="10036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房屋建筑制图统一标准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规定每张图样都要画出图框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图框线采用的线型为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、点划线      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、中粗实线    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、细实线    　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、粗实线</a:t>
            </a:r>
            <a:endParaRPr lang="zh-CN" altLang="en-US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77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620" y="733425"/>
            <a:ext cx="863313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3060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76276"/>
              </p:ext>
            </p:extLst>
          </p:nvPr>
        </p:nvGraphicFramePr>
        <p:xfrm>
          <a:off x="1981626" y="1078270"/>
          <a:ext cx="7910512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utoCAD Drawing" r:id="rId4" imgW="8201160" imgH="5076720" progId="AutoCAD.Drawing.15">
                  <p:embed/>
                </p:oleObj>
              </mc:Choice>
              <mc:Fallback>
                <p:oleObj name="AutoCAD Drawing" r:id="rId4" imgW="820116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48" t="3546" r="37312" b="51056"/>
                      <a:stretch>
                        <a:fillRect/>
                      </a:stretch>
                    </p:blipFill>
                    <p:spPr bwMode="auto">
                      <a:xfrm>
                        <a:off x="1981626" y="1078270"/>
                        <a:ext cx="7910512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73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36</TotalTime>
  <Words>61</Words>
  <Application>Microsoft Office PowerPoint</Application>
  <PresentationFormat>宽屏</PresentationFormat>
  <Paragraphs>11</Paragraphs>
  <Slides>11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华文行楷</vt:lpstr>
      <vt:lpstr>等线 Light</vt:lpstr>
      <vt:lpstr>Calibri</vt:lpstr>
      <vt:lpstr>Impact</vt:lpstr>
      <vt:lpstr>HY헤드라인M</vt:lpstr>
      <vt:lpstr>굴림</vt:lpstr>
      <vt:lpstr>微软雅黑</vt:lpstr>
      <vt:lpstr>Arial</vt:lpstr>
      <vt:lpstr>等线</vt:lpstr>
      <vt:lpstr>宋体</vt:lpstr>
      <vt:lpstr>16.3结构施工图-概述</vt:lpstr>
      <vt:lpstr>디자인 사용자 지정</vt:lpstr>
      <vt:lpstr>1_디자인 사용자 지정</vt:lpstr>
      <vt:lpstr>Office 主题</vt:lpstr>
      <vt:lpstr>1_Office 主题</vt:lpstr>
      <vt:lpstr>AutoCAD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20</cp:revision>
  <dcterms:created xsi:type="dcterms:W3CDTF">2018-06-13T11:01:31Z</dcterms:created>
  <dcterms:modified xsi:type="dcterms:W3CDTF">2018-08-17T02:51:54Z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