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5"/>
  </p:notesMasterIdLst>
  <p:handoutMasterIdLst>
    <p:handoutMasterId r:id="rId16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07" r:id="rId14"/>
  </p:sldIdLst>
  <p:sldSz cx="12192000" cy="6858000"/>
  <p:notesSz cx="6858000" cy="9144000"/>
  <p:embeddedFontLst>
    <p:embeddedFont>
      <p:font typeface="굴림" panose="020B0604020202020204" charset="0"/>
      <p:regular r:id="rId17"/>
    </p:embeddedFont>
    <p:embeddedFont>
      <p:font typeface="等线 Light" panose="0201060003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Impact" panose="020B0806030902050204" pitchFamily="34" charset="0"/>
      <p:regular r:id="rId25"/>
    </p:embeddedFont>
    <p:embeddedFont>
      <p:font typeface="华文行楷" panose="02010800040101010101" pitchFamily="2" charset="-122"/>
      <p:regular r:id="rId26"/>
    </p:embeddedFont>
    <p:embeddedFont>
      <p:font typeface="等线" panose="02010600030101010101" pitchFamily="2" charset="-122"/>
      <p:regular r:id="rId27"/>
      <p:bold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黑体" panose="02010609060101010101" pitchFamily="49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8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09103" y="3013710"/>
            <a:ext cx="8500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09102" y="2334895"/>
            <a:ext cx="8371269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6404" y="2876320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建筑模板、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曲线板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36497" y="854710"/>
            <a:ext cx="2544286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6497" y="885645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2.1.8</a:t>
            </a:r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建筑模板、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曲线板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5754" y="1301301"/>
            <a:ext cx="114915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建筑模板是用来绘制各种建筑标准图例和常用符号的工具，如柱子、大便器、污水盆、</a:t>
            </a:r>
            <a:r>
              <a:rPr lang="zh-CN" altLang="en-US" dirty="0" smtClean="0"/>
              <a:t>详图</a:t>
            </a:r>
            <a:r>
              <a:rPr lang="zh-CN" altLang="en-US" dirty="0"/>
              <a:t>索引符号、定位轴线编号的圆圈和标高符号等。模板上刻有用以画出各种不同图例和</a:t>
            </a:r>
            <a:r>
              <a:rPr lang="zh-CN" altLang="en-US" dirty="0" smtClean="0"/>
              <a:t>符号</a:t>
            </a:r>
            <a:r>
              <a:rPr lang="zh-CN" altLang="en-US" dirty="0"/>
              <a:t>的</a:t>
            </a:r>
            <a:r>
              <a:rPr lang="zh-CN" altLang="en-US" dirty="0" smtClean="0"/>
              <a:t>孔。</a:t>
            </a:r>
            <a:r>
              <a:rPr lang="zh-CN" altLang="en-US" dirty="0"/>
              <a:t>使用建筑模板可提高绘制的速度和质量。</a:t>
            </a:r>
          </a:p>
        </p:txBody>
      </p:sp>
      <p:pic>
        <p:nvPicPr>
          <p:cNvPr id="1026" name="Picture 2" descr="https://timgsa.baidu.com/timg?image&amp;quality=80&amp;size=b9999_10000&amp;sec=1530159808736&amp;di=a0126798951e728e2ee3db83669911d2&amp;imgtype=0&amp;src=http%3A%2F%2Fimg1.114pifa.com%2F1855%2FIxcV4QbTR_14059322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1"/>
          <a:stretch/>
        </p:blipFill>
        <p:spPr bwMode="auto">
          <a:xfrm>
            <a:off x="450850" y="2472743"/>
            <a:ext cx="4481758" cy="354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5" b="22214"/>
          <a:stretch/>
        </p:blipFill>
        <p:spPr>
          <a:xfrm>
            <a:off x="5723821" y="2472743"/>
            <a:ext cx="5521955" cy="28521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36497" y="854710"/>
            <a:ext cx="2544286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6497" y="885645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2.1.8</a:t>
            </a:r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建筑模板、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曲线板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55" y="1182719"/>
            <a:ext cx="3083395" cy="2149126"/>
          </a:xfrm>
          <a:prstGeom prst="rect">
            <a:avLst/>
          </a:prstGeom>
        </p:spPr>
      </p:pic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5755" y="139878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 曲线板是用来画非圆曲线的工具</a:t>
            </a:r>
            <a:r>
              <a:rPr lang="zh-CN" altLang="en-US" dirty="0" smtClean="0"/>
              <a:t>。首先</a:t>
            </a:r>
            <a:r>
              <a:rPr lang="zh-CN" altLang="en-US" dirty="0"/>
              <a:t>求得</a:t>
            </a:r>
            <a:r>
              <a:rPr lang="zh-CN" altLang="en-US" dirty="0" smtClean="0"/>
              <a:t>曲线上</a:t>
            </a:r>
            <a:r>
              <a:rPr lang="zh-CN" altLang="en-US" dirty="0"/>
              <a:t>若干点，再徒手用铅笔过各点轻轻勾画出曲线，然后将曲线板靠上，在曲线板边缘上</a:t>
            </a:r>
            <a:r>
              <a:rPr lang="zh-CN" altLang="en-US" dirty="0" smtClean="0"/>
              <a:t>选择一段</a:t>
            </a:r>
            <a:r>
              <a:rPr lang="zh-CN" altLang="en-US" dirty="0"/>
              <a:t>至少能经过曲线上3</a:t>
            </a:r>
            <a:r>
              <a:rPr lang="zh-CN" altLang="en-US" dirty="0" smtClean="0"/>
              <a:t>-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</a:t>
            </a:r>
            <a:r>
              <a:rPr lang="zh-CN" altLang="en-US" dirty="0"/>
              <a:t>点，沿曲线板边缘自点1起画出曲线至</a:t>
            </a:r>
            <a:r>
              <a:rPr lang="zh-CN" altLang="en-US" dirty="0" smtClean="0"/>
              <a:t>点再</a:t>
            </a:r>
            <a:r>
              <a:rPr lang="zh-CN" altLang="en-US" dirty="0"/>
              <a:t>移动曲线板，选择一段边缘能过</a:t>
            </a:r>
            <a:r>
              <a:rPr lang="zh-CN" altLang="en-US" dirty="0" smtClean="0"/>
              <a:t>3、</a:t>
            </a:r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5</a:t>
            </a:r>
            <a:r>
              <a:rPr lang="zh-CN" altLang="en-US" dirty="0" smtClean="0"/>
              <a:t>、6</a:t>
            </a:r>
            <a:r>
              <a:rPr lang="zh-CN" altLang="en-US" dirty="0"/>
              <a:t>点，自前段接画曲线至点5与</a:t>
            </a:r>
            <a:r>
              <a:rPr lang="zh-CN" altLang="en-US" dirty="0" smtClean="0"/>
              <a:t>点</a:t>
            </a:r>
            <a:r>
              <a:rPr lang="en-US" altLang="zh-CN" dirty="0" smtClean="0"/>
              <a:t>6</a:t>
            </a:r>
            <a:r>
              <a:rPr lang="zh-CN" altLang="en-US" dirty="0" smtClean="0"/>
              <a:t>即</a:t>
            </a:r>
            <a:r>
              <a:rPr lang="zh-CN" altLang="en-US" dirty="0"/>
              <a:t>可画出完整的</a:t>
            </a:r>
            <a:r>
              <a:rPr lang="zh-CN" altLang="en-US" dirty="0" smtClean="0"/>
              <a:t>曲线</a:t>
            </a:r>
            <a:r>
              <a:rPr lang="zh-CN" altLang="en-US" dirty="0"/>
              <a:t>，</a:t>
            </a:r>
            <a:r>
              <a:rPr lang="zh-CN" altLang="en-US" dirty="0" smtClean="0"/>
              <a:t>如此</a:t>
            </a:r>
            <a:r>
              <a:rPr lang="zh-CN" altLang="en-US" dirty="0"/>
              <a:t>延续</a:t>
            </a:r>
            <a:r>
              <a:rPr lang="zh-CN" altLang="en-US" dirty="0" smtClean="0"/>
              <a:t>下去。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6450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36497" y="854710"/>
            <a:ext cx="2544286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6497" y="885645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2.1.8</a:t>
            </a:r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建筑模板、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曲线板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834" y="1477754"/>
            <a:ext cx="78771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36497" y="854710"/>
            <a:ext cx="2544286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6497" y="885645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2.1.8</a:t>
            </a:r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建筑模板、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曲线板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789" y="1719754"/>
            <a:ext cx="9151242" cy="31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6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17</TotalTime>
  <Words>227</Words>
  <Application>Microsoft Office PowerPoint</Application>
  <PresentationFormat>宽屏</PresentationFormat>
  <Paragraphs>15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HY헤드라인M</vt:lpstr>
      <vt:lpstr>굴림</vt:lpstr>
      <vt:lpstr>等线 Light</vt:lpstr>
      <vt:lpstr>Calibri</vt:lpstr>
      <vt:lpstr>微软雅黑</vt:lpstr>
      <vt:lpstr>Impact</vt:lpstr>
      <vt:lpstr>宋体</vt:lpstr>
      <vt:lpstr>华文行楷</vt:lpstr>
      <vt:lpstr>等线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13</cp:revision>
  <dcterms:created xsi:type="dcterms:W3CDTF">2018-06-13T11:01:31Z</dcterms:created>
  <dcterms:modified xsi:type="dcterms:W3CDTF">2018-06-28T01:36:27Z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