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07" r:id="rId11"/>
  </p:sldIdLst>
  <p:sldSz cx="12192000" cy="6858000"/>
  <p:notesSz cx="6858000" cy="9144000"/>
  <p:embeddedFontLst>
    <p:embeddedFont>
      <p:font typeface="等线 Light" panose="02010600030101010101" pitchFamily="2" charset="-122"/>
      <p:regular r:id="rId14"/>
    </p:embeddedFont>
    <p:embeddedFont>
      <p:font typeface="华文行楷" panose="02010800040101010101" pitchFamily="2" charset="-122"/>
      <p:regular r:id="rId15"/>
    </p:embeddedFont>
    <p:embeddedFont>
      <p:font typeface="굴림" panose="020B0604020202020204" charset="0"/>
      <p:regular r:id="rId16"/>
    </p:embeddedFont>
    <p:embeddedFont>
      <p:font typeface="微软雅黑" panose="020B0503020204020204" pitchFamily="34" charset="-122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mpact" panose="020B0806030902050204" pitchFamily="34" charset="0"/>
      <p:regular r:id="rId23"/>
    </p:embeddedFont>
    <p:embeddedFont>
      <p:font typeface="等线" panose="02010600030101010101" pitchFamily="2" charset="-122"/>
      <p:regular r:id="rId24"/>
      <p:bold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867437" y="3013710"/>
            <a:ext cx="846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67438" y="2334895"/>
            <a:ext cx="8504598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6708" y="2927836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三角板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2541985" y="4607719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550287" y="873774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50287" y="904709"/>
            <a:ext cx="1390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2.1.6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三角板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9126" y="1429257"/>
            <a:ext cx="786119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可以画出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的整数倍角。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配合丁字尺画竖线时从下往上。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68" y="2363542"/>
            <a:ext cx="1686833" cy="2788154"/>
          </a:xfrm>
          <a:prstGeom prst="rect">
            <a:avLst/>
          </a:prstGeom>
        </p:spPr>
      </p:pic>
      <p:sp>
        <p:nvSpPr>
          <p:cNvPr id="15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sp>
        <p:nvSpPr>
          <p:cNvPr id="18" name="矩形 17"/>
          <p:cNvSpPr/>
          <p:nvPr/>
        </p:nvSpPr>
        <p:spPr>
          <a:xfrm>
            <a:off x="0" y="6120130"/>
            <a:ext cx="12192000" cy="73787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26" y="2363542"/>
            <a:ext cx="6822786" cy="355910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8</TotalTime>
  <Words>85</Words>
  <Application>Microsoft Office PowerPoint</Application>
  <PresentationFormat>宽屏</PresentationFormat>
  <Paragraphs>10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等线 Light</vt:lpstr>
      <vt:lpstr>华文行楷</vt:lpstr>
      <vt:lpstr>Arial</vt:lpstr>
      <vt:lpstr>굴림</vt:lpstr>
      <vt:lpstr>HY헤드라인M</vt:lpstr>
      <vt:lpstr>微软雅黑</vt:lpstr>
      <vt:lpstr>Calibri</vt:lpstr>
      <vt:lpstr>Impact</vt:lpstr>
      <vt:lpstr>宋体</vt:lpstr>
      <vt:lpstr>Wingdings</vt:lpstr>
      <vt:lpstr>等线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9</cp:revision>
  <dcterms:created xsi:type="dcterms:W3CDTF">2018-06-13T11:01:31Z</dcterms:created>
  <dcterms:modified xsi:type="dcterms:W3CDTF">2018-06-28T01:07:03Z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