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391" r:id="rId10"/>
    <p:sldId id="307" r:id="rId11"/>
  </p:sldIdLst>
  <p:sldSz cx="12192000" cy="6858000"/>
  <p:notesSz cx="6858000" cy="9144000"/>
  <p:embeddedFontLst>
    <p:embeddedFont>
      <p:font typeface="等线 Light" panose="02010600030101010101" pitchFamily="2" charset="-122"/>
      <p:regular r:id="rId14"/>
    </p:embeddedFont>
    <p:embeddedFont>
      <p:font typeface="华文行楷" panose="02010800040101010101" pitchFamily="2" charset="-122"/>
      <p:regular r:id="rId15"/>
    </p:embeddedFont>
    <p:embeddedFont>
      <p:font typeface="굴림" panose="020B0604020202020204" charset="0"/>
      <p:regular r:id="rId16"/>
    </p:embeddedFont>
    <p:embeddedFont>
      <p:font typeface="等线" panose="02010600030101010101" pitchFamily="2" charset="-122"/>
      <p:regular r:id="rId17"/>
      <p:bold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71407" y="3013501"/>
            <a:ext cx="8449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7286" y="2334895"/>
            <a:ext cx="8586486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丁字尺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02956" y="733425"/>
            <a:ext cx="2241367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2956" y="76436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2.1.5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丁字尺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1795" y="1288908"/>
            <a:ext cx="7861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丁字尺由尺身和尺头组成，由有机玻璃制成。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丁字尺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由尺头和尺身构成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主要与图板配合来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画水平线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画水平线时应从左往右画。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水平线较多时，应自上而下逐条画出。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每次移动位置，都要注意尺头是否紧靠图板，画线时防止尺身移动。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4" y="3045998"/>
            <a:ext cx="4140661" cy="2957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15" y="733425"/>
            <a:ext cx="3051513" cy="2535192"/>
          </a:xfrm>
          <a:prstGeom prst="rect">
            <a:avLst/>
          </a:prstGeom>
        </p:spPr>
      </p:pic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754" y="3133533"/>
            <a:ext cx="4624101" cy="29275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8</TotalTime>
  <Words>91</Words>
  <Application>Microsoft Office PowerPoint</Application>
  <PresentationFormat>宽屏</PresentationFormat>
  <Paragraphs>12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等线 Light</vt:lpstr>
      <vt:lpstr>华文行楷</vt:lpstr>
      <vt:lpstr>Arial</vt:lpstr>
      <vt:lpstr>굴림</vt:lpstr>
      <vt:lpstr>等线</vt:lpstr>
      <vt:lpstr>HY헤드라인M</vt:lpstr>
      <vt:lpstr>微软雅黑</vt:lpstr>
      <vt:lpstr>Calibri</vt:lpstr>
      <vt:lpstr>Impact</vt:lpstr>
      <vt:lpstr>宋体</vt:lpstr>
      <vt:lpstr>Wingdings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7</cp:revision>
  <dcterms:created xsi:type="dcterms:W3CDTF">2018-06-13T11:01:31Z</dcterms:created>
  <dcterms:modified xsi:type="dcterms:W3CDTF">2018-06-28T01:02:23Z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