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391" r:id="rId10"/>
    <p:sldId id="393" r:id="rId11"/>
    <p:sldId id="392" r:id="rId12"/>
    <p:sldId id="307" r:id="rId13"/>
  </p:sldIdLst>
  <p:sldSz cx="12192000" cy="6858000"/>
  <p:notesSz cx="6858000" cy="9144000"/>
  <p:embeddedFontLst>
    <p:embeddedFont>
      <p:font typeface="굴림" panose="020B0604020202020204" charset="0"/>
      <p:regular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  <p:embeddedFont>
      <p:font typeface="华文行楷" panose="02010800040101010101" pitchFamily="2" charset="-122"/>
      <p:regular r:id="rId24"/>
    </p:embeddedFont>
    <p:embeddedFont>
      <p:font typeface="等线 Light" panose="02010600030101010101" pitchFamily="2" charset="-122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等线" panose="02010600030101010101" pitchFamily="2" charset="-122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10044" y="3013501"/>
            <a:ext cx="8371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10044" y="2334895"/>
            <a:ext cx="8371912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5040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橡皮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、擦图片、刀片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2541985" y="4607719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41282" y="750298"/>
            <a:ext cx="2775119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1282" y="78123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2.1.4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橡皮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、擦图片、刀片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41282" y="1311422"/>
            <a:ext cx="877443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橡皮：修整铅笔线多用软质橡皮，修整墨线则多用硬质的。</a:t>
            </a: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08" y="2541941"/>
            <a:ext cx="3380704" cy="3380704"/>
          </a:xfrm>
          <a:prstGeom prst="rect">
            <a:avLst/>
          </a:prstGeom>
        </p:spPr>
      </p:pic>
      <p:sp>
        <p:nvSpPr>
          <p:cNvPr id="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8" name="Picture 4" descr="https://timgsa.baidu.com/timg?image&amp;quality=80&amp;size=b9999_10000&amp;sec=1529924248951&amp;di=3f6a925b4921c63d2fadfa98c3cf806c&amp;imgtype=0&amp;src=http%3A%2F%2Fcdn.u2office.com%2Fimages%2Fshopfw%2Fmain%2Fseller_id%2F0%2F2017%2F10%2F27%2Fthumb_img%2Fthumburl_G_tm_36173872017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5" y="2767694"/>
            <a:ext cx="2722422" cy="2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1282" y="750298"/>
            <a:ext cx="2775119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1282" y="78123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2.1.4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橡皮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、擦图片、刀片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41282" y="1311422"/>
            <a:ext cx="11276068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擦图片是用来修改图线的，如图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1-21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所示。当擦掉一条错误的图线时，很容易将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邻近的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图线也擦掉一部分，用擦图片可以保护相邻的图线。擦图片是用薄塑料片或者金属片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制成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的，上面有各种形状的镂孔。使用时，可选择适宜的镂孔，盖在需要修改的图线上，使要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擦去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的部分从镂孔中露出，再用橡皮擦拭。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662" y="2724205"/>
            <a:ext cx="46386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2541985" y="4607719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41282" y="750298"/>
            <a:ext cx="2775119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1282" y="78123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2.1.4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橡皮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、擦图片、刀片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541282" y="1311422"/>
            <a:ext cx="11384555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刀片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：常用来刮掉画错的墨线，刮掉的部分重新上墨线容易洇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。使用刀片时不要用力多大，以防刮破纸张。</a:t>
            </a:r>
            <a:endParaRPr lang="zh-CN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15" y="2543492"/>
            <a:ext cx="2975761" cy="1900236"/>
          </a:xfrm>
          <a:prstGeom prst="rect">
            <a:avLst/>
          </a:prstGeom>
        </p:spPr>
      </p:pic>
      <p:sp>
        <p:nvSpPr>
          <p:cNvPr id="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13</TotalTime>
  <Words>294</Words>
  <Application>Microsoft Office PowerPoint</Application>
  <PresentationFormat>宽屏</PresentationFormat>
  <Paragraphs>16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굴림</vt:lpstr>
      <vt:lpstr>微软雅黑</vt:lpstr>
      <vt:lpstr>Calibri</vt:lpstr>
      <vt:lpstr>Impact</vt:lpstr>
      <vt:lpstr>华文行楷</vt:lpstr>
      <vt:lpstr>等线 Light</vt:lpstr>
      <vt:lpstr>宋体</vt:lpstr>
      <vt:lpstr>HY헤드라인M</vt:lpstr>
      <vt:lpstr>Century Gothic</vt:lpstr>
      <vt:lpstr>黑体</vt:lpstr>
      <vt:lpstr>等线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6</cp:revision>
  <dcterms:created xsi:type="dcterms:W3CDTF">2018-06-13T11:01:31Z</dcterms:created>
  <dcterms:modified xsi:type="dcterms:W3CDTF">2018-06-28T01:27:41Z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