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2" r:id="rId10"/>
    <p:sldId id="391" r:id="rId11"/>
    <p:sldId id="307" r:id="rId12"/>
  </p:sldIdLst>
  <p:sldSz cx="12192000" cy="6858000"/>
  <p:notesSz cx="6858000" cy="9144000"/>
  <p:embeddedFontLst>
    <p:embeddedFont>
      <p:font typeface="굴림" panose="020B0604020202020204" charset="0"/>
      <p:regular r:id="rId15"/>
    </p:embeddedFont>
    <p:embeddedFont>
      <p:font typeface="华文行楷" panose="0201080004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等线 Light" panose="02010600030101010101" pitchFamily="2" charset="-122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Impact" panose="020B0806030902050204" pitchFamily="34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8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图纸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31434" y="854710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434" y="88628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2.1.2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图纸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631435" y="1416469"/>
            <a:ext cx="10998188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绘图纸：用于铅笔画图或墨线图，要求纸张洁白，质地坚实，橡皮擦拭不起毛、画墨线不洇。</a:t>
            </a:r>
            <a:endParaRPr lang="en-US" altLang="zh-CN" sz="20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1" y="2247373"/>
            <a:ext cx="3622264" cy="3622264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529922963990&amp;di=6845e175da2930b963953e04bf9640c7&amp;imgtype=0&amp;src=http%3A%2F%2Fimg009.hc360.cn%2Fhb%2FMTQ2ODAwMDM1MTU3Ni0xNjA0ODY0ODMy.jpg..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04" y="2247373"/>
            <a:ext cx="3937243" cy="36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0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31434" y="854710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434" y="88628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2.1.2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图纸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631435" y="1416469"/>
            <a:ext cx="873580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硫酸纸：专门绘制墨线图，绘制的墨线图即为复制蓝图的底图。</a:t>
            </a:r>
            <a:endParaRPr lang="zh-CN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4" b="24880"/>
          <a:stretch>
            <a:fillRect/>
          </a:stretch>
        </p:blipFill>
        <p:spPr>
          <a:xfrm>
            <a:off x="631434" y="2608414"/>
            <a:ext cx="4894892" cy="3244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7" y="2608415"/>
            <a:ext cx="4330216" cy="3244612"/>
          </a:xfrm>
          <a:prstGeom prst="rect">
            <a:avLst/>
          </a:prstGeom>
        </p:spPr>
      </p:pic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7</TotalTime>
  <Words>76</Words>
  <Application>Microsoft Office PowerPoint</Application>
  <PresentationFormat>宽屏</PresentationFormat>
  <Paragraphs>12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HY헤드라인M</vt:lpstr>
      <vt:lpstr>Arial</vt:lpstr>
      <vt:lpstr>굴림</vt:lpstr>
      <vt:lpstr>华文行楷</vt:lpstr>
      <vt:lpstr>Calibri</vt:lpstr>
      <vt:lpstr>微软雅黑</vt:lpstr>
      <vt:lpstr>等线 Light</vt:lpstr>
      <vt:lpstr>等线</vt:lpstr>
      <vt:lpstr>Impact</vt:lpstr>
      <vt:lpstr>宋体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6</cp:revision>
  <dcterms:created xsi:type="dcterms:W3CDTF">2018-06-13T11:01:31Z</dcterms:created>
  <dcterms:modified xsi:type="dcterms:W3CDTF">2018-06-25T07:48:43Z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