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3" r:id="rId3"/>
    <p:sldMasterId id="2147483667" r:id="rId4"/>
    <p:sldMasterId id="2147483682" r:id="rId5"/>
  </p:sldMasterIdLst>
  <p:notesMasterIdLst>
    <p:notesMasterId r:id="rId12"/>
  </p:notesMasterIdLst>
  <p:handoutMasterIdLst>
    <p:handoutMasterId r:id="rId13"/>
  </p:handoutMasterIdLst>
  <p:sldIdLst>
    <p:sldId id="390" r:id="rId6"/>
    <p:sldId id="341" r:id="rId7"/>
    <p:sldId id="256" r:id="rId8"/>
    <p:sldId id="314" r:id="rId9"/>
    <p:sldId id="391" r:id="rId10"/>
    <p:sldId id="307" r:id="rId11"/>
  </p:sldIdLst>
  <p:sldSz cx="12192000" cy="6858000"/>
  <p:notesSz cx="6858000" cy="9144000"/>
  <p:embeddedFontLst>
    <p:embeddedFont>
      <p:font typeface="等线 Light" panose="02010600030101010101" pitchFamily="2" charset="-122"/>
      <p:regular r:id="rId14"/>
    </p:embeddedFont>
    <p:embeddedFont>
      <p:font typeface="华文行楷" panose="02010800040101010101" pitchFamily="2" charset="-122"/>
      <p:regular r:id="rId15"/>
    </p:embeddedFont>
    <p:embeddedFont>
      <p:font typeface="굴림" panose="020B0604020202020204" charset="0"/>
      <p:regular r:id="rId16"/>
    </p:embeddedFont>
    <p:embeddedFont>
      <p:font typeface="等线" panose="02010600030101010101" pitchFamily="2" charset="-122"/>
      <p:regular r:id="rId17"/>
      <p:bold r:id="rId18"/>
    </p:embeddedFont>
    <p:embeddedFont>
      <p:font typeface="微软雅黑" panose="020B0503020204020204" pitchFamily="34" charset="-122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Impact" panose="020B0806030902050204" pitchFamily="34" charset="0"/>
      <p:regular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黑体" panose="02010609060101010101" pitchFamily="49" charset="-122"/>
      <p:regular r:id="rId3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pos="37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8CAA"/>
    <a:srgbClr val="FFFFFF"/>
    <a:srgbClr val="0070C0"/>
    <a:srgbClr val="C00000"/>
    <a:srgbClr val="07AEDB"/>
    <a:srgbClr val="F0F0F0"/>
    <a:srgbClr val="D05546"/>
    <a:srgbClr val="FFC000"/>
    <a:srgbClr val="654855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3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660" y="78"/>
      </p:cViewPr>
      <p:guideLst>
        <p:guide orient="horz" pos="2251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5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001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1BD6F-E33E-44F7-89A3-1CF57E7E56A3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72F49-2ECD-4709-8800-8C9C642C4D5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346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397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2080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5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9384B-2124-4F36-8A00-E661590D74B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D803-5939-4D95-9791-F4DB4F8CC0D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571500" y="144464"/>
            <a:ext cx="10972800" cy="331787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609600" y="141287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06F3-57FA-4C44-8F35-8D96952249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8565F-0EC2-4F41-8A62-324EC748ECFD}" type="datetimeFigureOut">
              <a:rPr lang="zh-CN" altLang="en-US"/>
              <a:pPr>
                <a:defRPr/>
              </a:pPr>
              <a:t>2018/6/28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6D014-DE0C-4769-B540-79A94D4C21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F9D3A-81BC-42FB-99A1-1733987360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3F9E2-B8EA-4A8D-9877-14EAB862E4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EAAF6-625E-4A47-97C1-D2E2112591A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8D83-D959-44F2-8DF9-E3AFC7481B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1CC4-D116-4C5D-AF32-FCCA0B6E6CF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FF6C4-DFD7-4F8B-A46E-66F0E0307B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A15-8050-479D-86C0-D519FD8FDB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36E0C-861E-4D4D-97FB-1930F11815E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0ACA1-B656-49D7-9F6B-0FBAB9667A9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A3BFD-81B8-4E3B-994A-09F7F89670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29B1-2A15-4DE1-9CF0-B08208741F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CF6CE-FF95-48DA-878D-912F89B29F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09E41-3BD8-4631-8462-C4F284DF18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539C-CB5B-4B8E-A164-6BC9D9690D8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pic>
        <p:nvPicPr>
          <p:cNvPr id="6" name="图片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4950"/>
            <a:ext cx="2174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C0AD2-A549-4750-8E7A-35D8B984B53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 descr="bfe288c0jw1es2nivi3u2j20k00c0tas_副本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alpha val="77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grpSp>
        <p:nvGrpSpPr>
          <p:cNvPr id="6" name="组合 8"/>
          <p:cNvGrpSpPr/>
          <p:nvPr userDrawn="1"/>
        </p:nvGrpSpPr>
        <p:grpSpPr bwMode="auto">
          <a:xfrm>
            <a:off x="-107950" y="0"/>
            <a:ext cx="3024188" cy="476250"/>
            <a:chOff x="-107950" y="0"/>
            <a:chExt cx="3024188" cy="476250"/>
          </a:xfrm>
        </p:grpSpPr>
        <p:sp>
          <p:nvSpPr>
            <p:cNvPr id="7" name="Rectangle 55"/>
            <p:cNvSpPr>
              <a:spLocks noChangeArrowheads="1"/>
            </p:cNvSpPr>
            <p:nvPr/>
          </p:nvSpPr>
          <p:spPr bwMode="auto">
            <a:xfrm>
              <a:off x="0" y="0"/>
              <a:ext cx="2484438" cy="430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50000"/>
                </a:lnSpc>
                <a:spcBef>
                  <a:spcPct val="5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一把开启美好人性的钥匙</a:t>
              </a:r>
              <a:endPara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  <p:grpSp>
          <p:nvGrpSpPr>
            <p:cNvPr id="8" name="组合 21"/>
            <p:cNvGrpSpPr/>
            <p:nvPr/>
          </p:nvGrpSpPr>
          <p:grpSpPr bwMode="auto">
            <a:xfrm>
              <a:off x="-107950" y="0"/>
              <a:ext cx="3024188" cy="476250"/>
              <a:chOff x="4846485" y="2049664"/>
              <a:chExt cx="2169557" cy="757326"/>
            </a:xfrm>
          </p:grpSpPr>
          <p:pic>
            <p:nvPicPr>
              <p:cNvPr id="9" name="图片 2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51088" y="2049664"/>
                <a:ext cx="464954" cy="757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2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6485" y="2614966"/>
                <a:ext cx="1917034" cy="1478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" name="组合 13"/>
          <p:cNvGrpSpPr/>
          <p:nvPr userDrawn="1"/>
        </p:nvGrpSpPr>
        <p:grpSpPr bwMode="auto">
          <a:xfrm>
            <a:off x="10572750" y="6488113"/>
            <a:ext cx="1619250" cy="369887"/>
            <a:chOff x="7524750" y="6488113"/>
            <a:chExt cx="1619250" cy="369887"/>
          </a:xfrm>
        </p:grpSpPr>
        <p:pic>
          <p:nvPicPr>
            <p:cNvPr id="12" name="图片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0288" y="6524625"/>
              <a:ext cx="493712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750" y="6811963"/>
              <a:ext cx="1368425" cy="46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956550" y="6488113"/>
              <a:ext cx="649288" cy="369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华文行楷" panose="02010800040101010101" pitchFamily="2" charset="-122"/>
                  <a:ea typeface="华文行楷" panose="02010800040101010101" pitchFamily="2" charset="-122"/>
                </a:rPr>
                <a:t>善良</a:t>
              </a:r>
              <a:endParaRPr lang="zh-CN" altLang="en-US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pic>
        <p:nvPicPr>
          <p:cNvPr id="15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334600" y="-133248"/>
            <a:ext cx="970350" cy="90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22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0472" y="6153072"/>
            <a:ext cx="902528" cy="84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B535D-654E-4AF0-9F94-5A68D5D04B9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17D86-1E35-46C8-97C7-3C2F1F5D2A1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318D0-0CDE-4B58-BDCC-048321E97F9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56A5B-2378-4CA6-8B71-5DAF6B4C974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B3EF7-4196-4FC8-8F4A-DA626C3B0A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CC881-2360-4548-9253-93A51DABD74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946DD-2886-4795-8C1E-B43A450144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D0F1B-D64E-4D45-B6F7-FDA374C826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134A-D596-432A-9873-F4C225BFEDE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9E975-84DA-43D9-983E-3E35DBDEFFD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4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DCA15-8602-422A-8A61-2710A2AD69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94952E-FCE2-4DBE-9C30-639EF7A0EFC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lvl="0"/>
            <a:endParaRPr lang="zh-CN" altLang="en-US" noProof="1">
              <a:sym typeface="Calibri" panose="020F0502020204030204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56CF-D9AA-4D67-9A38-832F3E0FF90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NUL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NUL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A323-DEC9-47C5-A35B-159FD901A999}" type="datetimeFigureOut">
              <a:rPr lang="zh-CN" altLang="en-US" smtClean="0"/>
              <a:pPr/>
              <a:t>2018/6/28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6174-DE99-4E93-B163-48E9B6468F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4" descr="바2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40684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41287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buFontTx/>
              <a:buNone/>
              <a:defRPr kumimoji="1" sz="1400"/>
            </a:lvl1pPr>
          </a:lstStyle>
          <a:p>
            <a:pPr>
              <a:defRPr/>
            </a:pPr>
            <a:fld id="{5A540F79-EF67-4805-94BA-300FFDAB823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4103" name="Rectangle 24"/>
          <p:cNvSpPr>
            <a:spLocks noGrp="1" noChangeArrowheads="1"/>
          </p:cNvSpPr>
          <p:nvPr>
            <p:ph type="title" idx="9"/>
          </p:nvPr>
        </p:nvSpPr>
        <p:spPr bwMode="auto">
          <a:xfrm>
            <a:off x="571500" y="144464"/>
            <a:ext cx="109728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ko-KR"/>
              <a:t>Click To Edit Title Style</a:t>
            </a:r>
          </a:p>
        </p:txBody>
      </p:sp>
      <p:grpSp>
        <p:nvGrpSpPr>
          <p:cNvPr id="3080" name="Group 55"/>
          <p:cNvGrpSpPr/>
          <p:nvPr/>
        </p:nvGrpSpPr>
        <p:grpSpPr bwMode="auto">
          <a:xfrm>
            <a:off x="334433" y="6381751"/>
            <a:ext cx="3454400" cy="288925"/>
            <a:chOff x="1203" y="3203"/>
            <a:chExt cx="1632" cy="182"/>
          </a:xfrm>
        </p:grpSpPr>
        <p:sp>
          <p:nvSpPr>
            <p:cNvPr id="3082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203" y="3203"/>
              <a:ext cx="726" cy="182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1400" kern="10" spc="-70">
                  <a:solidFill>
                    <a:srgbClr val="5F5F5F"/>
                  </a:solidFill>
                  <a:latin typeface="Impact" panose="020B0806030902050204" pitchFamily="34" charset="0"/>
                </a:rPr>
                <a:t>' LOGO '</a:t>
              </a:r>
              <a:endParaRPr lang="zh-CN" altLang="en-US" sz="1400" kern="10" spc="-70">
                <a:solidFill>
                  <a:srgbClr val="5F5F5F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083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1927" y="3339"/>
              <a:ext cx="908" cy="46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altLang="zh-CN" sz="800" b="1" kern="10" spc="-40">
                  <a:solidFill>
                    <a:srgbClr val="5F5F5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COMPANY LOGOTYPE INSERT</a:t>
              </a:r>
              <a:endParaRPr lang="zh-CN" altLang="en-US" sz="800" b="1" kern="10" spc="-4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109" name="Picture 13" descr="투명배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121920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03" grpId="0"/>
    </p:bld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sz="1400"/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sz="14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latinLnBrk="1" hangingPunct="1">
              <a:defRPr sz="1400" smtClean="0"/>
            </a:lvl1pPr>
          </a:lstStyle>
          <a:p>
            <a:pPr>
              <a:defRPr/>
            </a:pPr>
            <a:fld id="{6D557B59-6C8B-4639-9481-55A4661686E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" name="矩形 1"/>
          <p:cNvSpPr/>
          <p:nvPr/>
        </p:nvSpPr>
        <p:spPr>
          <a:xfrm>
            <a:off x="6312024" y="0"/>
            <a:ext cx="5928661" cy="6858000"/>
          </a:xfrm>
          <a:prstGeom prst="rect">
            <a:avLst/>
          </a:prstGeom>
          <a:blipFill dpi="0" rotWithShape="1">
            <a:blip r:embed="rId5" cstate="print">
              <a:alphaModFix amt="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1" y="0"/>
            <a:ext cx="6312023" cy="6853144"/>
          </a:xfrm>
          <a:prstGeom prst="rect">
            <a:avLst/>
          </a:prstGeom>
          <a:solidFill>
            <a:srgbClr val="9D785B">
              <a:alpha val="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BA0D700-5C66-4052-890F-7BE217AC28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 shadeToTitle="1">
        <a:gradFill rotWithShape="0">
          <a:gsLst>
            <a:gs pos="0">
              <a:srgbClr val="FFFFFF"/>
            </a:gs>
            <a:gs pos="100000">
              <a:srgbClr val="F2F2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en-US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en-US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en-US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en-US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eaLnBrk="1" hangingPunct="1">
              <a:buFont typeface="Arial" panose="020B0604020202020204" pitchFamily="34" charset="0"/>
              <a:buNone/>
              <a:defRPr sz="1200" noProof="1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21F5E1-B49E-4FDA-9521-6E16E6564F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8320" y="174625"/>
            <a:ext cx="8282940" cy="16256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099945" y="6366510"/>
            <a:ext cx="149288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主持单位：</a:t>
            </a:r>
            <a:endParaRPr lang="zh-CN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 descr="日职log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7330" y="6222365"/>
            <a:ext cx="2823210" cy="62103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0200" y="6189345"/>
            <a:ext cx="2131060" cy="65405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3390265" y="2115820"/>
            <a:ext cx="5377815" cy="2863215"/>
            <a:chOff x="2832" y="2832"/>
            <a:chExt cx="11319" cy="6027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0" y="2832"/>
              <a:ext cx="3344" cy="188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10" y="2832"/>
              <a:ext cx="3337" cy="188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758" y="2832"/>
              <a:ext cx="3392" cy="188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832" y="4872"/>
              <a:ext cx="3338" cy="1883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92" y="4872"/>
              <a:ext cx="3344" cy="1883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758" y="4891"/>
              <a:ext cx="3391" cy="1914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32" y="6969"/>
              <a:ext cx="3379" cy="189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92" y="6947"/>
              <a:ext cx="3373" cy="1891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789" y="6966"/>
              <a:ext cx="3362" cy="1872"/>
            </a:xfrm>
            <a:prstGeom prst="rect">
              <a:avLst/>
            </a:prstGeom>
          </p:spPr>
        </p:pic>
      </p:grpSp>
      <p:sp>
        <p:nvSpPr>
          <p:cNvPr id="25" name="矩形 24"/>
          <p:cNvSpPr/>
          <p:nvPr/>
        </p:nvSpPr>
        <p:spPr>
          <a:xfrm>
            <a:off x="-6985" y="209931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8876665" y="2127250"/>
            <a:ext cx="3319780" cy="289877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878"/>
            <a:ext cx="12246221" cy="6845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-43180" y="-28575"/>
            <a:ext cx="12282805" cy="6915150"/>
          </a:xfrm>
          <a:prstGeom prst="rect">
            <a:avLst/>
          </a:prstGeom>
          <a:solidFill>
            <a:srgbClr val="098CAA"/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1982702" y="2820527"/>
            <a:ext cx="85006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第二章 制图的基本知识与技能  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909677" y="2141712"/>
            <a:ext cx="8573725" cy="21882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616403" y="2940715"/>
            <a:ext cx="9035415" cy="11079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图板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文本框 12"/>
          <p:cNvSpPr txBox="1">
            <a:spLocks noChangeArrowheads="1"/>
          </p:cNvSpPr>
          <p:nvPr/>
        </p:nvSpPr>
        <p:spPr bwMode="auto">
          <a:xfrm>
            <a:off x="1259443" y="3252069"/>
            <a:ext cx="3956447" cy="42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>
            <a:spAutoFit/>
          </a:bodyPr>
          <a:lstStyle>
            <a:lvl1pPr defTabSz="45529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4552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4552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4552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45529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52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52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52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529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zh-CN" altLang="en-US" sz="900" b="1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标题数字等都可以通过点击和重新输入进行更改，顶部“开始”面板中可以对字体、字号、颜色、行距等进行修改。建议正文</a:t>
            </a:r>
            <a:r>
              <a:rPr lang="en-US" altLang="zh-CN" sz="900" b="1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12</a:t>
            </a:r>
            <a:r>
              <a:rPr lang="zh-CN" altLang="en-US" sz="900" b="1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号字，</a:t>
            </a:r>
            <a:r>
              <a:rPr lang="en-US" altLang="zh-CN" sz="900" b="1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1.3</a:t>
            </a:r>
            <a:r>
              <a:rPr lang="zh-CN" altLang="en-US" sz="900" b="1" dirty="0">
                <a:solidFill>
                  <a:srgbClr val="FFFFFF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倍字间距。</a:t>
            </a:r>
          </a:p>
        </p:txBody>
      </p:sp>
      <p:sp>
        <p:nvSpPr>
          <p:cNvPr id="28" name="矩形 27"/>
          <p:cNvSpPr/>
          <p:nvPr/>
        </p:nvSpPr>
        <p:spPr>
          <a:xfrm>
            <a:off x="375920" y="918095"/>
            <a:ext cx="2241367" cy="415656"/>
          </a:xfrm>
          <a:prstGeom prst="rect">
            <a:avLst/>
          </a:prstGeom>
          <a:solidFill>
            <a:srgbClr val="098CAA"/>
          </a:solidFill>
          <a:ln w="9525" cap="flat" cmpd="sng" algn="ctr">
            <a:noFill/>
            <a:prstDash val="solid"/>
          </a:ln>
          <a:effectLst/>
        </p:spPr>
        <p:txBody>
          <a:bodyPr lIns="68579" tIns="34289" rIns="68579" bIns="34289" anchor="ctr"/>
          <a:lstStyle/>
          <a:p>
            <a:pPr algn="ctr" defTabSz="342265">
              <a:defRPr/>
            </a:pPr>
            <a:endParaRPr kumimoji="1" lang="zh-CN" altLang="en-US" sz="1350" kern="0">
              <a:solidFill>
                <a:srgbClr val="FFFFFF"/>
              </a:solidFill>
              <a:latin typeface="Century Gothic" panose="020B0502020202020204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50850" y="933790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2.1.1</a:t>
            </a:r>
            <a:r>
              <a:rPr lang="zh-CN" altLang="en-US" dirty="0" smtClean="0">
                <a:solidFill>
                  <a:schemeClr val="bg1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图板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672" y="593463"/>
            <a:ext cx="3263599" cy="2805756"/>
          </a:xfrm>
          <a:prstGeom prst="rect">
            <a:avLst/>
          </a:prstGeom>
        </p:spPr>
      </p:pic>
      <p:sp>
        <p:nvSpPr>
          <p:cNvPr id="26" name="矩形 39"/>
          <p:cNvSpPr>
            <a:spLocks noChangeArrowheads="1"/>
          </p:cNvSpPr>
          <p:nvPr/>
        </p:nvSpPr>
        <p:spPr bwMode="auto">
          <a:xfrm>
            <a:off x="450850" y="1463979"/>
            <a:ext cx="11237567" cy="339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9" tIns="34289" rIns="68579" bIns="3428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图板是用来铺放和固定图纸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的：</a:t>
            </a:r>
            <a:endParaRPr lang="en-US" altLang="zh-CN" sz="1800" dirty="0" smtClean="0">
              <a:solidFill>
                <a:srgbClr val="4C4C4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图板</a:t>
            </a: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的大小选择一般应与绘图纸张的尺寸相适应。</a:t>
            </a:r>
            <a:endParaRPr lang="en-US" altLang="zh-CN" sz="1800" dirty="0" smtClean="0">
              <a:solidFill>
                <a:srgbClr val="4C4C4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zh-CN" sz="1800" dirty="0">
              <a:solidFill>
                <a:srgbClr val="4C4C4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图板</a:t>
            </a: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应光滑平整，角边垂直，左面为导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边。</a:t>
            </a:r>
            <a:endParaRPr lang="en-US" altLang="zh-CN" sz="1800" dirty="0" smtClean="0">
              <a:solidFill>
                <a:srgbClr val="4C4C4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1800" dirty="0" smtClean="0">
              <a:solidFill>
                <a:srgbClr val="4C4C4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图板有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号、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号、</a:t>
            </a:r>
            <a:r>
              <a:rPr lang="en-US" altLang="zh-CN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号不同规格。</a:t>
            </a:r>
            <a:endParaRPr lang="en-US" altLang="zh-CN" sz="1800" dirty="0" smtClean="0">
              <a:solidFill>
                <a:srgbClr val="4C4C4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1800" dirty="0" smtClean="0">
              <a:solidFill>
                <a:srgbClr val="4C4C4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图板不能受潮或暴晒，以防变形。</a:t>
            </a:r>
            <a:endParaRPr lang="en-US" altLang="zh-CN" sz="1800" dirty="0" smtClean="0">
              <a:solidFill>
                <a:srgbClr val="4C4C4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1800" dirty="0" smtClean="0">
              <a:solidFill>
                <a:srgbClr val="4C4C4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1800" dirty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贴图</a:t>
            </a: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纸时宜用透明胶纸，不宜用图钉。</a:t>
            </a:r>
            <a:endParaRPr lang="en-US" altLang="zh-CN" sz="1800" dirty="0" smtClean="0">
              <a:solidFill>
                <a:srgbClr val="4C4C4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endParaRPr lang="en-US" altLang="zh-CN" sz="1800" dirty="0" smtClean="0">
              <a:solidFill>
                <a:srgbClr val="4C4C4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1800" dirty="0" smtClean="0">
                <a:solidFill>
                  <a:srgbClr val="4C4C4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图板应竖直（长边在下面）保管。</a:t>
            </a:r>
            <a:endParaRPr lang="zh-CN" altLang="zh-CN" sz="1800" dirty="0">
              <a:solidFill>
                <a:srgbClr val="4C4C4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 165"/>
          <p:cNvSpPr/>
          <p:nvPr/>
        </p:nvSpPr>
        <p:spPr>
          <a:xfrm>
            <a:off x="-15240" y="407035"/>
            <a:ext cx="340995" cy="136525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295275" y="528320"/>
            <a:ext cx="4091940" cy="7620"/>
          </a:xfrm>
          <a:prstGeom prst="line">
            <a:avLst/>
          </a:prstGeom>
          <a:ln>
            <a:solidFill>
              <a:srgbClr val="098CAA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50850" y="21590"/>
            <a:ext cx="3936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2.1</a:t>
            </a:r>
            <a:r>
              <a:rPr lang="zh-CN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制图</a:t>
            </a:r>
            <a:r>
              <a:rPr lang="zh-CN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的基本知识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5995" y="104140"/>
            <a:ext cx="3221355" cy="6292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9887" y="3322809"/>
            <a:ext cx="6164431" cy="350228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5.cache.netease.com/home/2015/9/22/201509221442289fab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" b="6998"/>
          <a:stretch>
            <a:fillRect/>
          </a:stretch>
        </p:blipFill>
        <p:spPr bwMode="auto">
          <a:xfrm>
            <a:off x="0" y="0"/>
            <a:ext cx="121965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0" y="0"/>
            <a:ext cx="12196509" cy="6858000"/>
          </a:xfrm>
          <a:prstGeom prst="rect">
            <a:avLst/>
          </a:prstGeom>
          <a:solidFill>
            <a:srgbClr val="098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251530" y="2828835"/>
            <a:ext cx="5691041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7" name="矩形 16"/>
          <p:cNvSpPr/>
          <p:nvPr/>
        </p:nvSpPr>
        <p:spPr>
          <a:xfrm>
            <a:off x="2591851" y="2334787"/>
            <a:ext cx="6673016" cy="21884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251530" y="1962326"/>
            <a:ext cx="3283122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>
                <a:solidFill>
                  <a:schemeClr val="accent4"/>
                </a:solidFill>
                <a:ea typeface="微软雅黑" panose="020B0503020204020204" pitchFamily="34" charset="-122"/>
              </a:rPr>
              <a:t>知识点学习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.3结构施工图-概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HY헤드라인M"/>
        <a:ea typeface="HY헤드라인M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16.3结构施工图-概述</Template>
  <TotalTime>13</TotalTime>
  <Words>148</Words>
  <Application>Microsoft Office PowerPoint</Application>
  <PresentationFormat>宽屏</PresentationFormat>
  <Paragraphs>20</Paragraphs>
  <Slides>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6</vt:i4>
      </vt:variant>
    </vt:vector>
  </HeadingPairs>
  <TitlesOfParts>
    <vt:vector size="24" baseType="lpstr">
      <vt:lpstr>等线 Light</vt:lpstr>
      <vt:lpstr>华文行楷</vt:lpstr>
      <vt:lpstr>Arial</vt:lpstr>
      <vt:lpstr>굴림</vt:lpstr>
      <vt:lpstr>等线</vt:lpstr>
      <vt:lpstr>HY헤드라인M</vt:lpstr>
      <vt:lpstr>微软雅黑</vt:lpstr>
      <vt:lpstr>Calibri</vt:lpstr>
      <vt:lpstr>Impact</vt:lpstr>
      <vt:lpstr>宋体</vt:lpstr>
      <vt:lpstr>Wingdings</vt:lpstr>
      <vt:lpstr>Century Gothic</vt:lpstr>
      <vt:lpstr>黑体</vt:lpstr>
      <vt:lpstr>16.3结构施工图-概述</vt:lpstr>
      <vt:lpstr>디자인 사용자 지정</vt:lpstr>
      <vt:lpstr>1_디자인 사용자 지정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Windows 用户</dc:creator>
  <cp:lastModifiedBy>lenovo</cp:lastModifiedBy>
  <cp:revision>3</cp:revision>
  <dcterms:created xsi:type="dcterms:W3CDTF">2018-06-13T11:01:31Z</dcterms:created>
  <dcterms:modified xsi:type="dcterms:W3CDTF">2018-06-28T01:00:30Z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