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C71B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02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C6EE-E6DB-4935-BC80-AF68CAD2D632}" type="datetimeFigureOut">
              <a:rPr lang="zh-CN" altLang="en-US" smtClean="0"/>
              <a:t>2017/6/8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30750-78E9-49AF-883D-A3546A735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47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C6EE-E6DB-4935-BC80-AF68CAD2D632}" type="datetimeFigureOut">
              <a:rPr lang="zh-CN" altLang="en-US" smtClean="0"/>
              <a:t>2017/6/8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30750-78E9-49AF-883D-A3546A735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29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C6EE-E6DB-4935-BC80-AF68CAD2D632}" type="datetimeFigureOut">
              <a:rPr lang="zh-CN" altLang="en-US" smtClean="0"/>
              <a:t>2017/6/8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30750-78E9-49AF-883D-A3546A735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75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C6EE-E6DB-4935-BC80-AF68CAD2D632}" type="datetimeFigureOut">
              <a:rPr lang="zh-CN" altLang="en-US" smtClean="0"/>
              <a:t>2017/6/8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30750-78E9-49AF-883D-A3546A735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108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C6EE-E6DB-4935-BC80-AF68CAD2D632}" type="datetimeFigureOut">
              <a:rPr lang="zh-CN" altLang="en-US" smtClean="0"/>
              <a:t>2017/6/8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30750-78E9-49AF-883D-A3546A735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12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C6EE-E6DB-4935-BC80-AF68CAD2D632}" type="datetimeFigureOut">
              <a:rPr lang="zh-CN" altLang="en-US" smtClean="0"/>
              <a:t>2017/6/8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30750-78E9-49AF-883D-A3546A735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09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C6EE-E6DB-4935-BC80-AF68CAD2D632}" type="datetimeFigureOut">
              <a:rPr lang="zh-CN" altLang="en-US" smtClean="0"/>
              <a:t>2017/6/8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30750-78E9-49AF-883D-A3546A735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26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C6EE-E6DB-4935-BC80-AF68CAD2D632}" type="datetimeFigureOut">
              <a:rPr lang="zh-CN" altLang="en-US" smtClean="0"/>
              <a:t>2017/6/8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30750-78E9-49AF-883D-A3546A735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35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C6EE-E6DB-4935-BC80-AF68CAD2D632}" type="datetimeFigureOut">
              <a:rPr lang="zh-CN" altLang="en-US" smtClean="0"/>
              <a:t>2017/6/8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30750-78E9-49AF-883D-A3546A735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08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C6EE-E6DB-4935-BC80-AF68CAD2D632}" type="datetimeFigureOut">
              <a:rPr lang="zh-CN" altLang="en-US" smtClean="0"/>
              <a:t>2017/6/8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30750-78E9-49AF-883D-A3546A735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786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C6EE-E6DB-4935-BC80-AF68CAD2D632}" type="datetimeFigureOut">
              <a:rPr lang="zh-CN" altLang="en-US" smtClean="0"/>
              <a:t>2017/6/8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30750-78E9-49AF-883D-A3546A735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15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DC6EE-E6DB-4935-BC80-AF68CAD2D632}" type="datetimeFigureOut">
              <a:rPr lang="zh-CN" altLang="en-US" smtClean="0"/>
              <a:t>2017/6/8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30750-78E9-49AF-883D-A3546A735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84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1314" name="Picture 2" descr="http://pic1.zhimg.com/9881647f2160d8d8de4d8c925de97854_b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08" y="1128679"/>
            <a:ext cx="7814854" cy="329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527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虚化色块</a:t>
            </a:r>
            <a:endParaRPr lang="zh-CN" altLang="en-US" dirty="0"/>
          </a:p>
        </p:txBody>
      </p:sp>
      <p:pic>
        <p:nvPicPr>
          <p:cNvPr id="142338" name="Picture 2" descr="http://pic3.zhimg.com/28e8fe95190d1ed632e8ed74a1e2b06a_b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33" y="1444351"/>
            <a:ext cx="6607547" cy="278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" y="-19959"/>
            <a:ext cx="9144000" cy="5594532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7784" y="2143125"/>
            <a:ext cx="3960440" cy="857250"/>
          </a:xfrm>
        </p:spPr>
        <p:txBody>
          <a:bodyPr>
            <a:noAutofit/>
          </a:bodyPr>
          <a:lstStyle/>
          <a:p>
            <a:r>
              <a:rPr lang="zh-CN" altLang="en-US" sz="6000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春天来了</a:t>
            </a:r>
          </a:p>
        </p:txBody>
      </p:sp>
    </p:spTree>
    <p:extLst>
      <p:ext uri="{BB962C8B-B14F-4D97-AF65-F5344CB8AC3E}">
        <p14:creationId xmlns:p14="http://schemas.microsoft.com/office/powerpoint/2010/main" val="10441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ic.58pic.com/58pic/13/88/45/65q58PICAKC_10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50"/>
          <a:stretch/>
        </p:blipFill>
        <p:spPr bwMode="auto">
          <a:xfrm>
            <a:off x="-17181" y="247000"/>
            <a:ext cx="9341709" cy="492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pic.58pic.com/58pic/13/88/45/65q58PICAKC_10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094" r="-620" b="55081"/>
          <a:stretch/>
        </p:blipFill>
        <p:spPr bwMode="auto">
          <a:xfrm>
            <a:off x="-17181" y="0"/>
            <a:ext cx="920363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683568" y="48351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7200" dirty="0">
              <a:solidFill>
                <a:srgbClr val="FF66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01901" y="483518"/>
            <a:ext cx="63401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9600" dirty="0">
                <a:ln w="28575">
                  <a:solidFill>
                    <a:srgbClr val="FFC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我爱吃水果</a:t>
            </a:r>
          </a:p>
        </p:txBody>
      </p:sp>
    </p:spTree>
    <p:extLst>
      <p:ext uri="{BB962C8B-B14F-4D97-AF65-F5344CB8AC3E}">
        <p14:creationId xmlns:p14="http://schemas.microsoft.com/office/powerpoint/2010/main" val="25957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555526"/>
            <a:ext cx="6192688" cy="11079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我的营养很丰富</a:t>
            </a:r>
            <a:endParaRPr lang="zh-CN" altLang="en-US" sz="66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14347" y="2021747"/>
            <a:ext cx="1925315" cy="2504566"/>
            <a:chOff x="614347" y="2021747"/>
            <a:chExt cx="1925315" cy="2504566"/>
          </a:xfrm>
        </p:grpSpPr>
        <p:pic>
          <p:nvPicPr>
            <p:cNvPr id="4" name="图片 3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50"/>
            <a:stretch/>
          </p:blipFill>
          <p:spPr>
            <a:xfrm>
              <a:off x="614347" y="2021747"/>
              <a:ext cx="1925315" cy="167415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99592" y="4003093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latin typeface="Arial Black" pitchFamily="34" charset="0"/>
                </a:rPr>
                <a:t>apple</a:t>
              </a:r>
              <a:endParaRPr lang="zh-CN" altLang="en-US" sz="2800" dirty="0">
                <a:latin typeface="Arial Black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72200" y="1865238"/>
            <a:ext cx="2375784" cy="2661075"/>
            <a:chOff x="6372200" y="1865238"/>
            <a:chExt cx="2375784" cy="2661075"/>
          </a:xfrm>
        </p:grpSpPr>
        <p:pic>
          <p:nvPicPr>
            <p:cNvPr id="5" name="图片 4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0" y="1865238"/>
              <a:ext cx="2375784" cy="202323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768244" y="4003093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latin typeface="Arial Black" pitchFamily="34" charset="0"/>
                </a:rPr>
                <a:t>peach</a:t>
              </a:r>
              <a:endParaRPr lang="zh-CN" altLang="en-US" sz="2800" dirty="0">
                <a:latin typeface="Arial Black" pitchFamily="34" charset="0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1865238"/>
            <a:ext cx="2776146" cy="30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8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18</Words>
  <Application>Microsoft Office PowerPoint</Application>
  <PresentationFormat>全屏显示(16:9)</PresentationFormat>
  <Paragraphs>6</Paragraphs>
  <Slides>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Office 主题​​</vt:lpstr>
      <vt:lpstr>PowerPoint 演示文稿</vt:lpstr>
      <vt:lpstr>虚化色块</vt:lpstr>
      <vt:lpstr>春天来了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china</cp:lastModifiedBy>
  <cp:revision>9</cp:revision>
  <dcterms:created xsi:type="dcterms:W3CDTF">2017-05-31T02:01:40Z</dcterms:created>
  <dcterms:modified xsi:type="dcterms:W3CDTF">2017-06-08T03:26:26Z</dcterms:modified>
</cp:coreProperties>
</file>