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2.xlsx"/><Relationship Id="rId1" Type="http://schemas.openxmlformats.org/officeDocument/2006/relationships/image" Target="../media/image3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CN" altLang="en-US" dirty="0" smtClean="0"/>
              <a:t>教师构成</a:t>
            </a:r>
            <a:endParaRPr lang="zh-CN" altLang="en-US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25"/>
          <c:dPt>
            <c:idx val="0"/>
            <c:bubble3D val="0"/>
            <c:explosion val="7"/>
            <c:spPr>
              <a:solidFill>
                <a:srgbClr val="0070C0"/>
              </a:solidFill>
            </c:spPr>
          </c:dPt>
          <c:dPt>
            <c:idx val="1"/>
            <c:bubble3D val="0"/>
            <c:explosion val="10"/>
            <c:spPr>
              <a:solidFill>
                <a:srgbClr val="FFC000"/>
              </a:solidFill>
            </c:spPr>
          </c:dPt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专制教师</c:v>
                </c:pt>
                <c:pt idx="1">
                  <c:v>外聘教师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rgbClr val="FF0000"/>
      </a:solidFill>
    </a:ln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view3D>
      <c:rotX val="0"/>
      <c:rotY val="1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人数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4"/>
                <c:pt idx="0">
                  <c:v>研究生</c:v>
                </c:pt>
                <c:pt idx="1">
                  <c:v>本科</c:v>
                </c:pt>
                <c:pt idx="2">
                  <c:v>专科</c:v>
                </c:pt>
                <c:pt idx="3">
                  <c:v>学士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3603456"/>
        <c:axId val="63606144"/>
        <c:axId val="0"/>
      </c:bar3DChart>
      <c:catAx>
        <c:axId val="63603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学历构成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63606144"/>
        <c:crosses val="autoZero"/>
        <c:auto val="1"/>
        <c:lblAlgn val="ctr"/>
        <c:lblOffset val="100"/>
        <c:noMultiLvlLbl val="0"/>
      </c:catAx>
      <c:valAx>
        <c:axId val="63606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603456"/>
        <c:crosses val="autoZero"/>
        <c:crossBetween val="between"/>
      </c:valAx>
    </c:plotArea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>
      <a:solidFill>
        <a:srgbClr val="FF0000"/>
      </a:solidFill>
    </a:ln>
  </c:spPr>
  <c:txPr>
    <a:bodyPr/>
    <a:lstStyle/>
    <a:p>
      <a:pPr>
        <a:defRPr sz="1800"/>
      </a:pPr>
      <a:endParaRPr lang="zh-CN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041728"/>
        <c:axId val="66114304"/>
        <c:axId val="0"/>
      </c:bar3DChart>
      <c:catAx>
        <c:axId val="6604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66114304"/>
        <c:crosses val="autoZero"/>
        <c:auto val="1"/>
        <c:lblAlgn val="ctr"/>
        <c:lblOffset val="100"/>
        <c:noMultiLvlLbl val="0"/>
      </c:catAx>
      <c:valAx>
        <c:axId val="6611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041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rgbClr val="0070C0"/>
      </a:solidFill>
    </a:ln>
  </c:spPr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2017/6/19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76835" y="3020173"/>
            <a:ext cx="3995936" cy="23439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54843" y="3020173"/>
            <a:ext cx="3779487" cy="23675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4587" y="1196752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图表的运用</a:t>
            </a:r>
          </a:p>
        </p:txBody>
      </p:sp>
    </p:spTree>
    <p:extLst>
      <p:ext uri="{BB962C8B-B14F-4D97-AF65-F5344CB8AC3E}">
        <p14:creationId xmlns:p14="http://schemas.microsoft.com/office/powerpoint/2010/main" val="168680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3077669227"/>
              </p:ext>
            </p:extLst>
          </p:nvPr>
        </p:nvGraphicFramePr>
        <p:xfrm>
          <a:off x="2267744" y="1340768"/>
          <a:ext cx="5472608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079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146134698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23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19672" y="1124744"/>
            <a:ext cx="5940263" cy="45836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372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26178" y="1722250"/>
            <a:ext cx="4016415" cy="33798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559" y="1700808"/>
            <a:ext cx="4114619" cy="33644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887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51720" y="908720"/>
            <a:ext cx="5197238" cy="50976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89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>
            <p:extLst>
              <p:ext uri="{D42A27DB-BD31-4B8C-83A1-F6EECF244321}">
                <p14:modId xmlns:p14="http://schemas.microsoft.com/office/powerpoint/2010/main" val="41170006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71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img2.ooopic.com/14/64/30/57bOOOPIC35_20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46" b="95050" l="9901" r="89604">
                        <a14:foregroundMark x1="69802" y1="5446" x2="69802" y2="5446"/>
                        <a14:foregroundMark x1="20792" y1="79208" x2="20792" y2="79208"/>
                        <a14:foregroundMark x1="25743" y1="95050" x2="25743" y2="950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2" y="4941168"/>
            <a:ext cx="19240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5546"/>
              </p:ext>
            </p:extLst>
          </p:nvPr>
        </p:nvGraphicFramePr>
        <p:xfrm>
          <a:off x="1835696" y="1700808"/>
          <a:ext cx="5544618" cy="375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103"/>
                <a:gridCol w="924103"/>
                <a:gridCol w="924103"/>
                <a:gridCol w="924103"/>
                <a:gridCol w="924103"/>
                <a:gridCol w="924103"/>
              </a:tblGrid>
              <a:tr h="469388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星期一</a:t>
                      </a:r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rgbClr val="00206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星期二</a:t>
                      </a:r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00206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星期三</a:t>
                      </a:r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00206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星期四</a:t>
                      </a:r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00206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星期五</a:t>
                      </a:r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>
                          <a:solidFill>
                            <a:srgbClr val="002060"/>
                          </a:solidFill>
                          <a:latin typeface="微软雅黑" pitchFamily="34" charset="-122"/>
                          <a:ea typeface="微软雅黑" pitchFamily="34" charset="-122"/>
                        </a:rPr>
                        <a:t>星期六</a:t>
                      </a:r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9388"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rgbClr val="002060"/>
                        </a:solidFill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 descr="http://img2.ooopic.com/14/64/31/48bOOOPICcb_202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455" b="89604" l="9901" r="89604">
                        <a14:foregroundMark x1="77228" y1="40594" x2="77228" y2="40594"/>
                        <a14:foregroundMark x1="78218" y1="63366" x2="78218" y2="63366"/>
                        <a14:foregroundMark x1="26238" y1="51980" x2="26238" y2="51980"/>
                        <a14:foregroundMark x1="31683" y1="4455" x2="31683" y2="4455"/>
                        <a14:foregroundMark x1="76238" y1="66832" x2="76238" y2="668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41168"/>
            <a:ext cx="208823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43808" y="490500"/>
            <a:ext cx="2736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dirty="0" smtClean="0">
                <a:solidFill>
                  <a:srgbClr val="FF0000"/>
                </a:solidFill>
                <a:latin typeface="华文行楷" pitchFamily="2" charset="-122"/>
                <a:ea typeface="华文行楷" pitchFamily="2" charset="-122"/>
              </a:rPr>
              <a:t>课程表</a:t>
            </a:r>
            <a:endParaRPr lang="zh-CN" altLang="en-US" sz="6600" dirty="0">
              <a:solidFill>
                <a:srgbClr val="FF0000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699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17</Words>
  <Application>Microsoft Office PowerPoint</Application>
  <PresentationFormat>全屏显示(4:3)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china</cp:lastModifiedBy>
  <cp:revision>11</cp:revision>
  <dcterms:created xsi:type="dcterms:W3CDTF">2017-06-12T02:20:41Z</dcterms:created>
  <dcterms:modified xsi:type="dcterms:W3CDTF">2017-06-19T03:37:21Z</dcterms:modified>
</cp:coreProperties>
</file>