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29BE"/>
    <a:srgbClr val="FBDBF6"/>
    <a:srgbClr val="FCE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2" y="-2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319076" y="235614"/>
            <a:ext cx="8645412" cy="391920"/>
            <a:chOff x="319076" y="314152"/>
            <a:chExt cx="8645412" cy="522560"/>
          </a:xfrm>
        </p:grpSpPr>
        <p:sp>
          <p:nvSpPr>
            <p:cNvPr id="4" name="矩形 3"/>
            <p:cNvSpPr/>
            <p:nvPr/>
          </p:nvSpPr>
          <p:spPr>
            <a:xfrm>
              <a:off x="319076" y="314152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871434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423792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976150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528508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3080866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3633224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185582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737940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5290298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842656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6395014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6947372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7499730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8052088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8604448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18930" y="4623978"/>
            <a:ext cx="8645412" cy="391920"/>
            <a:chOff x="319076" y="314152"/>
            <a:chExt cx="8645412" cy="522560"/>
          </a:xfrm>
        </p:grpSpPr>
        <p:sp>
          <p:nvSpPr>
            <p:cNvPr id="33" name="矩形 32"/>
            <p:cNvSpPr/>
            <p:nvPr/>
          </p:nvSpPr>
          <p:spPr>
            <a:xfrm>
              <a:off x="319076" y="314152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871434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423792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1976150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2528508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080866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3633224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4185582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4737940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5290298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5842656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6395014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6947372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7499730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8052088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8604448" y="332656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 flipH="1">
            <a:off x="6976198" y="826324"/>
            <a:ext cx="1268812" cy="870685"/>
            <a:chOff x="2068036" y="2193989"/>
            <a:chExt cx="1268812" cy="1160913"/>
          </a:xfrm>
          <a:effectLst>
            <a:glow rad="76200">
              <a:srgbClr val="E729BE">
                <a:alpha val="58000"/>
              </a:srgbClr>
            </a:glow>
          </a:effectLst>
        </p:grpSpPr>
        <p:sp>
          <p:nvSpPr>
            <p:cNvPr id="50" name="任意多边形 49"/>
            <p:cNvSpPr/>
            <p:nvPr/>
          </p:nvSpPr>
          <p:spPr>
            <a:xfrm rot="20393418">
              <a:off x="2583786" y="2211387"/>
              <a:ext cx="558814" cy="536308"/>
            </a:xfrm>
            <a:custGeom>
              <a:avLst/>
              <a:gdLst>
                <a:gd name="connsiteX0" fmla="*/ 18582 w 558814"/>
                <a:gd name="connsiteY0" fmla="*/ 444587 h 536308"/>
                <a:gd name="connsiteX1" fmla="*/ 131471 w 558814"/>
                <a:gd name="connsiteY1" fmla="*/ 151075 h 536308"/>
                <a:gd name="connsiteX2" fmla="*/ 537871 w 558814"/>
                <a:gd name="connsiteY2" fmla="*/ 4320 h 536308"/>
                <a:gd name="connsiteX3" fmla="*/ 470137 w 558814"/>
                <a:gd name="connsiteY3" fmla="*/ 309120 h 536308"/>
                <a:gd name="connsiteX4" fmla="*/ 210493 w 558814"/>
                <a:gd name="connsiteY4" fmla="*/ 512320 h 536308"/>
                <a:gd name="connsiteX5" fmla="*/ 18582 w 558814"/>
                <a:gd name="connsiteY5" fmla="*/ 523609 h 536308"/>
                <a:gd name="connsiteX6" fmla="*/ 18582 w 558814"/>
                <a:gd name="connsiteY6" fmla="*/ 444587 h 53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814" h="536308">
                  <a:moveTo>
                    <a:pt x="18582" y="444587"/>
                  </a:moveTo>
                  <a:cubicBezTo>
                    <a:pt x="37397" y="382498"/>
                    <a:pt x="44923" y="224453"/>
                    <a:pt x="131471" y="151075"/>
                  </a:cubicBezTo>
                  <a:cubicBezTo>
                    <a:pt x="218019" y="77697"/>
                    <a:pt x="481427" y="-22021"/>
                    <a:pt x="537871" y="4320"/>
                  </a:cubicBezTo>
                  <a:cubicBezTo>
                    <a:pt x="594315" y="30661"/>
                    <a:pt x="524700" y="224453"/>
                    <a:pt x="470137" y="309120"/>
                  </a:cubicBezTo>
                  <a:cubicBezTo>
                    <a:pt x="415574" y="393787"/>
                    <a:pt x="285752" y="476572"/>
                    <a:pt x="210493" y="512320"/>
                  </a:cubicBezTo>
                  <a:cubicBezTo>
                    <a:pt x="135234" y="548068"/>
                    <a:pt x="48686" y="536779"/>
                    <a:pt x="18582" y="523609"/>
                  </a:cubicBezTo>
                  <a:cubicBezTo>
                    <a:pt x="-11522" y="510439"/>
                    <a:pt x="-233" y="506676"/>
                    <a:pt x="18582" y="444587"/>
                  </a:cubicBezTo>
                  <a:close/>
                </a:path>
              </a:pathLst>
            </a:custGeom>
            <a:gradFill>
              <a:gsLst>
                <a:gs pos="0">
                  <a:srgbClr val="E729BE"/>
                </a:gs>
                <a:gs pos="100000">
                  <a:srgbClr val="FBDBF6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 50"/>
            <p:cNvSpPr/>
            <p:nvPr/>
          </p:nvSpPr>
          <p:spPr>
            <a:xfrm rot="2147345">
              <a:off x="2778034" y="2540636"/>
              <a:ext cx="558814" cy="536308"/>
            </a:xfrm>
            <a:custGeom>
              <a:avLst/>
              <a:gdLst>
                <a:gd name="connsiteX0" fmla="*/ 18582 w 558814"/>
                <a:gd name="connsiteY0" fmla="*/ 444587 h 536308"/>
                <a:gd name="connsiteX1" fmla="*/ 131471 w 558814"/>
                <a:gd name="connsiteY1" fmla="*/ 151075 h 536308"/>
                <a:gd name="connsiteX2" fmla="*/ 537871 w 558814"/>
                <a:gd name="connsiteY2" fmla="*/ 4320 h 536308"/>
                <a:gd name="connsiteX3" fmla="*/ 470137 w 558814"/>
                <a:gd name="connsiteY3" fmla="*/ 309120 h 536308"/>
                <a:gd name="connsiteX4" fmla="*/ 210493 w 558814"/>
                <a:gd name="connsiteY4" fmla="*/ 512320 h 536308"/>
                <a:gd name="connsiteX5" fmla="*/ 18582 w 558814"/>
                <a:gd name="connsiteY5" fmla="*/ 523609 h 536308"/>
                <a:gd name="connsiteX6" fmla="*/ 18582 w 558814"/>
                <a:gd name="connsiteY6" fmla="*/ 444587 h 53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814" h="536308">
                  <a:moveTo>
                    <a:pt x="18582" y="444587"/>
                  </a:moveTo>
                  <a:cubicBezTo>
                    <a:pt x="37397" y="382498"/>
                    <a:pt x="44923" y="224453"/>
                    <a:pt x="131471" y="151075"/>
                  </a:cubicBezTo>
                  <a:cubicBezTo>
                    <a:pt x="218019" y="77697"/>
                    <a:pt x="481427" y="-22021"/>
                    <a:pt x="537871" y="4320"/>
                  </a:cubicBezTo>
                  <a:cubicBezTo>
                    <a:pt x="594315" y="30661"/>
                    <a:pt x="524700" y="224453"/>
                    <a:pt x="470137" y="309120"/>
                  </a:cubicBezTo>
                  <a:cubicBezTo>
                    <a:pt x="415574" y="393787"/>
                    <a:pt x="285752" y="476572"/>
                    <a:pt x="210493" y="512320"/>
                  </a:cubicBezTo>
                  <a:cubicBezTo>
                    <a:pt x="135234" y="548068"/>
                    <a:pt x="48686" y="536779"/>
                    <a:pt x="18582" y="523609"/>
                  </a:cubicBezTo>
                  <a:cubicBezTo>
                    <a:pt x="-11522" y="510439"/>
                    <a:pt x="-233" y="506676"/>
                    <a:pt x="18582" y="444587"/>
                  </a:cubicBezTo>
                  <a:close/>
                </a:path>
              </a:pathLst>
            </a:custGeom>
            <a:gradFill>
              <a:gsLst>
                <a:gs pos="0">
                  <a:srgbClr val="E729BE"/>
                </a:gs>
                <a:gs pos="100000">
                  <a:srgbClr val="FBDBF6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4902947">
              <a:off x="2632741" y="2807341"/>
              <a:ext cx="558814" cy="536308"/>
            </a:xfrm>
            <a:custGeom>
              <a:avLst/>
              <a:gdLst>
                <a:gd name="connsiteX0" fmla="*/ 18582 w 558814"/>
                <a:gd name="connsiteY0" fmla="*/ 444587 h 536308"/>
                <a:gd name="connsiteX1" fmla="*/ 131471 w 558814"/>
                <a:gd name="connsiteY1" fmla="*/ 151075 h 536308"/>
                <a:gd name="connsiteX2" fmla="*/ 537871 w 558814"/>
                <a:gd name="connsiteY2" fmla="*/ 4320 h 536308"/>
                <a:gd name="connsiteX3" fmla="*/ 470137 w 558814"/>
                <a:gd name="connsiteY3" fmla="*/ 309120 h 536308"/>
                <a:gd name="connsiteX4" fmla="*/ 210493 w 558814"/>
                <a:gd name="connsiteY4" fmla="*/ 512320 h 536308"/>
                <a:gd name="connsiteX5" fmla="*/ 18582 w 558814"/>
                <a:gd name="connsiteY5" fmla="*/ 523609 h 536308"/>
                <a:gd name="connsiteX6" fmla="*/ 18582 w 558814"/>
                <a:gd name="connsiteY6" fmla="*/ 444587 h 53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814" h="536308">
                  <a:moveTo>
                    <a:pt x="18582" y="444587"/>
                  </a:moveTo>
                  <a:cubicBezTo>
                    <a:pt x="37397" y="382498"/>
                    <a:pt x="44923" y="224453"/>
                    <a:pt x="131471" y="151075"/>
                  </a:cubicBezTo>
                  <a:cubicBezTo>
                    <a:pt x="218019" y="77697"/>
                    <a:pt x="481427" y="-22021"/>
                    <a:pt x="537871" y="4320"/>
                  </a:cubicBezTo>
                  <a:cubicBezTo>
                    <a:pt x="594315" y="30661"/>
                    <a:pt x="524700" y="224453"/>
                    <a:pt x="470137" y="309120"/>
                  </a:cubicBezTo>
                  <a:cubicBezTo>
                    <a:pt x="415574" y="393787"/>
                    <a:pt x="285752" y="476572"/>
                    <a:pt x="210493" y="512320"/>
                  </a:cubicBezTo>
                  <a:cubicBezTo>
                    <a:pt x="135234" y="548068"/>
                    <a:pt x="48686" y="536779"/>
                    <a:pt x="18582" y="523609"/>
                  </a:cubicBezTo>
                  <a:cubicBezTo>
                    <a:pt x="-11522" y="510439"/>
                    <a:pt x="-233" y="506676"/>
                    <a:pt x="18582" y="444587"/>
                  </a:cubicBezTo>
                  <a:close/>
                </a:path>
              </a:pathLst>
            </a:custGeom>
            <a:gradFill>
              <a:gsLst>
                <a:gs pos="0">
                  <a:srgbClr val="E729BE"/>
                </a:gs>
                <a:gs pos="100000">
                  <a:srgbClr val="FBDBF6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 rot="13968838">
              <a:off x="2056783" y="2520122"/>
              <a:ext cx="558814" cy="536308"/>
            </a:xfrm>
            <a:custGeom>
              <a:avLst/>
              <a:gdLst>
                <a:gd name="connsiteX0" fmla="*/ 18582 w 558814"/>
                <a:gd name="connsiteY0" fmla="*/ 444587 h 536308"/>
                <a:gd name="connsiteX1" fmla="*/ 131471 w 558814"/>
                <a:gd name="connsiteY1" fmla="*/ 151075 h 536308"/>
                <a:gd name="connsiteX2" fmla="*/ 537871 w 558814"/>
                <a:gd name="connsiteY2" fmla="*/ 4320 h 536308"/>
                <a:gd name="connsiteX3" fmla="*/ 470137 w 558814"/>
                <a:gd name="connsiteY3" fmla="*/ 309120 h 536308"/>
                <a:gd name="connsiteX4" fmla="*/ 210493 w 558814"/>
                <a:gd name="connsiteY4" fmla="*/ 512320 h 536308"/>
                <a:gd name="connsiteX5" fmla="*/ 18582 w 558814"/>
                <a:gd name="connsiteY5" fmla="*/ 523609 h 536308"/>
                <a:gd name="connsiteX6" fmla="*/ 18582 w 558814"/>
                <a:gd name="connsiteY6" fmla="*/ 444587 h 53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814" h="536308">
                  <a:moveTo>
                    <a:pt x="18582" y="444587"/>
                  </a:moveTo>
                  <a:cubicBezTo>
                    <a:pt x="37397" y="382498"/>
                    <a:pt x="44923" y="224453"/>
                    <a:pt x="131471" y="151075"/>
                  </a:cubicBezTo>
                  <a:cubicBezTo>
                    <a:pt x="218019" y="77697"/>
                    <a:pt x="481427" y="-22021"/>
                    <a:pt x="537871" y="4320"/>
                  </a:cubicBezTo>
                  <a:cubicBezTo>
                    <a:pt x="594315" y="30661"/>
                    <a:pt x="524700" y="224453"/>
                    <a:pt x="470137" y="309120"/>
                  </a:cubicBezTo>
                  <a:cubicBezTo>
                    <a:pt x="415574" y="393787"/>
                    <a:pt x="285752" y="476572"/>
                    <a:pt x="210493" y="512320"/>
                  </a:cubicBezTo>
                  <a:cubicBezTo>
                    <a:pt x="135234" y="548068"/>
                    <a:pt x="48686" y="536779"/>
                    <a:pt x="18582" y="523609"/>
                  </a:cubicBezTo>
                  <a:cubicBezTo>
                    <a:pt x="-11522" y="510439"/>
                    <a:pt x="-233" y="506676"/>
                    <a:pt x="18582" y="444587"/>
                  </a:cubicBezTo>
                  <a:close/>
                </a:path>
              </a:pathLst>
            </a:custGeom>
            <a:gradFill>
              <a:gsLst>
                <a:gs pos="0">
                  <a:srgbClr val="E729BE"/>
                </a:gs>
                <a:gs pos="100000">
                  <a:srgbClr val="FBDBF6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 rot="17394412">
              <a:off x="2239329" y="2205242"/>
              <a:ext cx="558814" cy="536308"/>
            </a:xfrm>
            <a:custGeom>
              <a:avLst/>
              <a:gdLst>
                <a:gd name="connsiteX0" fmla="*/ 18582 w 558814"/>
                <a:gd name="connsiteY0" fmla="*/ 444587 h 536308"/>
                <a:gd name="connsiteX1" fmla="*/ 131471 w 558814"/>
                <a:gd name="connsiteY1" fmla="*/ 151075 h 536308"/>
                <a:gd name="connsiteX2" fmla="*/ 537871 w 558814"/>
                <a:gd name="connsiteY2" fmla="*/ 4320 h 536308"/>
                <a:gd name="connsiteX3" fmla="*/ 470137 w 558814"/>
                <a:gd name="connsiteY3" fmla="*/ 309120 h 536308"/>
                <a:gd name="connsiteX4" fmla="*/ 210493 w 558814"/>
                <a:gd name="connsiteY4" fmla="*/ 512320 h 536308"/>
                <a:gd name="connsiteX5" fmla="*/ 18582 w 558814"/>
                <a:gd name="connsiteY5" fmla="*/ 523609 h 536308"/>
                <a:gd name="connsiteX6" fmla="*/ 18582 w 558814"/>
                <a:gd name="connsiteY6" fmla="*/ 444587 h 53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814" h="536308">
                  <a:moveTo>
                    <a:pt x="18582" y="444587"/>
                  </a:moveTo>
                  <a:cubicBezTo>
                    <a:pt x="37397" y="382498"/>
                    <a:pt x="44923" y="224453"/>
                    <a:pt x="131471" y="151075"/>
                  </a:cubicBezTo>
                  <a:cubicBezTo>
                    <a:pt x="218019" y="77697"/>
                    <a:pt x="481427" y="-22021"/>
                    <a:pt x="537871" y="4320"/>
                  </a:cubicBezTo>
                  <a:cubicBezTo>
                    <a:pt x="594315" y="30661"/>
                    <a:pt x="524700" y="224453"/>
                    <a:pt x="470137" y="309120"/>
                  </a:cubicBezTo>
                  <a:cubicBezTo>
                    <a:pt x="415574" y="393787"/>
                    <a:pt x="285752" y="476572"/>
                    <a:pt x="210493" y="512320"/>
                  </a:cubicBezTo>
                  <a:cubicBezTo>
                    <a:pt x="135234" y="548068"/>
                    <a:pt x="48686" y="536779"/>
                    <a:pt x="18582" y="523609"/>
                  </a:cubicBezTo>
                  <a:cubicBezTo>
                    <a:pt x="-11522" y="510439"/>
                    <a:pt x="-233" y="506676"/>
                    <a:pt x="18582" y="444587"/>
                  </a:cubicBezTo>
                  <a:close/>
                </a:path>
              </a:pathLst>
            </a:custGeom>
            <a:gradFill>
              <a:gsLst>
                <a:gs pos="0">
                  <a:srgbClr val="E729BE"/>
                </a:gs>
                <a:gs pos="100000">
                  <a:srgbClr val="FBDBF6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6" name="直接连接符 55"/>
            <p:cNvCxnSpPr/>
            <p:nvPr/>
          </p:nvCxnSpPr>
          <p:spPr>
            <a:xfrm flipV="1">
              <a:off x="2718698" y="2780880"/>
              <a:ext cx="79874" cy="2791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>
              <a:stCxn id="51" idx="0"/>
              <a:endCxn id="50" idx="0"/>
            </p:cNvCxnSpPr>
            <p:nvPr/>
          </p:nvCxnSpPr>
          <p:spPr>
            <a:xfrm flipH="1" flipV="1">
              <a:off x="2678930" y="2734894"/>
              <a:ext cx="63758" cy="6448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椭圆 58"/>
            <p:cNvSpPr/>
            <p:nvPr/>
          </p:nvSpPr>
          <p:spPr>
            <a:xfrm>
              <a:off x="2652446" y="2725896"/>
              <a:ext cx="112164" cy="1247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95934" y="950220"/>
            <a:ext cx="1268812" cy="870685"/>
            <a:chOff x="395934" y="1266959"/>
            <a:chExt cx="1268812" cy="1160913"/>
          </a:xfrm>
          <a:effectLst>
            <a:glow rad="127000">
              <a:srgbClr val="E729BE">
                <a:alpha val="45000"/>
              </a:srgbClr>
            </a:glow>
          </a:effectLst>
        </p:grpSpPr>
        <p:sp>
          <p:nvSpPr>
            <p:cNvPr id="62" name="任意多边形 61"/>
            <p:cNvSpPr/>
            <p:nvPr/>
          </p:nvSpPr>
          <p:spPr>
            <a:xfrm rot="20393418">
              <a:off x="911684" y="1284357"/>
              <a:ext cx="558814" cy="536308"/>
            </a:xfrm>
            <a:custGeom>
              <a:avLst/>
              <a:gdLst>
                <a:gd name="connsiteX0" fmla="*/ 18582 w 558814"/>
                <a:gd name="connsiteY0" fmla="*/ 444587 h 536308"/>
                <a:gd name="connsiteX1" fmla="*/ 131471 w 558814"/>
                <a:gd name="connsiteY1" fmla="*/ 151075 h 536308"/>
                <a:gd name="connsiteX2" fmla="*/ 537871 w 558814"/>
                <a:gd name="connsiteY2" fmla="*/ 4320 h 536308"/>
                <a:gd name="connsiteX3" fmla="*/ 470137 w 558814"/>
                <a:gd name="connsiteY3" fmla="*/ 309120 h 536308"/>
                <a:gd name="connsiteX4" fmla="*/ 210493 w 558814"/>
                <a:gd name="connsiteY4" fmla="*/ 512320 h 536308"/>
                <a:gd name="connsiteX5" fmla="*/ 18582 w 558814"/>
                <a:gd name="connsiteY5" fmla="*/ 523609 h 536308"/>
                <a:gd name="connsiteX6" fmla="*/ 18582 w 558814"/>
                <a:gd name="connsiteY6" fmla="*/ 444587 h 53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814" h="536308">
                  <a:moveTo>
                    <a:pt x="18582" y="444587"/>
                  </a:moveTo>
                  <a:cubicBezTo>
                    <a:pt x="37397" y="382498"/>
                    <a:pt x="44923" y="224453"/>
                    <a:pt x="131471" y="151075"/>
                  </a:cubicBezTo>
                  <a:cubicBezTo>
                    <a:pt x="218019" y="77697"/>
                    <a:pt x="481427" y="-22021"/>
                    <a:pt x="537871" y="4320"/>
                  </a:cubicBezTo>
                  <a:cubicBezTo>
                    <a:pt x="594315" y="30661"/>
                    <a:pt x="524700" y="224453"/>
                    <a:pt x="470137" y="309120"/>
                  </a:cubicBezTo>
                  <a:cubicBezTo>
                    <a:pt x="415574" y="393787"/>
                    <a:pt x="285752" y="476572"/>
                    <a:pt x="210493" y="512320"/>
                  </a:cubicBezTo>
                  <a:cubicBezTo>
                    <a:pt x="135234" y="548068"/>
                    <a:pt x="48686" y="536779"/>
                    <a:pt x="18582" y="523609"/>
                  </a:cubicBezTo>
                  <a:cubicBezTo>
                    <a:pt x="-11522" y="510439"/>
                    <a:pt x="-233" y="506676"/>
                    <a:pt x="18582" y="444587"/>
                  </a:cubicBezTo>
                  <a:close/>
                </a:path>
              </a:pathLst>
            </a:custGeom>
            <a:gradFill>
              <a:gsLst>
                <a:gs pos="0">
                  <a:srgbClr val="E729BE"/>
                </a:gs>
                <a:gs pos="100000">
                  <a:srgbClr val="FBDBF6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2147345">
              <a:off x="1105932" y="1613606"/>
              <a:ext cx="558814" cy="536308"/>
            </a:xfrm>
            <a:custGeom>
              <a:avLst/>
              <a:gdLst>
                <a:gd name="connsiteX0" fmla="*/ 18582 w 558814"/>
                <a:gd name="connsiteY0" fmla="*/ 444587 h 536308"/>
                <a:gd name="connsiteX1" fmla="*/ 131471 w 558814"/>
                <a:gd name="connsiteY1" fmla="*/ 151075 h 536308"/>
                <a:gd name="connsiteX2" fmla="*/ 537871 w 558814"/>
                <a:gd name="connsiteY2" fmla="*/ 4320 h 536308"/>
                <a:gd name="connsiteX3" fmla="*/ 470137 w 558814"/>
                <a:gd name="connsiteY3" fmla="*/ 309120 h 536308"/>
                <a:gd name="connsiteX4" fmla="*/ 210493 w 558814"/>
                <a:gd name="connsiteY4" fmla="*/ 512320 h 536308"/>
                <a:gd name="connsiteX5" fmla="*/ 18582 w 558814"/>
                <a:gd name="connsiteY5" fmla="*/ 523609 h 536308"/>
                <a:gd name="connsiteX6" fmla="*/ 18582 w 558814"/>
                <a:gd name="connsiteY6" fmla="*/ 444587 h 53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814" h="536308">
                  <a:moveTo>
                    <a:pt x="18582" y="444587"/>
                  </a:moveTo>
                  <a:cubicBezTo>
                    <a:pt x="37397" y="382498"/>
                    <a:pt x="44923" y="224453"/>
                    <a:pt x="131471" y="151075"/>
                  </a:cubicBezTo>
                  <a:cubicBezTo>
                    <a:pt x="218019" y="77697"/>
                    <a:pt x="481427" y="-22021"/>
                    <a:pt x="537871" y="4320"/>
                  </a:cubicBezTo>
                  <a:cubicBezTo>
                    <a:pt x="594315" y="30661"/>
                    <a:pt x="524700" y="224453"/>
                    <a:pt x="470137" y="309120"/>
                  </a:cubicBezTo>
                  <a:cubicBezTo>
                    <a:pt x="415574" y="393787"/>
                    <a:pt x="285752" y="476572"/>
                    <a:pt x="210493" y="512320"/>
                  </a:cubicBezTo>
                  <a:cubicBezTo>
                    <a:pt x="135234" y="548068"/>
                    <a:pt x="48686" y="536779"/>
                    <a:pt x="18582" y="523609"/>
                  </a:cubicBezTo>
                  <a:cubicBezTo>
                    <a:pt x="-11522" y="510439"/>
                    <a:pt x="-233" y="506676"/>
                    <a:pt x="18582" y="444587"/>
                  </a:cubicBezTo>
                  <a:close/>
                </a:path>
              </a:pathLst>
            </a:custGeom>
            <a:gradFill>
              <a:gsLst>
                <a:gs pos="0">
                  <a:srgbClr val="E729BE"/>
                </a:gs>
                <a:gs pos="100000">
                  <a:srgbClr val="FBDBF6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 rot="4902947">
              <a:off x="960639" y="1880311"/>
              <a:ext cx="558814" cy="536308"/>
            </a:xfrm>
            <a:custGeom>
              <a:avLst/>
              <a:gdLst>
                <a:gd name="connsiteX0" fmla="*/ 18582 w 558814"/>
                <a:gd name="connsiteY0" fmla="*/ 444587 h 536308"/>
                <a:gd name="connsiteX1" fmla="*/ 131471 w 558814"/>
                <a:gd name="connsiteY1" fmla="*/ 151075 h 536308"/>
                <a:gd name="connsiteX2" fmla="*/ 537871 w 558814"/>
                <a:gd name="connsiteY2" fmla="*/ 4320 h 536308"/>
                <a:gd name="connsiteX3" fmla="*/ 470137 w 558814"/>
                <a:gd name="connsiteY3" fmla="*/ 309120 h 536308"/>
                <a:gd name="connsiteX4" fmla="*/ 210493 w 558814"/>
                <a:gd name="connsiteY4" fmla="*/ 512320 h 536308"/>
                <a:gd name="connsiteX5" fmla="*/ 18582 w 558814"/>
                <a:gd name="connsiteY5" fmla="*/ 523609 h 536308"/>
                <a:gd name="connsiteX6" fmla="*/ 18582 w 558814"/>
                <a:gd name="connsiteY6" fmla="*/ 444587 h 53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814" h="536308">
                  <a:moveTo>
                    <a:pt x="18582" y="444587"/>
                  </a:moveTo>
                  <a:cubicBezTo>
                    <a:pt x="37397" y="382498"/>
                    <a:pt x="44923" y="224453"/>
                    <a:pt x="131471" y="151075"/>
                  </a:cubicBezTo>
                  <a:cubicBezTo>
                    <a:pt x="218019" y="77697"/>
                    <a:pt x="481427" y="-22021"/>
                    <a:pt x="537871" y="4320"/>
                  </a:cubicBezTo>
                  <a:cubicBezTo>
                    <a:pt x="594315" y="30661"/>
                    <a:pt x="524700" y="224453"/>
                    <a:pt x="470137" y="309120"/>
                  </a:cubicBezTo>
                  <a:cubicBezTo>
                    <a:pt x="415574" y="393787"/>
                    <a:pt x="285752" y="476572"/>
                    <a:pt x="210493" y="512320"/>
                  </a:cubicBezTo>
                  <a:cubicBezTo>
                    <a:pt x="135234" y="548068"/>
                    <a:pt x="48686" y="536779"/>
                    <a:pt x="18582" y="523609"/>
                  </a:cubicBezTo>
                  <a:cubicBezTo>
                    <a:pt x="-11522" y="510439"/>
                    <a:pt x="-233" y="506676"/>
                    <a:pt x="18582" y="444587"/>
                  </a:cubicBezTo>
                  <a:close/>
                </a:path>
              </a:pathLst>
            </a:custGeom>
            <a:gradFill>
              <a:gsLst>
                <a:gs pos="0">
                  <a:srgbClr val="E729BE"/>
                </a:gs>
                <a:gs pos="100000">
                  <a:srgbClr val="FBDBF6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rot="13968838">
              <a:off x="384681" y="1593092"/>
              <a:ext cx="558814" cy="536308"/>
            </a:xfrm>
            <a:custGeom>
              <a:avLst/>
              <a:gdLst>
                <a:gd name="connsiteX0" fmla="*/ 18582 w 558814"/>
                <a:gd name="connsiteY0" fmla="*/ 444587 h 536308"/>
                <a:gd name="connsiteX1" fmla="*/ 131471 w 558814"/>
                <a:gd name="connsiteY1" fmla="*/ 151075 h 536308"/>
                <a:gd name="connsiteX2" fmla="*/ 537871 w 558814"/>
                <a:gd name="connsiteY2" fmla="*/ 4320 h 536308"/>
                <a:gd name="connsiteX3" fmla="*/ 470137 w 558814"/>
                <a:gd name="connsiteY3" fmla="*/ 309120 h 536308"/>
                <a:gd name="connsiteX4" fmla="*/ 210493 w 558814"/>
                <a:gd name="connsiteY4" fmla="*/ 512320 h 536308"/>
                <a:gd name="connsiteX5" fmla="*/ 18582 w 558814"/>
                <a:gd name="connsiteY5" fmla="*/ 523609 h 536308"/>
                <a:gd name="connsiteX6" fmla="*/ 18582 w 558814"/>
                <a:gd name="connsiteY6" fmla="*/ 444587 h 53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814" h="536308">
                  <a:moveTo>
                    <a:pt x="18582" y="444587"/>
                  </a:moveTo>
                  <a:cubicBezTo>
                    <a:pt x="37397" y="382498"/>
                    <a:pt x="44923" y="224453"/>
                    <a:pt x="131471" y="151075"/>
                  </a:cubicBezTo>
                  <a:cubicBezTo>
                    <a:pt x="218019" y="77697"/>
                    <a:pt x="481427" y="-22021"/>
                    <a:pt x="537871" y="4320"/>
                  </a:cubicBezTo>
                  <a:cubicBezTo>
                    <a:pt x="594315" y="30661"/>
                    <a:pt x="524700" y="224453"/>
                    <a:pt x="470137" y="309120"/>
                  </a:cubicBezTo>
                  <a:cubicBezTo>
                    <a:pt x="415574" y="393787"/>
                    <a:pt x="285752" y="476572"/>
                    <a:pt x="210493" y="512320"/>
                  </a:cubicBezTo>
                  <a:cubicBezTo>
                    <a:pt x="135234" y="548068"/>
                    <a:pt x="48686" y="536779"/>
                    <a:pt x="18582" y="523609"/>
                  </a:cubicBezTo>
                  <a:cubicBezTo>
                    <a:pt x="-11522" y="510439"/>
                    <a:pt x="-233" y="506676"/>
                    <a:pt x="18582" y="444587"/>
                  </a:cubicBezTo>
                  <a:close/>
                </a:path>
              </a:pathLst>
            </a:custGeom>
            <a:gradFill>
              <a:gsLst>
                <a:gs pos="0">
                  <a:srgbClr val="E729BE"/>
                </a:gs>
                <a:gs pos="100000">
                  <a:srgbClr val="FBDBF6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7394412">
              <a:off x="567227" y="1278212"/>
              <a:ext cx="558814" cy="536308"/>
            </a:xfrm>
            <a:custGeom>
              <a:avLst/>
              <a:gdLst>
                <a:gd name="connsiteX0" fmla="*/ 18582 w 558814"/>
                <a:gd name="connsiteY0" fmla="*/ 444587 h 536308"/>
                <a:gd name="connsiteX1" fmla="*/ 131471 w 558814"/>
                <a:gd name="connsiteY1" fmla="*/ 151075 h 536308"/>
                <a:gd name="connsiteX2" fmla="*/ 537871 w 558814"/>
                <a:gd name="connsiteY2" fmla="*/ 4320 h 536308"/>
                <a:gd name="connsiteX3" fmla="*/ 470137 w 558814"/>
                <a:gd name="connsiteY3" fmla="*/ 309120 h 536308"/>
                <a:gd name="connsiteX4" fmla="*/ 210493 w 558814"/>
                <a:gd name="connsiteY4" fmla="*/ 512320 h 536308"/>
                <a:gd name="connsiteX5" fmla="*/ 18582 w 558814"/>
                <a:gd name="connsiteY5" fmla="*/ 523609 h 536308"/>
                <a:gd name="connsiteX6" fmla="*/ 18582 w 558814"/>
                <a:gd name="connsiteY6" fmla="*/ 444587 h 53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814" h="536308">
                  <a:moveTo>
                    <a:pt x="18582" y="444587"/>
                  </a:moveTo>
                  <a:cubicBezTo>
                    <a:pt x="37397" y="382498"/>
                    <a:pt x="44923" y="224453"/>
                    <a:pt x="131471" y="151075"/>
                  </a:cubicBezTo>
                  <a:cubicBezTo>
                    <a:pt x="218019" y="77697"/>
                    <a:pt x="481427" y="-22021"/>
                    <a:pt x="537871" y="4320"/>
                  </a:cubicBezTo>
                  <a:cubicBezTo>
                    <a:pt x="594315" y="30661"/>
                    <a:pt x="524700" y="224453"/>
                    <a:pt x="470137" y="309120"/>
                  </a:cubicBezTo>
                  <a:cubicBezTo>
                    <a:pt x="415574" y="393787"/>
                    <a:pt x="285752" y="476572"/>
                    <a:pt x="210493" y="512320"/>
                  </a:cubicBezTo>
                  <a:cubicBezTo>
                    <a:pt x="135234" y="548068"/>
                    <a:pt x="48686" y="536779"/>
                    <a:pt x="18582" y="523609"/>
                  </a:cubicBezTo>
                  <a:cubicBezTo>
                    <a:pt x="-11522" y="510439"/>
                    <a:pt x="-233" y="506676"/>
                    <a:pt x="18582" y="444587"/>
                  </a:cubicBezTo>
                  <a:close/>
                </a:path>
              </a:pathLst>
            </a:custGeom>
            <a:gradFill>
              <a:gsLst>
                <a:gs pos="0">
                  <a:srgbClr val="E729BE"/>
                </a:gs>
                <a:gs pos="100000">
                  <a:srgbClr val="FBDBF6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7" name="直接连接符 66"/>
            <p:cNvCxnSpPr/>
            <p:nvPr/>
          </p:nvCxnSpPr>
          <p:spPr>
            <a:xfrm flipV="1">
              <a:off x="1046596" y="1853850"/>
              <a:ext cx="79874" cy="2791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>
              <a:stCxn id="63" idx="0"/>
              <a:endCxn id="62" idx="0"/>
            </p:cNvCxnSpPr>
            <p:nvPr/>
          </p:nvCxnSpPr>
          <p:spPr>
            <a:xfrm flipH="1" flipV="1">
              <a:off x="1006828" y="1807864"/>
              <a:ext cx="63758" cy="6448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椭圆 68"/>
            <p:cNvSpPr/>
            <p:nvPr/>
          </p:nvSpPr>
          <p:spPr>
            <a:xfrm>
              <a:off x="980344" y="1798866"/>
              <a:ext cx="112164" cy="1247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任意多边形 78"/>
          <p:cNvSpPr/>
          <p:nvPr/>
        </p:nvSpPr>
        <p:spPr>
          <a:xfrm rot="5400000">
            <a:off x="4712443" y="1111925"/>
            <a:ext cx="419111" cy="536308"/>
          </a:xfrm>
          <a:custGeom>
            <a:avLst/>
            <a:gdLst>
              <a:gd name="connsiteX0" fmla="*/ 18582 w 558814"/>
              <a:gd name="connsiteY0" fmla="*/ 444587 h 536308"/>
              <a:gd name="connsiteX1" fmla="*/ 131471 w 558814"/>
              <a:gd name="connsiteY1" fmla="*/ 151075 h 536308"/>
              <a:gd name="connsiteX2" fmla="*/ 537871 w 558814"/>
              <a:gd name="connsiteY2" fmla="*/ 4320 h 536308"/>
              <a:gd name="connsiteX3" fmla="*/ 470137 w 558814"/>
              <a:gd name="connsiteY3" fmla="*/ 309120 h 536308"/>
              <a:gd name="connsiteX4" fmla="*/ 210493 w 558814"/>
              <a:gd name="connsiteY4" fmla="*/ 512320 h 536308"/>
              <a:gd name="connsiteX5" fmla="*/ 18582 w 558814"/>
              <a:gd name="connsiteY5" fmla="*/ 523609 h 536308"/>
              <a:gd name="connsiteX6" fmla="*/ 18582 w 558814"/>
              <a:gd name="connsiteY6" fmla="*/ 444587 h 53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814" h="536308">
                <a:moveTo>
                  <a:pt x="18582" y="444587"/>
                </a:moveTo>
                <a:cubicBezTo>
                  <a:pt x="37397" y="382498"/>
                  <a:pt x="44923" y="224453"/>
                  <a:pt x="131471" y="151075"/>
                </a:cubicBezTo>
                <a:cubicBezTo>
                  <a:pt x="218019" y="77697"/>
                  <a:pt x="481427" y="-22021"/>
                  <a:pt x="537871" y="4320"/>
                </a:cubicBezTo>
                <a:cubicBezTo>
                  <a:pt x="594315" y="30661"/>
                  <a:pt x="524700" y="224453"/>
                  <a:pt x="470137" y="309120"/>
                </a:cubicBezTo>
                <a:cubicBezTo>
                  <a:pt x="415574" y="393787"/>
                  <a:pt x="285752" y="476572"/>
                  <a:pt x="210493" y="512320"/>
                </a:cubicBezTo>
                <a:cubicBezTo>
                  <a:pt x="135234" y="548068"/>
                  <a:pt x="48686" y="536779"/>
                  <a:pt x="18582" y="523609"/>
                </a:cubicBezTo>
                <a:cubicBezTo>
                  <a:pt x="-11522" y="510439"/>
                  <a:pt x="-233" y="506676"/>
                  <a:pt x="18582" y="444587"/>
                </a:cubicBezTo>
                <a:close/>
              </a:path>
            </a:pathLst>
          </a:custGeom>
          <a:gradFill>
            <a:gsLst>
              <a:gs pos="0">
                <a:srgbClr val="E729BE"/>
              </a:gs>
              <a:gs pos="100000">
                <a:srgbClr val="FBDBF6"/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 79"/>
          <p:cNvSpPr/>
          <p:nvPr/>
        </p:nvSpPr>
        <p:spPr>
          <a:xfrm rot="4902947">
            <a:off x="5712975" y="3625973"/>
            <a:ext cx="419111" cy="536308"/>
          </a:xfrm>
          <a:custGeom>
            <a:avLst/>
            <a:gdLst>
              <a:gd name="connsiteX0" fmla="*/ 18582 w 558814"/>
              <a:gd name="connsiteY0" fmla="*/ 444587 h 536308"/>
              <a:gd name="connsiteX1" fmla="*/ 131471 w 558814"/>
              <a:gd name="connsiteY1" fmla="*/ 151075 h 536308"/>
              <a:gd name="connsiteX2" fmla="*/ 537871 w 558814"/>
              <a:gd name="connsiteY2" fmla="*/ 4320 h 536308"/>
              <a:gd name="connsiteX3" fmla="*/ 470137 w 558814"/>
              <a:gd name="connsiteY3" fmla="*/ 309120 h 536308"/>
              <a:gd name="connsiteX4" fmla="*/ 210493 w 558814"/>
              <a:gd name="connsiteY4" fmla="*/ 512320 h 536308"/>
              <a:gd name="connsiteX5" fmla="*/ 18582 w 558814"/>
              <a:gd name="connsiteY5" fmla="*/ 523609 h 536308"/>
              <a:gd name="connsiteX6" fmla="*/ 18582 w 558814"/>
              <a:gd name="connsiteY6" fmla="*/ 444587 h 53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814" h="536308">
                <a:moveTo>
                  <a:pt x="18582" y="444587"/>
                </a:moveTo>
                <a:cubicBezTo>
                  <a:pt x="37397" y="382498"/>
                  <a:pt x="44923" y="224453"/>
                  <a:pt x="131471" y="151075"/>
                </a:cubicBezTo>
                <a:cubicBezTo>
                  <a:pt x="218019" y="77697"/>
                  <a:pt x="481427" y="-22021"/>
                  <a:pt x="537871" y="4320"/>
                </a:cubicBezTo>
                <a:cubicBezTo>
                  <a:pt x="594315" y="30661"/>
                  <a:pt x="524700" y="224453"/>
                  <a:pt x="470137" y="309120"/>
                </a:cubicBezTo>
                <a:cubicBezTo>
                  <a:pt x="415574" y="393787"/>
                  <a:pt x="285752" y="476572"/>
                  <a:pt x="210493" y="512320"/>
                </a:cubicBezTo>
                <a:cubicBezTo>
                  <a:pt x="135234" y="548068"/>
                  <a:pt x="48686" y="536779"/>
                  <a:pt x="18582" y="523609"/>
                </a:cubicBezTo>
                <a:cubicBezTo>
                  <a:pt x="-11522" y="510439"/>
                  <a:pt x="-233" y="506676"/>
                  <a:pt x="18582" y="444587"/>
                </a:cubicBezTo>
                <a:close/>
              </a:path>
            </a:pathLst>
          </a:custGeom>
          <a:gradFill>
            <a:gsLst>
              <a:gs pos="0">
                <a:srgbClr val="E729BE"/>
              </a:gs>
              <a:gs pos="100000">
                <a:srgbClr val="FBDBF6"/>
              </a:gs>
            </a:gsLst>
            <a:lin ang="5400000" scaled="0"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49002" y="2110085"/>
            <a:ext cx="6445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请在此放置您的文字</a:t>
            </a:r>
          </a:p>
        </p:txBody>
      </p:sp>
    </p:spTree>
    <p:extLst>
      <p:ext uri="{BB962C8B-B14F-4D97-AF65-F5344CB8AC3E}">
        <p14:creationId xmlns:p14="http://schemas.microsoft.com/office/powerpoint/2010/main" val="200447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E0F6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34053" y="267494"/>
            <a:ext cx="8054355" cy="432048"/>
            <a:chOff x="478053" y="267494"/>
            <a:chExt cx="8054355" cy="432048"/>
          </a:xfrm>
        </p:grpSpPr>
        <p:sp>
          <p:nvSpPr>
            <p:cNvPr id="2" name="矩形 1"/>
            <p:cNvSpPr/>
            <p:nvPr/>
          </p:nvSpPr>
          <p:spPr>
            <a:xfrm>
              <a:off x="478053" y="267494"/>
              <a:ext cx="288000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184085" y="267494"/>
              <a:ext cx="288000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890117" y="267494"/>
              <a:ext cx="288000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596149" y="267494"/>
              <a:ext cx="288000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302181" y="267494"/>
              <a:ext cx="288000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008213" y="267494"/>
              <a:ext cx="288000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714245" y="267494"/>
              <a:ext cx="288000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420277" y="267494"/>
              <a:ext cx="288000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126309" y="267494"/>
              <a:ext cx="288000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832341" y="267494"/>
              <a:ext cx="288000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7538373" y="267494"/>
              <a:ext cx="288000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8244408" y="267494"/>
              <a:ext cx="288000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87067" y="4515966"/>
            <a:ext cx="8054355" cy="432048"/>
            <a:chOff x="478053" y="267494"/>
            <a:chExt cx="8054355" cy="432048"/>
          </a:xfrm>
        </p:grpSpPr>
        <p:sp>
          <p:nvSpPr>
            <p:cNvPr id="16" name="矩形 15"/>
            <p:cNvSpPr/>
            <p:nvPr/>
          </p:nvSpPr>
          <p:spPr>
            <a:xfrm>
              <a:off x="478053" y="267494"/>
              <a:ext cx="288000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184085" y="267494"/>
              <a:ext cx="288000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890117" y="267494"/>
              <a:ext cx="288000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2596149" y="267494"/>
              <a:ext cx="288000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302181" y="267494"/>
              <a:ext cx="288000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4008213" y="267494"/>
              <a:ext cx="288000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4714245" y="267494"/>
              <a:ext cx="288000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5420277" y="267494"/>
              <a:ext cx="288000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6126309" y="267494"/>
              <a:ext cx="288000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6832341" y="267494"/>
              <a:ext cx="288000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7538373" y="267494"/>
              <a:ext cx="288000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8244408" y="267494"/>
              <a:ext cx="288000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任意多边形 31"/>
          <p:cNvSpPr/>
          <p:nvPr/>
        </p:nvSpPr>
        <p:spPr>
          <a:xfrm rot="7437987">
            <a:off x="8095609" y="3108499"/>
            <a:ext cx="361362" cy="530970"/>
          </a:xfrm>
          <a:custGeom>
            <a:avLst/>
            <a:gdLst>
              <a:gd name="connsiteX0" fmla="*/ 27638 w 359340"/>
              <a:gd name="connsiteY0" fmla="*/ 421385 h 425592"/>
              <a:gd name="connsiteX1" fmla="*/ 46111 w 359340"/>
              <a:gd name="connsiteY1" fmla="*/ 116585 h 425592"/>
              <a:gd name="connsiteX2" fmla="*/ 295493 w 359340"/>
              <a:gd name="connsiteY2" fmla="*/ 5749 h 425592"/>
              <a:gd name="connsiteX3" fmla="*/ 341675 w 359340"/>
              <a:gd name="connsiteY3" fmla="*/ 273603 h 425592"/>
              <a:gd name="connsiteX4" fmla="*/ 27638 w 359340"/>
              <a:gd name="connsiteY4" fmla="*/ 421385 h 42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340" h="425592">
                <a:moveTo>
                  <a:pt x="27638" y="421385"/>
                </a:moveTo>
                <a:cubicBezTo>
                  <a:pt x="-21623" y="395215"/>
                  <a:pt x="1469" y="185858"/>
                  <a:pt x="46111" y="116585"/>
                </a:cubicBezTo>
                <a:cubicBezTo>
                  <a:pt x="90753" y="47312"/>
                  <a:pt x="246232" y="-20421"/>
                  <a:pt x="295493" y="5749"/>
                </a:cubicBezTo>
                <a:cubicBezTo>
                  <a:pt x="344754" y="31919"/>
                  <a:pt x="383239" y="201252"/>
                  <a:pt x="341675" y="273603"/>
                </a:cubicBezTo>
                <a:cubicBezTo>
                  <a:pt x="300111" y="345954"/>
                  <a:pt x="76899" y="447555"/>
                  <a:pt x="27638" y="421385"/>
                </a:cubicBezTo>
                <a:close/>
              </a:path>
            </a:pathLst>
          </a:custGeom>
          <a:gradFill flip="none" rotWithShape="1">
            <a:gsLst>
              <a:gs pos="0">
                <a:srgbClr val="E729BE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410702" y="994491"/>
            <a:ext cx="1137310" cy="997456"/>
            <a:chOff x="951401" y="1248019"/>
            <a:chExt cx="1137310" cy="997456"/>
          </a:xfrm>
        </p:grpSpPr>
        <p:sp>
          <p:nvSpPr>
            <p:cNvPr id="30" name="任意多边形 29"/>
            <p:cNvSpPr/>
            <p:nvPr/>
          </p:nvSpPr>
          <p:spPr>
            <a:xfrm>
              <a:off x="1420759" y="1248019"/>
              <a:ext cx="361362" cy="530970"/>
            </a:xfrm>
            <a:custGeom>
              <a:avLst/>
              <a:gdLst>
                <a:gd name="connsiteX0" fmla="*/ 27638 w 359340"/>
                <a:gd name="connsiteY0" fmla="*/ 421385 h 425592"/>
                <a:gd name="connsiteX1" fmla="*/ 46111 w 359340"/>
                <a:gd name="connsiteY1" fmla="*/ 116585 h 425592"/>
                <a:gd name="connsiteX2" fmla="*/ 295493 w 359340"/>
                <a:gd name="connsiteY2" fmla="*/ 5749 h 425592"/>
                <a:gd name="connsiteX3" fmla="*/ 341675 w 359340"/>
                <a:gd name="connsiteY3" fmla="*/ 273603 h 425592"/>
                <a:gd name="connsiteX4" fmla="*/ 27638 w 359340"/>
                <a:gd name="connsiteY4" fmla="*/ 421385 h 4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340" h="425592">
                  <a:moveTo>
                    <a:pt x="27638" y="421385"/>
                  </a:moveTo>
                  <a:cubicBezTo>
                    <a:pt x="-21623" y="395215"/>
                    <a:pt x="1469" y="185858"/>
                    <a:pt x="46111" y="116585"/>
                  </a:cubicBezTo>
                  <a:cubicBezTo>
                    <a:pt x="90753" y="47312"/>
                    <a:pt x="246232" y="-20421"/>
                    <a:pt x="295493" y="5749"/>
                  </a:cubicBezTo>
                  <a:cubicBezTo>
                    <a:pt x="344754" y="31919"/>
                    <a:pt x="383239" y="201252"/>
                    <a:pt x="341675" y="273603"/>
                  </a:cubicBezTo>
                  <a:cubicBezTo>
                    <a:pt x="300111" y="345954"/>
                    <a:pt x="76899" y="447555"/>
                    <a:pt x="27638" y="42138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729BE"/>
                </a:gs>
                <a:gs pos="100000">
                  <a:srgbClr val="FFEBFA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 rot="4057076">
              <a:off x="1642545" y="1531148"/>
              <a:ext cx="361362" cy="530970"/>
            </a:xfrm>
            <a:custGeom>
              <a:avLst/>
              <a:gdLst>
                <a:gd name="connsiteX0" fmla="*/ 27638 w 359340"/>
                <a:gd name="connsiteY0" fmla="*/ 421385 h 425592"/>
                <a:gd name="connsiteX1" fmla="*/ 46111 w 359340"/>
                <a:gd name="connsiteY1" fmla="*/ 116585 h 425592"/>
                <a:gd name="connsiteX2" fmla="*/ 295493 w 359340"/>
                <a:gd name="connsiteY2" fmla="*/ 5749 h 425592"/>
                <a:gd name="connsiteX3" fmla="*/ 341675 w 359340"/>
                <a:gd name="connsiteY3" fmla="*/ 273603 h 425592"/>
                <a:gd name="connsiteX4" fmla="*/ 27638 w 359340"/>
                <a:gd name="connsiteY4" fmla="*/ 421385 h 4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340" h="425592">
                  <a:moveTo>
                    <a:pt x="27638" y="421385"/>
                  </a:moveTo>
                  <a:cubicBezTo>
                    <a:pt x="-21623" y="395215"/>
                    <a:pt x="1469" y="185858"/>
                    <a:pt x="46111" y="116585"/>
                  </a:cubicBezTo>
                  <a:cubicBezTo>
                    <a:pt x="90753" y="47312"/>
                    <a:pt x="246232" y="-20421"/>
                    <a:pt x="295493" y="5749"/>
                  </a:cubicBezTo>
                  <a:cubicBezTo>
                    <a:pt x="344754" y="31919"/>
                    <a:pt x="383239" y="201252"/>
                    <a:pt x="341675" y="273603"/>
                  </a:cubicBezTo>
                  <a:cubicBezTo>
                    <a:pt x="300111" y="345954"/>
                    <a:pt x="76899" y="447555"/>
                    <a:pt x="27638" y="42138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729BE"/>
                </a:gs>
                <a:gs pos="100000">
                  <a:srgbClr val="FFEBFA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 rot="13997199">
              <a:off x="1061858" y="1711202"/>
              <a:ext cx="361362" cy="530970"/>
            </a:xfrm>
            <a:custGeom>
              <a:avLst/>
              <a:gdLst>
                <a:gd name="connsiteX0" fmla="*/ 27638 w 359340"/>
                <a:gd name="connsiteY0" fmla="*/ 421385 h 425592"/>
                <a:gd name="connsiteX1" fmla="*/ 46111 w 359340"/>
                <a:gd name="connsiteY1" fmla="*/ 116585 h 425592"/>
                <a:gd name="connsiteX2" fmla="*/ 295493 w 359340"/>
                <a:gd name="connsiteY2" fmla="*/ 5749 h 425592"/>
                <a:gd name="connsiteX3" fmla="*/ 341675 w 359340"/>
                <a:gd name="connsiteY3" fmla="*/ 273603 h 425592"/>
                <a:gd name="connsiteX4" fmla="*/ 27638 w 359340"/>
                <a:gd name="connsiteY4" fmla="*/ 421385 h 4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340" h="425592">
                  <a:moveTo>
                    <a:pt x="27638" y="421385"/>
                  </a:moveTo>
                  <a:cubicBezTo>
                    <a:pt x="-21623" y="395215"/>
                    <a:pt x="1469" y="185858"/>
                    <a:pt x="46111" y="116585"/>
                  </a:cubicBezTo>
                  <a:cubicBezTo>
                    <a:pt x="90753" y="47312"/>
                    <a:pt x="246232" y="-20421"/>
                    <a:pt x="295493" y="5749"/>
                  </a:cubicBezTo>
                  <a:cubicBezTo>
                    <a:pt x="344754" y="31919"/>
                    <a:pt x="383239" y="201252"/>
                    <a:pt x="341675" y="273603"/>
                  </a:cubicBezTo>
                  <a:cubicBezTo>
                    <a:pt x="300111" y="345954"/>
                    <a:pt x="76899" y="447555"/>
                    <a:pt x="27638" y="42138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729BE"/>
                </a:gs>
                <a:gs pos="100000">
                  <a:srgbClr val="FFEBFA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 rot="7117972">
              <a:off x="1440758" y="1799309"/>
              <a:ext cx="361362" cy="530970"/>
            </a:xfrm>
            <a:custGeom>
              <a:avLst/>
              <a:gdLst>
                <a:gd name="connsiteX0" fmla="*/ 27638 w 359340"/>
                <a:gd name="connsiteY0" fmla="*/ 421385 h 425592"/>
                <a:gd name="connsiteX1" fmla="*/ 46111 w 359340"/>
                <a:gd name="connsiteY1" fmla="*/ 116585 h 425592"/>
                <a:gd name="connsiteX2" fmla="*/ 295493 w 359340"/>
                <a:gd name="connsiteY2" fmla="*/ 5749 h 425592"/>
                <a:gd name="connsiteX3" fmla="*/ 341675 w 359340"/>
                <a:gd name="connsiteY3" fmla="*/ 273603 h 425592"/>
                <a:gd name="connsiteX4" fmla="*/ 27638 w 359340"/>
                <a:gd name="connsiteY4" fmla="*/ 421385 h 4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340" h="425592">
                  <a:moveTo>
                    <a:pt x="27638" y="421385"/>
                  </a:moveTo>
                  <a:cubicBezTo>
                    <a:pt x="-21623" y="395215"/>
                    <a:pt x="1469" y="185858"/>
                    <a:pt x="46111" y="116585"/>
                  </a:cubicBezTo>
                  <a:cubicBezTo>
                    <a:pt x="90753" y="47312"/>
                    <a:pt x="246232" y="-20421"/>
                    <a:pt x="295493" y="5749"/>
                  </a:cubicBezTo>
                  <a:cubicBezTo>
                    <a:pt x="344754" y="31919"/>
                    <a:pt x="383239" y="201252"/>
                    <a:pt x="341675" y="273603"/>
                  </a:cubicBezTo>
                  <a:cubicBezTo>
                    <a:pt x="300111" y="345954"/>
                    <a:pt x="76899" y="447555"/>
                    <a:pt x="27638" y="42138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729BE"/>
                </a:gs>
                <a:gs pos="100000">
                  <a:srgbClr val="FFEBFA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17603250">
              <a:off x="1036205" y="1379943"/>
              <a:ext cx="361362" cy="530970"/>
            </a:xfrm>
            <a:custGeom>
              <a:avLst/>
              <a:gdLst>
                <a:gd name="connsiteX0" fmla="*/ 27638 w 359340"/>
                <a:gd name="connsiteY0" fmla="*/ 421385 h 425592"/>
                <a:gd name="connsiteX1" fmla="*/ 46111 w 359340"/>
                <a:gd name="connsiteY1" fmla="*/ 116585 h 425592"/>
                <a:gd name="connsiteX2" fmla="*/ 295493 w 359340"/>
                <a:gd name="connsiteY2" fmla="*/ 5749 h 425592"/>
                <a:gd name="connsiteX3" fmla="*/ 341675 w 359340"/>
                <a:gd name="connsiteY3" fmla="*/ 273603 h 425592"/>
                <a:gd name="connsiteX4" fmla="*/ 27638 w 359340"/>
                <a:gd name="connsiteY4" fmla="*/ 421385 h 4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340" h="425592">
                  <a:moveTo>
                    <a:pt x="27638" y="421385"/>
                  </a:moveTo>
                  <a:cubicBezTo>
                    <a:pt x="-21623" y="395215"/>
                    <a:pt x="1469" y="185858"/>
                    <a:pt x="46111" y="116585"/>
                  </a:cubicBezTo>
                  <a:cubicBezTo>
                    <a:pt x="90753" y="47312"/>
                    <a:pt x="246232" y="-20421"/>
                    <a:pt x="295493" y="5749"/>
                  </a:cubicBezTo>
                  <a:cubicBezTo>
                    <a:pt x="344754" y="31919"/>
                    <a:pt x="383239" y="201252"/>
                    <a:pt x="341675" y="273603"/>
                  </a:cubicBezTo>
                  <a:cubicBezTo>
                    <a:pt x="300111" y="345954"/>
                    <a:pt x="76899" y="447555"/>
                    <a:pt x="27638" y="42138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729BE"/>
                </a:gs>
                <a:gs pos="100000">
                  <a:srgbClr val="FFEBFA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420759" y="1711495"/>
              <a:ext cx="170276" cy="1702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86139" y="3463993"/>
            <a:ext cx="786872" cy="600047"/>
            <a:chOff x="951401" y="1248019"/>
            <a:chExt cx="1137310" cy="997456"/>
          </a:xfrm>
        </p:grpSpPr>
        <p:sp>
          <p:nvSpPr>
            <p:cNvPr id="39" name="任意多边形 38"/>
            <p:cNvSpPr/>
            <p:nvPr/>
          </p:nvSpPr>
          <p:spPr>
            <a:xfrm>
              <a:off x="1420759" y="1248019"/>
              <a:ext cx="361362" cy="530970"/>
            </a:xfrm>
            <a:custGeom>
              <a:avLst/>
              <a:gdLst>
                <a:gd name="connsiteX0" fmla="*/ 27638 w 359340"/>
                <a:gd name="connsiteY0" fmla="*/ 421385 h 425592"/>
                <a:gd name="connsiteX1" fmla="*/ 46111 w 359340"/>
                <a:gd name="connsiteY1" fmla="*/ 116585 h 425592"/>
                <a:gd name="connsiteX2" fmla="*/ 295493 w 359340"/>
                <a:gd name="connsiteY2" fmla="*/ 5749 h 425592"/>
                <a:gd name="connsiteX3" fmla="*/ 341675 w 359340"/>
                <a:gd name="connsiteY3" fmla="*/ 273603 h 425592"/>
                <a:gd name="connsiteX4" fmla="*/ 27638 w 359340"/>
                <a:gd name="connsiteY4" fmla="*/ 421385 h 4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340" h="425592">
                  <a:moveTo>
                    <a:pt x="27638" y="421385"/>
                  </a:moveTo>
                  <a:cubicBezTo>
                    <a:pt x="-21623" y="395215"/>
                    <a:pt x="1469" y="185858"/>
                    <a:pt x="46111" y="116585"/>
                  </a:cubicBezTo>
                  <a:cubicBezTo>
                    <a:pt x="90753" y="47312"/>
                    <a:pt x="246232" y="-20421"/>
                    <a:pt x="295493" y="5749"/>
                  </a:cubicBezTo>
                  <a:cubicBezTo>
                    <a:pt x="344754" y="31919"/>
                    <a:pt x="383239" y="201252"/>
                    <a:pt x="341675" y="273603"/>
                  </a:cubicBezTo>
                  <a:cubicBezTo>
                    <a:pt x="300111" y="345954"/>
                    <a:pt x="76899" y="447555"/>
                    <a:pt x="27638" y="42138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729BE"/>
                </a:gs>
                <a:gs pos="100000">
                  <a:srgbClr val="FFEBFA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4057076">
              <a:off x="1642545" y="1531148"/>
              <a:ext cx="361362" cy="530970"/>
            </a:xfrm>
            <a:custGeom>
              <a:avLst/>
              <a:gdLst>
                <a:gd name="connsiteX0" fmla="*/ 27638 w 359340"/>
                <a:gd name="connsiteY0" fmla="*/ 421385 h 425592"/>
                <a:gd name="connsiteX1" fmla="*/ 46111 w 359340"/>
                <a:gd name="connsiteY1" fmla="*/ 116585 h 425592"/>
                <a:gd name="connsiteX2" fmla="*/ 295493 w 359340"/>
                <a:gd name="connsiteY2" fmla="*/ 5749 h 425592"/>
                <a:gd name="connsiteX3" fmla="*/ 341675 w 359340"/>
                <a:gd name="connsiteY3" fmla="*/ 273603 h 425592"/>
                <a:gd name="connsiteX4" fmla="*/ 27638 w 359340"/>
                <a:gd name="connsiteY4" fmla="*/ 421385 h 4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340" h="425592">
                  <a:moveTo>
                    <a:pt x="27638" y="421385"/>
                  </a:moveTo>
                  <a:cubicBezTo>
                    <a:pt x="-21623" y="395215"/>
                    <a:pt x="1469" y="185858"/>
                    <a:pt x="46111" y="116585"/>
                  </a:cubicBezTo>
                  <a:cubicBezTo>
                    <a:pt x="90753" y="47312"/>
                    <a:pt x="246232" y="-20421"/>
                    <a:pt x="295493" y="5749"/>
                  </a:cubicBezTo>
                  <a:cubicBezTo>
                    <a:pt x="344754" y="31919"/>
                    <a:pt x="383239" y="201252"/>
                    <a:pt x="341675" y="273603"/>
                  </a:cubicBezTo>
                  <a:cubicBezTo>
                    <a:pt x="300111" y="345954"/>
                    <a:pt x="76899" y="447555"/>
                    <a:pt x="27638" y="42138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729BE"/>
                </a:gs>
                <a:gs pos="100000">
                  <a:srgbClr val="FFEBFA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 rot="13997199">
              <a:off x="1061858" y="1711202"/>
              <a:ext cx="361362" cy="530970"/>
            </a:xfrm>
            <a:custGeom>
              <a:avLst/>
              <a:gdLst>
                <a:gd name="connsiteX0" fmla="*/ 27638 w 359340"/>
                <a:gd name="connsiteY0" fmla="*/ 421385 h 425592"/>
                <a:gd name="connsiteX1" fmla="*/ 46111 w 359340"/>
                <a:gd name="connsiteY1" fmla="*/ 116585 h 425592"/>
                <a:gd name="connsiteX2" fmla="*/ 295493 w 359340"/>
                <a:gd name="connsiteY2" fmla="*/ 5749 h 425592"/>
                <a:gd name="connsiteX3" fmla="*/ 341675 w 359340"/>
                <a:gd name="connsiteY3" fmla="*/ 273603 h 425592"/>
                <a:gd name="connsiteX4" fmla="*/ 27638 w 359340"/>
                <a:gd name="connsiteY4" fmla="*/ 421385 h 4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340" h="425592">
                  <a:moveTo>
                    <a:pt x="27638" y="421385"/>
                  </a:moveTo>
                  <a:cubicBezTo>
                    <a:pt x="-21623" y="395215"/>
                    <a:pt x="1469" y="185858"/>
                    <a:pt x="46111" y="116585"/>
                  </a:cubicBezTo>
                  <a:cubicBezTo>
                    <a:pt x="90753" y="47312"/>
                    <a:pt x="246232" y="-20421"/>
                    <a:pt x="295493" y="5749"/>
                  </a:cubicBezTo>
                  <a:cubicBezTo>
                    <a:pt x="344754" y="31919"/>
                    <a:pt x="383239" y="201252"/>
                    <a:pt x="341675" y="273603"/>
                  </a:cubicBezTo>
                  <a:cubicBezTo>
                    <a:pt x="300111" y="345954"/>
                    <a:pt x="76899" y="447555"/>
                    <a:pt x="27638" y="42138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729BE"/>
                </a:gs>
                <a:gs pos="100000">
                  <a:srgbClr val="FFEBFA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 rot="7117972">
              <a:off x="1440758" y="1799309"/>
              <a:ext cx="361362" cy="530970"/>
            </a:xfrm>
            <a:custGeom>
              <a:avLst/>
              <a:gdLst>
                <a:gd name="connsiteX0" fmla="*/ 27638 w 359340"/>
                <a:gd name="connsiteY0" fmla="*/ 421385 h 425592"/>
                <a:gd name="connsiteX1" fmla="*/ 46111 w 359340"/>
                <a:gd name="connsiteY1" fmla="*/ 116585 h 425592"/>
                <a:gd name="connsiteX2" fmla="*/ 295493 w 359340"/>
                <a:gd name="connsiteY2" fmla="*/ 5749 h 425592"/>
                <a:gd name="connsiteX3" fmla="*/ 341675 w 359340"/>
                <a:gd name="connsiteY3" fmla="*/ 273603 h 425592"/>
                <a:gd name="connsiteX4" fmla="*/ 27638 w 359340"/>
                <a:gd name="connsiteY4" fmla="*/ 421385 h 4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340" h="425592">
                  <a:moveTo>
                    <a:pt x="27638" y="421385"/>
                  </a:moveTo>
                  <a:cubicBezTo>
                    <a:pt x="-21623" y="395215"/>
                    <a:pt x="1469" y="185858"/>
                    <a:pt x="46111" y="116585"/>
                  </a:cubicBezTo>
                  <a:cubicBezTo>
                    <a:pt x="90753" y="47312"/>
                    <a:pt x="246232" y="-20421"/>
                    <a:pt x="295493" y="5749"/>
                  </a:cubicBezTo>
                  <a:cubicBezTo>
                    <a:pt x="344754" y="31919"/>
                    <a:pt x="383239" y="201252"/>
                    <a:pt x="341675" y="273603"/>
                  </a:cubicBezTo>
                  <a:cubicBezTo>
                    <a:pt x="300111" y="345954"/>
                    <a:pt x="76899" y="447555"/>
                    <a:pt x="27638" y="42138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729BE"/>
                </a:gs>
                <a:gs pos="100000">
                  <a:srgbClr val="FFEBFA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rot="17603250">
              <a:off x="1036205" y="1379943"/>
              <a:ext cx="361362" cy="530970"/>
            </a:xfrm>
            <a:custGeom>
              <a:avLst/>
              <a:gdLst>
                <a:gd name="connsiteX0" fmla="*/ 27638 w 359340"/>
                <a:gd name="connsiteY0" fmla="*/ 421385 h 425592"/>
                <a:gd name="connsiteX1" fmla="*/ 46111 w 359340"/>
                <a:gd name="connsiteY1" fmla="*/ 116585 h 425592"/>
                <a:gd name="connsiteX2" fmla="*/ 295493 w 359340"/>
                <a:gd name="connsiteY2" fmla="*/ 5749 h 425592"/>
                <a:gd name="connsiteX3" fmla="*/ 341675 w 359340"/>
                <a:gd name="connsiteY3" fmla="*/ 273603 h 425592"/>
                <a:gd name="connsiteX4" fmla="*/ 27638 w 359340"/>
                <a:gd name="connsiteY4" fmla="*/ 421385 h 4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340" h="425592">
                  <a:moveTo>
                    <a:pt x="27638" y="421385"/>
                  </a:moveTo>
                  <a:cubicBezTo>
                    <a:pt x="-21623" y="395215"/>
                    <a:pt x="1469" y="185858"/>
                    <a:pt x="46111" y="116585"/>
                  </a:cubicBezTo>
                  <a:cubicBezTo>
                    <a:pt x="90753" y="47312"/>
                    <a:pt x="246232" y="-20421"/>
                    <a:pt x="295493" y="5749"/>
                  </a:cubicBezTo>
                  <a:cubicBezTo>
                    <a:pt x="344754" y="31919"/>
                    <a:pt x="383239" y="201252"/>
                    <a:pt x="341675" y="273603"/>
                  </a:cubicBezTo>
                  <a:cubicBezTo>
                    <a:pt x="300111" y="345954"/>
                    <a:pt x="76899" y="447555"/>
                    <a:pt x="27638" y="42138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729BE"/>
                </a:gs>
                <a:gs pos="100000">
                  <a:srgbClr val="FFEBFA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420759" y="1711495"/>
              <a:ext cx="170276" cy="1702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任意多边形 46"/>
          <p:cNvSpPr/>
          <p:nvPr/>
        </p:nvSpPr>
        <p:spPr>
          <a:xfrm rot="4057076">
            <a:off x="7534954" y="1456121"/>
            <a:ext cx="332074" cy="456975"/>
          </a:xfrm>
          <a:custGeom>
            <a:avLst/>
            <a:gdLst>
              <a:gd name="connsiteX0" fmla="*/ 27638 w 359340"/>
              <a:gd name="connsiteY0" fmla="*/ 421385 h 425592"/>
              <a:gd name="connsiteX1" fmla="*/ 46111 w 359340"/>
              <a:gd name="connsiteY1" fmla="*/ 116585 h 425592"/>
              <a:gd name="connsiteX2" fmla="*/ 295493 w 359340"/>
              <a:gd name="connsiteY2" fmla="*/ 5749 h 425592"/>
              <a:gd name="connsiteX3" fmla="*/ 341675 w 359340"/>
              <a:gd name="connsiteY3" fmla="*/ 273603 h 425592"/>
              <a:gd name="connsiteX4" fmla="*/ 27638 w 359340"/>
              <a:gd name="connsiteY4" fmla="*/ 421385 h 42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340" h="425592">
                <a:moveTo>
                  <a:pt x="27638" y="421385"/>
                </a:moveTo>
                <a:cubicBezTo>
                  <a:pt x="-21623" y="395215"/>
                  <a:pt x="1469" y="185858"/>
                  <a:pt x="46111" y="116585"/>
                </a:cubicBezTo>
                <a:cubicBezTo>
                  <a:pt x="90753" y="47312"/>
                  <a:pt x="246232" y="-20421"/>
                  <a:pt x="295493" y="5749"/>
                </a:cubicBezTo>
                <a:cubicBezTo>
                  <a:pt x="344754" y="31919"/>
                  <a:pt x="383239" y="201252"/>
                  <a:pt x="341675" y="273603"/>
                </a:cubicBezTo>
                <a:cubicBezTo>
                  <a:pt x="300111" y="345954"/>
                  <a:pt x="76899" y="447555"/>
                  <a:pt x="27638" y="421385"/>
                </a:cubicBezTo>
                <a:close/>
              </a:path>
            </a:pathLst>
          </a:custGeom>
          <a:gradFill flip="none" rotWithShape="1">
            <a:gsLst>
              <a:gs pos="0">
                <a:srgbClr val="E729BE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 rot="7117972">
            <a:off x="6381164" y="3718845"/>
            <a:ext cx="332074" cy="456975"/>
          </a:xfrm>
          <a:custGeom>
            <a:avLst/>
            <a:gdLst>
              <a:gd name="connsiteX0" fmla="*/ 27638 w 359340"/>
              <a:gd name="connsiteY0" fmla="*/ 421385 h 425592"/>
              <a:gd name="connsiteX1" fmla="*/ 46111 w 359340"/>
              <a:gd name="connsiteY1" fmla="*/ 116585 h 425592"/>
              <a:gd name="connsiteX2" fmla="*/ 295493 w 359340"/>
              <a:gd name="connsiteY2" fmla="*/ 5749 h 425592"/>
              <a:gd name="connsiteX3" fmla="*/ 341675 w 359340"/>
              <a:gd name="connsiteY3" fmla="*/ 273603 h 425592"/>
              <a:gd name="connsiteX4" fmla="*/ 27638 w 359340"/>
              <a:gd name="connsiteY4" fmla="*/ 421385 h 42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340" h="425592">
                <a:moveTo>
                  <a:pt x="27638" y="421385"/>
                </a:moveTo>
                <a:cubicBezTo>
                  <a:pt x="-21623" y="395215"/>
                  <a:pt x="1469" y="185858"/>
                  <a:pt x="46111" y="116585"/>
                </a:cubicBezTo>
                <a:cubicBezTo>
                  <a:pt x="90753" y="47312"/>
                  <a:pt x="246232" y="-20421"/>
                  <a:pt x="295493" y="5749"/>
                </a:cubicBezTo>
                <a:cubicBezTo>
                  <a:pt x="344754" y="31919"/>
                  <a:pt x="383239" y="201252"/>
                  <a:pt x="341675" y="273603"/>
                </a:cubicBezTo>
                <a:cubicBezTo>
                  <a:pt x="300111" y="345954"/>
                  <a:pt x="76899" y="447555"/>
                  <a:pt x="27638" y="421385"/>
                </a:cubicBezTo>
                <a:close/>
              </a:path>
            </a:pathLst>
          </a:custGeom>
          <a:gradFill flip="none" rotWithShape="1">
            <a:gsLst>
              <a:gs pos="0">
                <a:srgbClr val="E729BE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6" t="13647" b="6801"/>
          <a:stretch/>
        </p:blipFill>
        <p:spPr>
          <a:xfrm>
            <a:off x="2549827" y="0"/>
            <a:ext cx="6594173" cy="5117188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026" name="Picture 2" descr="http://www.epinv.com/ep-font/shufa/cache/4b/4b1b6b140e06de9ca637475bce27b5eb_www.epinv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4141"/>
            <a:ext cx="2117229" cy="401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9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6" t="13647" b="6801"/>
          <a:stretch/>
        </p:blipFill>
        <p:spPr>
          <a:xfrm>
            <a:off x="0" y="26312"/>
            <a:ext cx="6594173" cy="5117188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" name="Picture 2" descr="http://www.epinv.com/ep-font/shufa/cache/4b/4b1b6b140e06de9ca637475bce27b5eb_www.epinv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4141"/>
            <a:ext cx="2117229" cy="401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7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286" r="-8283" b="28170"/>
          <a:stretch/>
        </p:blipFill>
        <p:spPr>
          <a:xfrm>
            <a:off x="-7532" y="-740618"/>
            <a:ext cx="9900592" cy="4494672"/>
          </a:xfrm>
          <a:prstGeom prst="rect">
            <a:avLst/>
          </a:prstGeom>
        </p:spPr>
      </p:pic>
      <p:pic>
        <p:nvPicPr>
          <p:cNvPr id="2050" name="Picture 2" descr="http://www.epinv.com/ep-font/shufa/cache/24/247dd49edf8aff11d457188bc9be1ad4_www.epinv.c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9902"/>
            <a:ext cx="3888432" cy="100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4025969"/>
            <a:ext cx="31530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800" b="1" dirty="0" smtClean="0">
                <a:latin typeface="Blackadder ITC" pitchFamily="82" charset="0"/>
              </a:rPr>
              <a:t>Puluowangsiygre    rtt</a:t>
            </a:r>
            <a:r>
              <a:rPr lang="en-US" altLang="zh-CN" sz="2400" b="1" dirty="0" smtClean="0">
                <a:latin typeface="Blackadder ITC" pitchFamily="82" charset="0"/>
              </a:rPr>
              <a:t>dsfdgdregr</a:t>
            </a:r>
          </a:p>
          <a:p>
            <a:pPr algn="ctr">
              <a:lnSpc>
                <a:spcPts val="2000"/>
              </a:lnSpc>
            </a:pPr>
            <a:r>
              <a:rPr lang="en-US" altLang="zh-CN" sz="2400" b="1" dirty="0" smtClean="0">
                <a:latin typeface="Blackadder ITC" pitchFamily="82" charset="0"/>
              </a:rPr>
              <a:t>ethgrt</a:t>
            </a:r>
          </a:p>
          <a:p>
            <a:pPr algn="ctr"/>
            <a:endParaRPr lang="zh-CN" altLang="en-US" sz="2800" b="1" dirty="0"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" y="0"/>
            <a:ext cx="7666585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79"/>
          <a:stretch/>
        </p:blipFill>
        <p:spPr>
          <a:xfrm>
            <a:off x="4067944" y="-972109"/>
            <a:ext cx="5832648" cy="696677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6219405" y="619185"/>
            <a:ext cx="15121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九寨沟</a:t>
            </a:r>
            <a:endParaRPr lang="zh-CN" altLang="en-US" sz="9600" b="1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32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</Words>
  <Application>Microsoft Office PowerPoint</Application>
  <PresentationFormat>全屏显示(16:9)</PresentationFormat>
  <Paragraphs>4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9</cp:revision>
  <dcterms:created xsi:type="dcterms:W3CDTF">2018-04-03T02:25:58Z</dcterms:created>
  <dcterms:modified xsi:type="dcterms:W3CDTF">2018-04-08T03:18:06Z</dcterms:modified>
</cp:coreProperties>
</file>