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5"/>
  </p:notesMasterIdLst>
  <p:sldIdLst>
    <p:sldId id="470" r:id="rId2"/>
    <p:sldId id="666" r:id="rId3"/>
    <p:sldId id="673" r:id="rId4"/>
    <p:sldId id="674" r:id="rId5"/>
    <p:sldId id="675" r:id="rId6"/>
    <p:sldId id="676" r:id="rId7"/>
    <p:sldId id="677" r:id="rId8"/>
    <p:sldId id="680" r:id="rId9"/>
    <p:sldId id="667" r:id="rId10"/>
    <p:sldId id="669" r:id="rId11"/>
    <p:sldId id="670" r:id="rId12"/>
    <p:sldId id="681" r:id="rId13"/>
    <p:sldId id="672" r:id="rId14"/>
  </p:sldIdLst>
  <p:sldSz cx="9144000" cy="6858000" type="screen4x3"/>
  <p:notesSz cx="6858000" cy="9144000"/>
  <p:defaultTextStyle>
    <a:defPPr>
      <a:defRPr lang="en-US"/>
    </a:defPPr>
    <a:lvl1pPr marL="0" lvl="0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1" i="0" u="none" kern="1200" baseline="0">
        <a:solidFill>
          <a:schemeClr val="tx1"/>
        </a:solidFill>
        <a:latin typeface="Arial" panose="020B0604020202020204" pitchFamily="34" charset="0"/>
        <a:ea typeface="Heiti SC Light" charset="-122"/>
      </a:defRPr>
    </a:lvl1pPr>
    <a:lvl2pPr marL="457200" lvl="1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1" i="0" u="none" kern="1200" baseline="0">
        <a:solidFill>
          <a:schemeClr val="tx1"/>
        </a:solidFill>
        <a:latin typeface="Arial" panose="020B0604020202020204" pitchFamily="34" charset="0"/>
        <a:ea typeface="Heiti SC Light" charset="-122"/>
      </a:defRPr>
    </a:lvl2pPr>
    <a:lvl3pPr marL="914400" lvl="2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1" i="0" u="none" kern="1200" baseline="0">
        <a:solidFill>
          <a:schemeClr val="tx1"/>
        </a:solidFill>
        <a:latin typeface="Arial" panose="020B0604020202020204" pitchFamily="34" charset="0"/>
        <a:ea typeface="Heiti SC Light" charset="-122"/>
      </a:defRPr>
    </a:lvl3pPr>
    <a:lvl4pPr marL="1371600" lvl="3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1" i="0" u="none" kern="1200" baseline="0">
        <a:solidFill>
          <a:schemeClr val="tx1"/>
        </a:solidFill>
        <a:latin typeface="Arial" panose="020B0604020202020204" pitchFamily="34" charset="0"/>
        <a:ea typeface="Heiti SC Light" charset="-122"/>
      </a:defRPr>
    </a:lvl4pPr>
    <a:lvl5pPr marL="1828800" lvl="4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1" i="0" u="none" kern="1200" baseline="0">
        <a:solidFill>
          <a:schemeClr val="tx1"/>
        </a:solidFill>
        <a:latin typeface="Arial" panose="020B0604020202020204" pitchFamily="34" charset="0"/>
        <a:ea typeface="Heiti SC Light" charset="-122"/>
      </a:defRPr>
    </a:lvl5pPr>
    <a:lvl6pPr marL="2286000" lvl="5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1" i="0" u="none" kern="1200" baseline="0">
        <a:solidFill>
          <a:schemeClr val="tx1"/>
        </a:solidFill>
        <a:latin typeface="Arial" panose="020B0604020202020204" pitchFamily="34" charset="0"/>
        <a:ea typeface="Heiti SC Light" charset="-122"/>
      </a:defRPr>
    </a:lvl6pPr>
    <a:lvl7pPr marL="2743200" lvl="6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1" i="0" u="none" kern="1200" baseline="0">
        <a:solidFill>
          <a:schemeClr val="tx1"/>
        </a:solidFill>
        <a:latin typeface="Arial" panose="020B0604020202020204" pitchFamily="34" charset="0"/>
        <a:ea typeface="Heiti SC Light" charset="-122"/>
      </a:defRPr>
    </a:lvl7pPr>
    <a:lvl8pPr marL="3200400" lvl="7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1" i="0" u="none" kern="1200" baseline="0">
        <a:solidFill>
          <a:schemeClr val="tx1"/>
        </a:solidFill>
        <a:latin typeface="Arial" panose="020B0604020202020204" pitchFamily="34" charset="0"/>
        <a:ea typeface="Heiti SC Light" charset="-122"/>
      </a:defRPr>
    </a:lvl8pPr>
    <a:lvl9pPr marL="3657600" lvl="8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1" i="0" u="none" kern="1200" baseline="0">
        <a:solidFill>
          <a:schemeClr val="tx1"/>
        </a:solidFill>
        <a:latin typeface="Arial" panose="020B0604020202020204" pitchFamily="34" charset="0"/>
        <a:ea typeface="Heiti SC Light" charset="-122"/>
      </a:defRPr>
    </a:lvl9pPr>
  </p:defaultTextStyle>
  <p:extLst>
    <p:ext uri="{EFAFB233-063F-42B5-8137-9DF3F51BA10A}">
      <p15:sldGuideLst xmlns:p15="http://schemas.microsoft.com/office/powerpoint/2012/main">
        <p15:guide id="1" orient="horz" pos="2130">
          <p15:clr>
            <a:srgbClr val="A4A3A4"/>
          </p15:clr>
        </p15:guide>
        <p15:guide id="2" pos="29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0000FF"/>
    <a:srgbClr val="333399"/>
    <a:srgbClr val="000000"/>
    <a:srgbClr val="0066CC"/>
    <a:srgbClr val="CC3300"/>
    <a:srgbClr val="FFFFCC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95" d="100"/>
          <a:sy n="95" d="100"/>
        </p:scale>
        <p:origin x="1123" y="68"/>
      </p:cViewPr>
      <p:guideLst>
        <p:guide orient="horz" pos="2130"/>
        <p:guide pos="296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76" d="100"/>
          <a:sy n="76" d="100"/>
        </p:scale>
        <p:origin x="2962" y="77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>
              <a:defRPr sz="1200" b="0"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Heiti SC Light" charset="-122"/>
              <a:cs typeface="+mn-cs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>
              <a:defRPr sz="1200" b="0"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Heiti SC Light" charset="-122"/>
              <a:cs typeface="+mn-cs"/>
            </a:endParaRPr>
          </a:p>
        </p:txBody>
      </p:sp>
      <p:sp>
        <p:nvSpPr>
          <p:cNvPr id="2052" name="Rectangle 4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9525">
            <a:noFill/>
          </a:ln>
        </p:spPr>
      </p:sp>
      <p:sp>
        <p:nvSpPr>
          <p:cNvPr id="2053" name="Rectangle 5"/>
          <p:cNvSpPr>
            <a:spLocks noGrp="1" noRot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ctr" anchorCtr="0" compatLnSpc="1"/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Heiti SC Light" charset="-122"/>
                <a:cs typeface="+mn-cs"/>
              </a:rPr>
              <a:t>单击此处编辑母版文本样式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Heiti SC Light" charset="-122"/>
                <a:cs typeface="+mn-cs"/>
              </a:rPr>
              <a:t>第二级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Heiti SC Light" charset="-122"/>
                <a:cs typeface="+mn-cs"/>
              </a:rPr>
              <a:t>第三级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Heiti SC Light" charset="-122"/>
                <a:cs typeface="+mn-cs"/>
              </a:rPr>
              <a:t>第四级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Heiti SC Light" charset="-122"/>
                <a:cs typeface="+mn-cs"/>
              </a:rPr>
              <a:t>第五级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lstStyle>
            <a:lvl1pPr>
              <a:defRPr sz="1200" b="0"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Heiti SC Light" charset="-122"/>
              <a:cs typeface="+mn-cs"/>
            </a:endParaRP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lstStyle/>
          <a:p>
            <a:pPr lvl="0" algn="r" eaLnBrk="1" fontAlgn="base" hangingPunct="1"/>
            <a:fld id="{9A0DB2DC-4C9A-4742-B13C-FB6460FD3503}" type="slidenum">
              <a:rPr lang="zh-CN" altLang="en-US" sz="1200" b="0" strike="noStrike" noProof="1" dirty="0">
                <a:latin typeface="Arial" panose="020B0604020202020204" pitchFamily="34" charset="0"/>
                <a:ea typeface="Heiti SC Light" charset="-122"/>
                <a:cs typeface="+mn-ea"/>
              </a:rPr>
              <a:pPr lvl="0" algn="r" eaLnBrk="1" fontAlgn="base" hangingPunct="1"/>
              <a:t>‹#›</a:t>
            </a:fld>
            <a:endParaRPr lang="zh-CN" altLang="en-US" sz="1200" b="0" strike="noStrike" noProof="1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anose="020F0502020204030204" pitchFamily="34" charset="0"/>
        <a:ea typeface="Heiti SC Light" charset="-122"/>
        <a:cs typeface="+mn-cs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anose="020F0502020204030204" pitchFamily="34" charset="0"/>
        <a:ea typeface="Heiti SC Light" charset="-122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anose="020F0502020204030204" pitchFamily="34" charset="0"/>
        <a:ea typeface="Heiti SC Light" charset="-122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anose="020F0502020204030204" pitchFamily="34" charset="0"/>
        <a:ea typeface="Heiti SC Light" charset="-122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anose="020F0502020204030204" pitchFamily="34" charset="0"/>
        <a:ea typeface="Heiti SC Light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 txBox="1">
            <a:spLocks noGrp="1" noChangeArrowheads="1"/>
          </p:cNvSpPr>
          <p:nvPr/>
        </p:nvSpPr>
        <p:spPr bwMode="auto">
          <a:xfrm>
            <a:off x="3885873" y="8686874"/>
            <a:ext cx="2972127" cy="457126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89074" tIns="44537" rIns="89074" bIns="44537" anchor="b"/>
          <a:lstStyle/>
          <a:p>
            <a:pPr algn="r" defTabSz="889000" eaLnBrk="1" hangingPunct="1">
              <a:buFont typeface="Arial" panose="020B0604020202020204" pitchFamily="34" charset="0"/>
              <a:buNone/>
            </a:pPr>
            <a:fld id="{BD967B1D-81EA-4E82-9771-6BF1263D96DF}" type="slidenum">
              <a:rPr lang="zh-CN" altLang="de-DE" sz="1000"/>
              <a:pPr algn="r" defTabSz="889000" eaLnBrk="1" hangingPunct="1">
                <a:buFont typeface="Arial" panose="020B0604020202020204" pitchFamily="34" charset="0"/>
                <a:buNone/>
              </a:pPr>
              <a:t>2</a:t>
            </a:fld>
            <a:endParaRPr lang="de-DE" altLang="zh-CN" sz="1000"/>
          </a:p>
        </p:txBody>
      </p:sp>
      <p:sp>
        <p:nvSpPr>
          <p:cNvPr id="634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</a:ln>
        </p:spPr>
        <p:txBody>
          <a:bodyPr/>
          <a:lstStyle/>
          <a:p>
            <a:fld id="{59519FDC-0704-481A-BB28-FB8CC7E8E8E3}" type="slidenum">
              <a:rPr lang="zh-CN" altLang="en-US" smtClean="0"/>
              <a:pPr/>
              <a:t>9</a:t>
            </a:fld>
            <a:endParaRPr lang="en-US" altLang="zh-CN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1413" y="684213"/>
            <a:ext cx="4572000" cy="3429000"/>
          </a:xfrm>
          <a:solidFill>
            <a:srgbClr val="FFFFFF"/>
          </a:solidFill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745" y="4342695"/>
            <a:ext cx="5030510" cy="411710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  <p:txBody>
          <a:bodyPr/>
          <a:lstStyle/>
          <a:p>
            <a:pPr eaLnBrk="1" hangingPunct="1"/>
            <a:endParaRPr lang="en-GB" altLang="zh-CN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pPr fontAlgn="base"/>
            <a:r>
              <a:rPr lang="zh-CN" altLang="en-US" strike="noStrike" noProof="1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pPr fontAlgn="base"/>
            <a:r>
              <a:rPr lang="zh-CN" altLang="en-US" strike="noStrike" noProof="1"/>
              <a:t>单击此处编辑母版副标题样式</a:t>
            </a:r>
          </a:p>
        </p:txBody>
      </p:sp>
    </p:spTree>
  </p:cSld>
  <p:clrMapOvr>
    <a:masterClrMapping/>
  </p:clrMapOvr>
  <p:transition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pPr fontAlgn="base"/>
            <a:r>
              <a:rPr lang="zh-CN" altLang="en-US" strike="noStrike" noProof="1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 fontAlgn="base"/>
            <a:r>
              <a:rPr lang="zh-CN" altLang="en-US" strike="noStrike" noProof="1"/>
              <a:t>单击此处编辑母版文本样式</a:t>
            </a:r>
          </a:p>
          <a:p>
            <a:pPr lvl="1" fontAlgn="base"/>
            <a:r>
              <a:rPr lang="zh-CN" altLang="en-US" strike="noStrike" noProof="1"/>
              <a:t>第二级</a:t>
            </a:r>
          </a:p>
          <a:p>
            <a:pPr lvl="2" fontAlgn="base"/>
            <a:r>
              <a:rPr lang="zh-CN" altLang="en-US" strike="noStrike" noProof="1"/>
              <a:t>第三级</a:t>
            </a:r>
          </a:p>
          <a:p>
            <a:pPr lvl="3" fontAlgn="base"/>
            <a:r>
              <a:rPr lang="zh-CN" altLang="en-US" strike="noStrike" noProof="1"/>
              <a:t>第四级</a:t>
            </a:r>
          </a:p>
          <a:p>
            <a:pPr lvl="4" fontAlgn="base"/>
            <a:r>
              <a:rPr lang="zh-CN" altLang="en-US" strike="noStrike" noProof="1"/>
              <a:t>第五级</a:t>
            </a:r>
          </a:p>
        </p:txBody>
      </p:sp>
    </p:spTree>
  </p:cSld>
  <p:clrMapOvr>
    <a:masterClrMapping/>
  </p:clrMapOvr>
  <p:transition spd="slow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pPr fontAlgn="base"/>
            <a:r>
              <a:rPr lang="zh-CN" altLang="en-US" strike="noStrike" noProof="1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 fontAlgn="base"/>
            <a:r>
              <a:rPr lang="zh-CN" altLang="en-US" strike="noStrike" noProof="1"/>
              <a:t>单击此处编辑母版文本样式</a:t>
            </a:r>
          </a:p>
          <a:p>
            <a:pPr lvl="1" fontAlgn="base"/>
            <a:r>
              <a:rPr lang="zh-CN" altLang="en-US" strike="noStrike" noProof="1"/>
              <a:t>第二级</a:t>
            </a:r>
          </a:p>
          <a:p>
            <a:pPr lvl="2" fontAlgn="base"/>
            <a:r>
              <a:rPr lang="zh-CN" altLang="en-US" strike="noStrike" noProof="1"/>
              <a:t>第三级</a:t>
            </a:r>
          </a:p>
          <a:p>
            <a:pPr lvl="3" fontAlgn="base"/>
            <a:r>
              <a:rPr lang="zh-CN" altLang="en-US" strike="noStrike" noProof="1"/>
              <a:t>第四级</a:t>
            </a:r>
          </a:p>
          <a:p>
            <a:pPr lvl="4" fontAlgn="base"/>
            <a:r>
              <a:rPr lang="zh-CN" altLang="en-US" strike="noStrike" noProof="1"/>
              <a:t>第五级</a:t>
            </a:r>
          </a:p>
        </p:txBody>
      </p:sp>
    </p:spTree>
  </p:cSld>
  <p:clrMapOvr>
    <a:masterClrMapping/>
  </p:clrMapOvr>
  <p:transition spd="slow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  <a:prstGeom prst="rect">
            <a:avLst/>
          </a:prstGeom>
        </p:spPr>
        <p:txBody>
          <a:bodyPr/>
          <a:lstStyle/>
          <a:p>
            <a:pPr lvl="0" fontAlgn="base"/>
            <a:r>
              <a:rPr lang="zh-CN" altLang="en-US" strike="noStrike" noProof="1"/>
              <a:t>单击此处编辑母版文本样式</a:t>
            </a:r>
          </a:p>
          <a:p>
            <a:pPr lvl="1" fontAlgn="base"/>
            <a:r>
              <a:rPr lang="zh-CN" altLang="en-US" strike="noStrike" noProof="1"/>
              <a:t>第二级</a:t>
            </a:r>
          </a:p>
          <a:p>
            <a:pPr lvl="2" fontAlgn="base"/>
            <a:r>
              <a:rPr lang="zh-CN" altLang="en-US" strike="noStrike" noProof="1"/>
              <a:t>第三级</a:t>
            </a:r>
          </a:p>
          <a:p>
            <a:pPr lvl="3" fontAlgn="base"/>
            <a:r>
              <a:rPr lang="zh-CN" altLang="en-US" strike="noStrike" noProof="1"/>
              <a:t>第四级</a:t>
            </a:r>
          </a:p>
          <a:p>
            <a:pPr lvl="4" fontAlgn="base"/>
            <a:r>
              <a:rPr lang="zh-CN" altLang="en-US" strike="noStrike" noProof="1"/>
              <a:t>第五级</a:t>
            </a:r>
          </a:p>
        </p:txBody>
      </p:sp>
    </p:spTree>
  </p:cSld>
  <p:clrMapOvr>
    <a:masterClrMapping/>
  </p:clrMapOvr>
  <p:transition spd="slow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标题和四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sz="quarter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pPr fontAlgn="base"/>
            <a:r>
              <a:rPr lang="zh-CN" altLang="en-US" strike="noStrike" noProof="1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  <a:prstGeom prst="rect">
            <a:avLst/>
          </a:prstGeom>
        </p:spPr>
        <p:txBody>
          <a:bodyPr/>
          <a:lstStyle/>
          <a:p>
            <a:pPr lvl="0" fontAlgn="base"/>
            <a:r>
              <a:rPr lang="zh-CN" altLang="en-US" strike="noStrike" noProof="1"/>
              <a:t>单击此处编辑母版文本样式</a:t>
            </a:r>
          </a:p>
          <a:p>
            <a:pPr lvl="1" fontAlgn="base"/>
            <a:r>
              <a:rPr lang="zh-CN" altLang="en-US" strike="noStrike" noProof="1"/>
              <a:t>第二级</a:t>
            </a:r>
          </a:p>
          <a:p>
            <a:pPr lvl="2" fontAlgn="base"/>
            <a:r>
              <a:rPr lang="zh-CN" altLang="en-US" strike="noStrike" noProof="1"/>
              <a:t>第三级</a:t>
            </a:r>
          </a:p>
          <a:p>
            <a:pPr lvl="3" fontAlgn="base"/>
            <a:r>
              <a:rPr lang="zh-CN" altLang="en-US" strike="noStrike" noProof="1"/>
              <a:t>第四级</a:t>
            </a:r>
          </a:p>
          <a:p>
            <a:pPr lvl="4" fontAlgn="base"/>
            <a:r>
              <a:rPr lang="zh-CN" altLang="en-US" strike="noStrike" noProof="1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  <a:prstGeom prst="rect">
            <a:avLst/>
          </a:prstGeom>
        </p:spPr>
        <p:txBody>
          <a:bodyPr/>
          <a:lstStyle/>
          <a:p>
            <a:pPr lvl="0" fontAlgn="base"/>
            <a:r>
              <a:rPr lang="zh-CN" altLang="en-US" strike="noStrike" noProof="1"/>
              <a:t>单击此处编辑母版文本样式</a:t>
            </a:r>
          </a:p>
          <a:p>
            <a:pPr lvl="1" fontAlgn="base"/>
            <a:r>
              <a:rPr lang="zh-CN" altLang="en-US" strike="noStrike" noProof="1"/>
              <a:t>第二级</a:t>
            </a:r>
          </a:p>
          <a:p>
            <a:pPr lvl="2" fontAlgn="base"/>
            <a:r>
              <a:rPr lang="zh-CN" altLang="en-US" strike="noStrike" noProof="1"/>
              <a:t>第三级</a:t>
            </a:r>
          </a:p>
          <a:p>
            <a:pPr lvl="3" fontAlgn="base"/>
            <a:r>
              <a:rPr lang="zh-CN" altLang="en-US" strike="noStrike" noProof="1"/>
              <a:t>第四级</a:t>
            </a:r>
          </a:p>
          <a:p>
            <a:pPr lvl="4" fontAlgn="base"/>
            <a:r>
              <a:rPr lang="zh-CN" altLang="en-US" strike="noStrike" noProof="1"/>
              <a:t>第五级</a:t>
            </a:r>
          </a:p>
        </p:txBody>
      </p:sp>
      <p:sp>
        <p:nvSpPr>
          <p:cNvPr id="5" name="内容占位符 4"/>
          <p:cNvSpPr>
            <a:spLocks noGrp="1"/>
          </p:cNvSpPr>
          <p:nvPr>
            <p:ph sz="quarter" idx="3"/>
          </p:nvPr>
        </p:nvSpPr>
        <p:spPr>
          <a:xfrm>
            <a:off x="457200" y="3938588"/>
            <a:ext cx="4038600" cy="2187575"/>
          </a:xfrm>
          <a:prstGeom prst="rect">
            <a:avLst/>
          </a:prstGeom>
        </p:spPr>
        <p:txBody>
          <a:bodyPr/>
          <a:lstStyle/>
          <a:p>
            <a:pPr lvl="0" fontAlgn="base"/>
            <a:r>
              <a:rPr lang="zh-CN" altLang="en-US" strike="noStrike" noProof="1"/>
              <a:t>单击此处编辑母版文本样式</a:t>
            </a:r>
          </a:p>
          <a:p>
            <a:pPr lvl="1" fontAlgn="base"/>
            <a:r>
              <a:rPr lang="zh-CN" altLang="en-US" strike="noStrike" noProof="1"/>
              <a:t>第二级</a:t>
            </a:r>
          </a:p>
          <a:p>
            <a:pPr lvl="2" fontAlgn="base"/>
            <a:r>
              <a:rPr lang="zh-CN" altLang="en-US" strike="noStrike" noProof="1"/>
              <a:t>第三级</a:t>
            </a:r>
          </a:p>
          <a:p>
            <a:pPr lvl="3" fontAlgn="base"/>
            <a:r>
              <a:rPr lang="zh-CN" altLang="en-US" strike="noStrike" noProof="1"/>
              <a:t>第四级</a:t>
            </a:r>
          </a:p>
          <a:p>
            <a:pPr lvl="4" fontAlgn="base"/>
            <a:r>
              <a:rPr lang="zh-CN" altLang="en-US" strike="noStrike" noProof="1"/>
              <a:t>第五级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8200" y="3938588"/>
            <a:ext cx="4038600" cy="2187575"/>
          </a:xfrm>
          <a:prstGeom prst="rect">
            <a:avLst/>
          </a:prstGeom>
        </p:spPr>
        <p:txBody>
          <a:bodyPr/>
          <a:lstStyle/>
          <a:p>
            <a:pPr lvl="0" fontAlgn="base"/>
            <a:r>
              <a:rPr lang="zh-CN" altLang="en-US" strike="noStrike" noProof="1"/>
              <a:t>单击此处编辑母版文本样式</a:t>
            </a:r>
          </a:p>
          <a:p>
            <a:pPr lvl="1" fontAlgn="base"/>
            <a:r>
              <a:rPr lang="zh-CN" altLang="en-US" strike="noStrike" noProof="1"/>
              <a:t>第二级</a:t>
            </a:r>
          </a:p>
          <a:p>
            <a:pPr lvl="2" fontAlgn="base"/>
            <a:r>
              <a:rPr lang="zh-CN" altLang="en-US" strike="noStrike" noProof="1"/>
              <a:t>第三级</a:t>
            </a:r>
          </a:p>
          <a:p>
            <a:pPr lvl="3" fontAlgn="base"/>
            <a:r>
              <a:rPr lang="zh-CN" altLang="en-US" strike="noStrike" noProof="1"/>
              <a:t>第四级</a:t>
            </a:r>
          </a:p>
          <a:p>
            <a:pPr lvl="4" fontAlgn="base"/>
            <a:r>
              <a:rPr lang="zh-CN" altLang="en-US" strike="noStrike" noProof="1"/>
              <a:t>第五级</a:t>
            </a:r>
          </a:p>
        </p:txBody>
      </p:sp>
    </p:spTree>
  </p:cSld>
  <p:clrMapOvr>
    <a:masterClrMapping/>
  </p:clrMapOvr>
  <p:transition spd="slow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标题和内容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 fontAlgn="base"/>
            <a:r>
              <a:rPr lang="zh-CN" altLang="en-US" strike="noStrike" noProof="1"/>
              <a:t>单击此处编辑母版文本样式</a:t>
            </a:r>
          </a:p>
          <a:p>
            <a:pPr lvl="1" fontAlgn="base"/>
            <a:r>
              <a:rPr lang="zh-CN" altLang="en-US" strike="noStrike" noProof="1"/>
              <a:t>第二级</a:t>
            </a:r>
          </a:p>
          <a:p>
            <a:pPr lvl="2" fontAlgn="base"/>
            <a:r>
              <a:rPr lang="zh-CN" altLang="en-US" strike="noStrike" noProof="1"/>
              <a:t>第三级</a:t>
            </a:r>
          </a:p>
          <a:p>
            <a:pPr lvl="3" fontAlgn="base"/>
            <a:r>
              <a:rPr lang="zh-CN" altLang="en-US" strike="noStrike" noProof="1"/>
              <a:t>第四级</a:t>
            </a:r>
          </a:p>
          <a:p>
            <a:pPr lvl="4" fontAlgn="base"/>
            <a:r>
              <a:rPr lang="zh-CN" altLang="en-US" strike="noStrike" noProof="1"/>
              <a:t>第五级</a:t>
            </a:r>
          </a:p>
        </p:txBody>
      </p:sp>
    </p:spTree>
  </p:cSld>
  <p:clrMapOvr>
    <a:masterClrMapping/>
  </p:clrMapOvr>
  <p:transition spd="slow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标题，文本与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1295400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/>
          <a:p>
            <a:pPr lvl="0" eaLnBrk="1" hangingPunct="1">
              <a:buClrTx/>
            </a:pPr>
            <a:endParaRPr lang="zh-CN" altLang="en-US" dirty="0">
              <a:latin typeface="Times New Roman" panose="02020603050405020304" pitchFamily="18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/>
          <a:p>
            <a:pPr lvl="0" eaLnBrk="1" hangingPunct="1">
              <a:buClrTx/>
            </a:pPr>
            <a:endParaRPr lang="en-US" altLang="zh-CN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/>
          <a:p>
            <a:pPr lvl="0" eaLnBrk="1" hangingPunct="1">
              <a:buClrTx/>
            </a:pPr>
            <a:fld id="{9A0DB2DC-4C9A-4742-B13C-FB6460FD3503}" type="slidenum">
              <a:rPr lang="en-US" altLang="zh-CN"/>
              <a:pPr lvl="0" eaLnBrk="1" hangingPunct="1">
                <a:buClrTx/>
              </a:pPr>
              <a:t>‹#›</a:t>
            </a:fld>
            <a:endParaRPr lang="en-US" altLang="zh-CN"/>
          </a:p>
        </p:txBody>
      </p:sp>
    </p:spTree>
  </p:cSld>
  <p:clrMapOvr>
    <a:masterClrMapping/>
  </p:clrMapOvr>
  <p:transition spd="slow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标题 8"/>
          <p:cNvSpPr>
            <a:spLocks noGrp="1"/>
          </p:cNvSpPr>
          <p:nvPr>
            <p:ph type="title"/>
          </p:nvPr>
        </p:nvSpPr>
        <p:spPr>
          <a:xfrm>
            <a:off x="457478" y="1031899"/>
            <a:ext cx="7254829" cy="424823"/>
          </a:xfrm>
          <a:prstGeom prst="rect">
            <a:avLst/>
          </a:prstGeom>
        </p:spPr>
        <p:txBody>
          <a:bodyPr lIns="80077" tIns="40039" rIns="80077" bIns="40039"/>
          <a:lstStyle>
            <a:lvl1pPr>
              <a:defRPr sz="2100"/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</p:spTree>
  </p:cSld>
  <p:clrMapOvr>
    <a:masterClrMapping/>
  </p:clrMapOvr>
  <p:transition spd="slow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15900" y="0"/>
            <a:ext cx="8770938" cy="8810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216000" y="982800"/>
            <a:ext cx="8820000" cy="430887"/>
          </a:xfrm>
          <a:prstGeom prst="rect">
            <a:avLst/>
          </a:prstGeom>
        </p:spPr>
        <p:txBody>
          <a:bodyPr rIns="0"/>
          <a:lstStyle>
            <a:lvl1pPr marL="0" indent="0">
              <a:buFontTx/>
              <a:buNone/>
              <a:defRPr sz="2200"/>
            </a:lvl1pPr>
            <a:lvl2pPr>
              <a:defRPr sz="2200"/>
            </a:lvl2pPr>
            <a:lvl3pPr>
              <a:defRPr sz="2200"/>
            </a:lvl3pPr>
            <a:lvl4pPr>
              <a:defRPr sz="2200"/>
            </a:lvl4pPr>
            <a:lvl5pPr>
              <a:defRPr sz="2200"/>
            </a:lvl5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4"/>
          </p:nvPr>
        </p:nvSpPr>
        <p:spPr>
          <a:xfrm>
            <a:off x="4418013" y="6316663"/>
            <a:ext cx="528637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4F9EE8-33FD-42C3-819D-B58738CD5E5F}" type="slidenum">
              <a:rPr lang="de-DE"/>
              <a:pPr>
                <a:defRPr/>
              </a:pPr>
              <a:t>‹#›</a:t>
            </a:fld>
            <a:endParaRPr lang="de-DE" dirty="0"/>
          </a:p>
        </p:txBody>
      </p:sp>
    </p:spTree>
  </p:cSld>
  <p:clrMapOvr>
    <a:masterClrMapping/>
  </p:clrMapOvr>
  <p:transition spd="slow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ine 1037"/>
          <p:cNvSpPr>
            <a:spLocks noChangeShapeType="1"/>
          </p:cNvSpPr>
          <p:nvPr userDrawn="1"/>
        </p:nvSpPr>
        <p:spPr bwMode="auto">
          <a:xfrm>
            <a:off x="0" y="903288"/>
            <a:ext cx="91440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</p:cSld>
  <p:clrMapOvr>
    <a:masterClrMapping/>
  </p:clrMapOvr>
  <p:transition>
    <p:cut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ine 1037"/>
          <p:cNvSpPr>
            <a:spLocks noChangeShapeType="1"/>
          </p:cNvSpPr>
          <p:nvPr userDrawn="1"/>
        </p:nvSpPr>
        <p:spPr bwMode="auto">
          <a:xfrm>
            <a:off x="0" y="903288"/>
            <a:ext cx="91440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</p:cSld>
  <p:clrMapOvr>
    <a:masterClrMapping/>
  </p:clrMapOvr>
  <p:transition>
    <p:cut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pPr fontAlgn="base"/>
            <a:r>
              <a:rPr lang="zh-CN" altLang="en-US" strike="noStrike" noProof="1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 fontAlgn="base"/>
            <a:r>
              <a:rPr lang="zh-CN" altLang="en-US" strike="noStrike" noProof="1"/>
              <a:t>单击此处编辑母版文本样式</a:t>
            </a:r>
          </a:p>
          <a:p>
            <a:pPr lvl="1" fontAlgn="base"/>
            <a:r>
              <a:rPr lang="zh-CN" altLang="en-US" strike="noStrike" noProof="1"/>
              <a:t>第二级</a:t>
            </a:r>
          </a:p>
          <a:p>
            <a:pPr lvl="2" fontAlgn="base"/>
            <a:r>
              <a:rPr lang="zh-CN" altLang="en-US" strike="noStrike" noProof="1"/>
              <a:t>第三级</a:t>
            </a:r>
          </a:p>
          <a:p>
            <a:pPr lvl="3" fontAlgn="base"/>
            <a:r>
              <a:rPr lang="zh-CN" altLang="en-US" strike="noStrike" noProof="1"/>
              <a:t>第四级</a:t>
            </a:r>
          </a:p>
          <a:p>
            <a:pPr lvl="4" fontAlgn="base"/>
            <a:r>
              <a:rPr lang="zh-CN" altLang="en-US" strike="noStrike" noProof="1"/>
              <a:t>第五级</a:t>
            </a:r>
          </a:p>
        </p:txBody>
      </p:sp>
    </p:spTree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pPr fontAlgn="base"/>
            <a:r>
              <a:rPr lang="zh-CN" altLang="en-US" strike="noStrike" noProof="1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 fontAlgn="base"/>
            <a:r>
              <a:rPr lang="zh-CN" altLang="en-US" strike="noStrike" noProof="1"/>
              <a:t>单击此处编辑母版文本样式</a:t>
            </a:r>
          </a:p>
        </p:txBody>
      </p:sp>
    </p:spTree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pPr fontAlgn="base"/>
            <a:r>
              <a:rPr lang="zh-CN" altLang="en-US" strike="noStrike" noProof="1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fontAlgn="base"/>
            <a:r>
              <a:rPr lang="zh-CN" altLang="en-US" strike="noStrike" noProof="1"/>
              <a:t>单击此处编辑母版文本样式</a:t>
            </a:r>
          </a:p>
          <a:p>
            <a:pPr lvl="1" fontAlgn="base"/>
            <a:r>
              <a:rPr lang="zh-CN" altLang="en-US" strike="noStrike" noProof="1"/>
              <a:t>第二级</a:t>
            </a:r>
          </a:p>
          <a:p>
            <a:pPr lvl="2" fontAlgn="base"/>
            <a:r>
              <a:rPr lang="zh-CN" altLang="en-US" strike="noStrike" noProof="1"/>
              <a:t>第三级</a:t>
            </a:r>
          </a:p>
          <a:p>
            <a:pPr lvl="3" fontAlgn="base"/>
            <a:r>
              <a:rPr lang="zh-CN" altLang="en-US" strike="noStrike" noProof="1"/>
              <a:t>第四级</a:t>
            </a:r>
          </a:p>
          <a:p>
            <a:pPr lvl="4" fontAlgn="base"/>
            <a:r>
              <a:rPr lang="zh-CN" altLang="en-US" strike="noStrike" noProof="1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fontAlgn="base"/>
            <a:r>
              <a:rPr lang="zh-CN" altLang="en-US" strike="noStrike" noProof="1"/>
              <a:t>单击此处编辑母版文本样式</a:t>
            </a:r>
          </a:p>
          <a:p>
            <a:pPr lvl="1" fontAlgn="base"/>
            <a:r>
              <a:rPr lang="zh-CN" altLang="en-US" strike="noStrike" noProof="1"/>
              <a:t>第二级</a:t>
            </a:r>
          </a:p>
          <a:p>
            <a:pPr lvl="2" fontAlgn="base"/>
            <a:r>
              <a:rPr lang="zh-CN" altLang="en-US" strike="noStrike" noProof="1"/>
              <a:t>第三级</a:t>
            </a:r>
          </a:p>
          <a:p>
            <a:pPr lvl="3" fontAlgn="base"/>
            <a:r>
              <a:rPr lang="zh-CN" altLang="en-US" strike="noStrike" noProof="1"/>
              <a:t>第四级</a:t>
            </a:r>
          </a:p>
          <a:p>
            <a:pPr lvl="4" fontAlgn="base"/>
            <a:r>
              <a:rPr lang="zh-CN" altLang="en-US" strike="noStrike" noProof="1"/>
              <a:t>第五级</a:t>
            </a:r>
          </a:p>
        </p:txBody>
      </p:sp>
    </p:spTree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/>
            <a:r>
              <a:rPr lang="zh-CN" altLang="en-US" strike="noStrike" noProof="1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fontAlgn="base"/>
            <a:r>
              <a:rPr lang="zh-CN" altLang="en-US" strike="noStrike" noProof="1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fontAlgn="base"/>
            <a:r>
              <a:rPr lang="zh-CN" altLang="en-US" strike="noStrike" noProof="1"/>
              <a:t>单击此处编辑母版文本样式</a:t>
            </a:r>
          </a:p>
          <a:p>
            <a:pPr lvl="1" fontAlgn="base"/>
            <a:r>
              <a:rPr lang="zh-CN" altLang="en-US" strike="noStrike" noProof="1"/>
              <a:t>第二级</a:t>
            </a:r>
          </a:p>
          <a:p>
            <a:pPr lvl="2" fontAlgn="base"/>
            <a:r>
              <a:rPr lang="zh-CN" altLang="en-US" strike="noStrike" noProof="1"/>
              <a:t>第三级</a:t>
            </a:r>
          </a:p>
          <a:p>
            <a:pPr lvl="3" fontAlgn="base"/>
            <a:r>
              <a:rPr lang="zh-CN" altLang="en-US" strike="noStrike" noProof="1"/>
              <a:t>第四级</a:t>
            </a:r>
          </a:p>
          <a:p>
            <a:pPr lvl="4" fontAlgn="base"/>
            <a:r>
              <a:rPr lang="zh-CN" altLang="en-US" strike="noStrike" noProof="1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fontAlgn="base"/>
            <a:r>
              <a:rPr lang="zh-CN" altLang="en-US" strike="noStrike" noProof="1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fontAlgn="base"/>
            <a:r>
              <a:rPr lang="zh-CN" altLang="en-US" strike="noStrike" noProof="1"/>
              <a:t>单击此处编辑母版文本样式</a:t>
            </a:r>
          </a:p>
          <a:p>
            <a:pPr lvl="1" fontAlgn="base"/>
            <a:r>
              <a:rPr lang="zh-CN" altLang="en-US" strike="noStrike" noProof="1"/>
              <a:t>第二级</a:t>
            </a:r>
          </a:p>
          <a:p>
            <a:pPr lvl="2" fontAlgn="base"/>
            <a:r>
              <a:rPr lang="zh-CN" altLang="en-US" strike="noStrike" noProof="1"/>
              <a:t>第三级</a:t>
            </a:r>
          </a:p>
          <a:p>
            <a:pPr lvl="3" fontAlgn="base"/>
            <a:r>
              <a:rPr lang="zh-CN" altLang="en-US" strike="noStrike" noProof="1"/>
              <a:t>第四级</a:t>
            </a:r>
          </a:p>
          <a:p>
            <a:pPr lvl="4" fontAlgn="base"/>
            <a:r>
              <a:rPr lang="zh-CN" altLang="en-US" strike="noStrike" noProof="1"/>
              <a:t>第五级</a:t>
            </a:r>
          </a:p>
        </p:txBody>
      </p:sp>
    </p:spTree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pPr fontAlgn="base"/>
            <a:r>
              <a:rPr lang="zh-CN" altLang="en-US" strike="noStrike" noProof="1"/>
              <a:t>单击此处编辑母版标题样式</a:t>
            </a:r>
          </a:p>
        </p:txBody>
      </p:sp>
    </p:spTree>
  </p:cSld>
  <p:clrMapOvr>
    <a:masterClrMapping/>
  </p:clrMapOvr>
  <p:transition spd="slow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slow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pPr fontAlgn="base"/>
            <a:r>
              <a:rPr lang="zh-CN" altLang="en-US" strike="noStrike" noProof="1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fontAlgn="base"/>
            <a:r>
              <a:rPr lang="zh-CN" altLang="en-US" strike="noStrike" noProof="1"/>
              <a:t>单击此处编辑母版文本样式</a:t>
            </a:r>
          </a:p>
          <a:p>
            <a:pPr lvl="1" fontAlgn="base"/>
            <a:r>
              <a:rPr lang="zh-CN" altLang="en-US" strike="noStrike" noProof="1"/>
              <a:t>第二级</a:t>
            </a:r>
          </a:p>
          <a:p>
            <a:pPr lvl="2" fontAlgn="base"/>
            <a:r>
              <a:rPr lang="zh-CN" altLang="en-US" strike="noStrike" noProof="1"/>
              <a:t>第三级</a:t>
            </a:r>
          </a:p>
          <a:p>
            <a:pPr lvl="3" fontAlgn="base"/>
            <a:r>
              <a:rPr lang="zh-CN" altLang="en-US" strike="noStrike" noProof="1"/>
              <a:t>第四级</a:t>
            </a:r>
          </a:p>
          <a:p>
            <a:pPr lvl="4" fontAlgn="base"/>
            <a:r>
              <a:rPr lang="zh-CN" altLang="en-US" strike="noStrike" noProof="1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fontAlgn="base"/>
            <a:r>
              <a:rPr lang="zh-CN" altLang="en-US" strike="noStrike" noProof="1"/>
              <a:t>单击此处编辑母版文本样式</a:t>
            </a:r>
          </a:p>
        </p:txBody>
      </p:sp>
    </p:spTree>
  </p:cSld>
  <p:clrMapOvr>
    <a:masterClrMapping/>
  </p:clrMapOvr>
  <p:transition spd="slow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pPr fontAlgn="base"/>
            <a:r>
              <a:rPr lang="zh-CN" altLang="en-US" strike="noStrike" noProof="1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3200" b="0" i="0" u="none" strike="noStrike" kern="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fontAlgn="base"/>
            <a:r>
              <a:rPr lang="zh-CN" altLang="en-US" strike="noStrike" noProof="1"/>
              <a:t>单击此处编辑母版文本样式</a:t>
            </a:r>
          </a:p>
        </p:txBody>
      </p:sp>
    </p:spTree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1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 userDrawn="1"/>
        </p:nvSpPr>
        <p:spPr>
          <a:xfrm>
            <a:off x="635" y="6346190"/>
            <a:ext cx="9144000" cy="538480"/>
          </a:xfrm>
          <a:prstGeom prst="rect">
            <a:avLst/>
          </a:prstGeom>
          <a:gradFill flip="none">
            <a:gsLst>
              <a:gs pos="0">
                <a:srgbClr val="9EE256">
                  <a:alpha val="9000"/>
                </a:srgbClr>
              </a:gs>
              <a:gs pos="100000">
                <a:srgbClr val="52762D"/>
              </a:gs>
            </a:gsLst>
            <a:lin ang="2700000" scaled="0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anchor="t" anchorCtr="0" compatLnSpc="1"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</a:pPr>
            <a:endParaRPr kumimoji="0" lang="en-US" altLang="en-US" sz="1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Heiti SC Light" charset="-122"/>
            </a:endParaRPr>
          </a:p>
        </p:txBody>
      </p:sp>
      <p:sp>
        <p:nvSpPr>
          <p:cNvPr id="3" name="矩形 2"/>
          <p:cNvSpPr/>
          <p:nvPr userDrawn="1"/>
        </p:nvSpPr>
        <p:spPr>
          <a:xfrm>
            <a:off x="0" y="-5680"/>
            <a:ext cx="9144000" cy="768350"/>
          </a:xfrm>
          <a:prstGeom prst="rect">
            <a:avLst/>
          </a:prstGeom>
          <a:gradFill flip="none" rotWithShape="1">
            <a:gsLst>
              <a:gs pos="0">
                <a:srgbClr val="92D050"/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0" scaled="1"/>
            <a:tileRect/>
          </a:gradFill>
          <a:effectLst/>
        </p:spPr>
        <p:txBody>
          <a:bodyPr wrap="square" lIns="91440" tIns="45720" rIns="91440" bIns="45720">
            <a:spAutoFit/>
          </a:bodyPr>
          <a:lstStyle/>
          <a:p>
            <a:pPr marL="0" marR="0" indent="0" algn="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lang="zh-CN" altLang="en-US" sz="2400" b="1" u="heavy" strike="noStrike" cap="none" spc="0" baseline="0" noProof="1">
                <a:ln w="12700" cmpd="sng">
                  <a:solidFill>
                    <a:schemeClr val="accent4"/>
                  </a:solidFill>
                  <a:prstDash val="solid"/>
                </a:ln>
                <a:solidFill>
                  <a:srgbClr val="0070C0"/>
                </a:solidFill>
                <a:effectLst/>
                <a:uFill>
                  <a:solidFill>
                    <a:srgbClr val="FF0000"/>
                  </a:solidFill>
                </a:uFill>
                <a:latin typeface="华文行楷" panose="02010800040101010101" pitchFamily="2" charset="-122"/>
                <a:ea typeface="华文行楷" panose="02010800040101010101" pitchFamily="2" charset="-122"/>
              </a:rPr>
              <a:t>汽车单片机与局域网应用技术</a:t>
            </a:r>
            <a:endParaRPr lang="zh-CN" altLang="en-US" sz="2400" b="1" u="heavy" cap="none" spc="0" baseline="0" dirty="0">
              <a:ln w="12700" cmpd="sng">
                <a:solidFill>
                  <a:schemeClr val="accent4"/>
                </a:solidFill>
                <a:prstDash val="solid"/>
              </a:ln>
              <a:solidFill>
                <a:srgbClr val="0070C0"/>
              </a:solidFill>
              <a:effectLst/>
              <a:uFill>
                <a:solidFill>
                  <a:srgbClr val="FF0000"/>
                </a:solidFill>
              </a:uFill>
              <a:latin typeface="华文行楷" panose="02010800040101010101" pitchFamily="2" charset="-122"/>
              <a:ea typeface="华文行楷" panose="02010800040101010101" pitchFamily="2" charset="-122"/>
            </a:endParaRPr>
          </a:p>
          <a:p>
            <a:pPr algn="r"/>
            <a:r>
              <a:rPr lang="zh-CN" altLang="en-US" sz="2000" b="1" u="none" strike="noStrike" cap="none" spc="0" baseline="0" noProof="1">
                <a:ln w="12700" cmpd="sng">
                  <a:solidFill>
                    <a:schemeClr val="accent4"/>
                  </a:solidFill>
                  <a:prstDash val="solid"/>
                </a:ln>
                <a:solidFill>
                  <a:srgbClr val="FF3300"/>
                </a:solidFill>
                <a:effectLst/>
                <a:uFill>
                  <a:solidFill>
                    <a:srgbClr val="7030A0"/>
                  </a:solidFill>
                </a:uFill>
                <a:latin typeface="华文新魏" panose="02010800040101010101" pitchFamily="2" charset="-122"/>
                <a:ea typeface="华文新魏" panose="02010800040101010101" pitchFamily="2" charset="-122"/>
              </a:rPr>
              <a:t>汽车电子技术专业教学资源库</a:t>
            </a:r>
            <a:endParaRPr lang="zh-CN" altLang="en-US" sz="2000" b="1" cap="none" spc="0" dirty="0">
              <a:ln w="12700" cmpd="sng">
                <a:solidFill>
                  <a:schemeClr val="accent4"/>
                </a:solidFill>
                <a:prstDash val="solid"/>
              </a:ln>
              <a:solidFill>
                <a:srgbClr val="FF3300"/>
              </a:solidFill>
              <a:effectLst/>
            </a:endParaRPr>
          </a:p>
        </p:txBody>
      </p:sp>
      <p:pic>
        <p:nvPicPr>
          <p:cNvPr id="47109" name="Picture 4" descr="logo"/>
          <p:cNvPicPr>
            <a:picLocks noChangeAspect="1"/>
          </p:cNvPicPr>
          <p:nvPr userDrawn="1"/>
        </p:nvPicPr>
        <p:blipFill>
          <a:blip r:embed="rId21" cstate="print"/>
          <a:stretch>
            <a:fillRect/>
          </a:stretch>
        </p:blipFill>
        <p:spPr>
          <a:xfrm>
            <a:off x="-6985" y="6346825"/>
            <a:ext cx="3006725" cy="49784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5" name="图片 4" descr="9]PHJ95F8`0M$PUWXC8GGJO.png"/>
          <p:cNvPicPr>
            <a:picLocks noChangeAspect="1"/>
          </p:cNvPicPr>
          <p:nvPr userDrawn="1"/>
        </p:nvPicPr>
        <p:blipFill>
          <a:blip r:embed="rId22" cstate="print"/>
          <a:stretch>
            <a:fillRect/>
          </a:stretch>
        </p:blipFill>
        <p:spPr>
          <a:xfrm>
            <a:off x="57150" y="6286500"/>
            <a:ext cx="9086850" cy="571500"/>
          </a:xfrm>
          <a:prstGeom prst="rect">
            <a:avLst/>
          </a:prstGeom>
        </p:spPr>
      </p:pic>
      <p:sp>
        <p:nvSpPr>
          <p:cNvPr id="6" name="矩形 5">
            <a:extLst>
              <a:ext uri="{FF2B5EF4-FFF2-40B4-BE49-F238E27FC236}">
                <a16:creationId xmlns:a16="http://schemas.microsoft.com/office/drawing/2014/main" id="{B4FDAAE9-EA69-4DBA-9C47-D6BFA244254A}"/>
              </a:ext>
            </a:extLst>
          </p:cNvPr>
          <p:cNvSpPr/>
          <p:nvPr userDrawn="1"/>
        </p:nvSpPr>
        <p:spPr>
          <a:xfrm>
            <a:off x="0" y="-5599"/>
            <a:ext cx="9144000" cy="718094"/>
          </a:xfrm>
          <a:prstGeom prst="rect">
            <a:avLst/>
          </a:prstGeom>
          <a:gradFill flip="none" rotWithShape="1">
            <a:gsLst>
              <a:gs pos="0">
                <a:srgbClr val="92D050"/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</a:pPr>
            <a:endParaRPr kumimoji="0" lang="zh-CN" altLang="en-US" sz="1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Heiti SC Light" charset="-12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  <p:sldLayoutId id="2147483667" r:id="rId19"/>
  </p:sldLayoutIdLst>
  <p:transition spd="slow"/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Heiti SC Light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Heiti SC Light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Heiti SC Light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Heiti SC Light" charset="-122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Heiti SC Light" charset="-122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Heiti SC Light" charset="-122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Heiti SC Light" charset="-122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Heiti SC Light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5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5.jpe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6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2"/>
          <p:cNvSpPr/>
          <p:nvPr/>
        </p:nvSpPr>
        <p:spPr>
          <a:xfrm>
            <a:off x="112713" y="2636912"/>
            <a:ext cx="8918575" cy="58356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pPr algn="ctr"/>
            <a:r>
              <a:rPr lang="zh-CN" altLang="en-US" sz="3200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任务二：</a:t>
            </a:r>
            <a:r>
              <a:rPr lang="en-US" altLang="zh-CN" sz="3200" dirty="0">
                <a:latin typeface="黑体" panose="02010609060101010101" pitchFamily="49" charset="-122"/>
                <a:ea typeface="黑体" panose="02010609060101010101" pitchFamily="49" charset="-122"/>
              </a:rPr>
              <a:t>CAN</a:t>
            </a:r>
            <a:r>
              <a:rPr lang="zh-CN" altLang="en-US" sz="3200" dirty="0">
                <a:latin typeface="黑体" panose="02010609060101010101" pitchFamily="49" charset="-122"/>
                <a:ea typeface="黑体" panose="02010609060101010101" pitchFamily="49" charset="-122"/>
              </a:rPr>
              <a:t>总线的数据传输</a:t>
            </a:r>
            <a:endParaRPr lang="zh-CN" altLang="en-US" sz="3200" dirty="0">
              <a:latin typeface="黑体" panose="02010609060101010101" pitchFamily="49" charset="-122"/>
              <a:ea typeface="黑体" panose="02010609060101010101" pitchFamily="49" charset="-122"/>
              <a:sym typeface="+mn-ea"/>
            </a:endParaRPr>
          </a:p>
        </p:txBody>
      </p:sp>
      <p:sp>
        <p:nvSpPr>
          <p:cNvPr id="3074" name="Rectangle 3"/>
          <p:cNvSpPr/>
          <p:nvPr/>
        </p:nvSpPr>
        <p:spPr>
          <a:xfrm>
            <a:off x="1042988" y="3645218"/>
            <a:ext cx="7127875" cy="55308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pPr algn="ctr">
              <a:lnSpc>
                <a:spcPts val="3600"/>
              </a:lnSpc>
            </a:pPr>
            <a:r>
              <a:rPr lang="zh-CN" altLang="en-US" sz="2400" b="0" dirty="0">
                <a:latin typeface="Arial" panose="020B0604020202020204" pitchFamily="34" charset="0"/>
                <a:ea typeface="黑体" panose="02010609060101010101" pitchFamily="49" charset="-122"/>
              </a:rPr>
              <a:t>知识点</a:t>
            </a:r>
            <a:r>
              <a:rPr lang="en-US" altLang="zh-CN" sz="2400" b="0" dirty="0">
                <a:latin typeface="Arial" panose="020B0604020202020204" pitchFamily="34" charset="0"/>
                <a:ea typeface="黑体" panose="02010609060101010101" pitchFamily="49" charset="-122"/>
              </a:rPr>
              <a:t>2</a:t>
            </a:r>
            <a:r>
              <a:rPr lang="zh-CN" altLang="en-US" sz="2400" b="0" dirty="0">
                <a:latin typeface="Arial" panose="020B0604020202020204" pitchFamily="34" charset="0"/>
                <a:ea typeface="黑体" panose="02010609060101010101" pitchFamily="49" charset="-122"/>
              </a:rPr>
              <a:t>：</a:t>
            </a:r>
            <a:r>
              <a:rPr lang="en-US" altLang="zh-CN" sz="2400" dirty="0"/>
              <a:t>CAN</a:t>
            </a:r>
            <a:r>
              <a:rPr lang="zh-CN" altLang="en-US" sz="2400" dirty="0"/>
              <a:t>总线信息发送与接收</a:t>
            </a:r>
            <a:r>
              <a:rPr lang="en-US" altLang="zh-CN" sz="2400" dirty="0"/>
              <a:t>(1)</a:t>
            </a:r>
            <a:endParaRPr lang="en-US" altLang="zh-CN" sz="2400" b="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075" name="Text Box 3"/>
          <p:cNvSpPr txBox="1"/>
          <p:nvPr/>
        </p:nvSpPr>
        <p:spPr>
          <a:xfrm>
            <a:off x="611560" y="1484784"/>
            <a:ext cx="8243888" cy="1754326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zh-CN" altLang="en-US" sz="3600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项目二：</a:t>
            </a:r>
            <a:r>
              <a:rPr lang="zh-CN" altLang="zh-CN" sz="3600" dirty="0"/>
              <a:t>控制器局域网（</a:t>
            </a:r>
            <a:r>
              <a:rPr lang="en-US" altLang="zh-CN" sz="3600" dirty="0"/>
              <a:t>CAN</a:t>
            </a:r>
            <a:r>
              <a:rPr lang="zh-CN" altLang="zh-CN" sz="3600" dirty="0"/>
              <a:t>）介绍</a:t>
            </a:r>
          </a:p>
          <a:p>
            <a:pPr algn="ctr">
              <a:spcBef>
                <a:spcPct val="50000"/>
              </a:spcBef>
            </a:pPr>
            <a:endParaRPr lang="zh-CN" altLang="en-US" sz="4800" dirty="0">
              <a:latin typeface="黑体" panose="02010609060101010101" pitchFamily="49" charset="-122"/>
              <a:ea typeface="黑体" panose="02010609060101010101" pitchFamily="49" charset="-122"/>
              <a:sym typeface="+mn-ea"/>
            </a:endParaRPr>
          </a:p>
        </p:txBody>
      </p:sp>
      <p:sp>
        <p:nvSpPr>
          <p:cNvPr id="3076" name="Rectangle 3"/>
          <p:cNvSpPr/>
          <p:nvPr/>
        </p:nvSpPr>
        <p:spPr>
          <a:xfrm>
            <a:off x="1042988" y="4518343"/>
            <a:ext cx="7127875" cy="505331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pPr algn="ctr">
              <a:lnSpc>
                <a:spcPts val="3600"/>
              </a:lnSpc>
            </a:pPr>
            <a:endParaRPr lang="zh-CN" altLang="en-US" sz="2400" b="0" dirty="0">
              <a:latin typeface="Arial" panose="020B0604020202020204" pitchFamily="34" charset="0"/>
              <a:ea typeface="黑体" panose="02010609060101010101" pitchFamily="49" charset="-122"/>
            </a:endParaRPr>
          </a:p>
        </p:txBody>
      </p:sp>
    </p:spTree>
  </p:cSld>
  <p:clrMapOvr>
    <a:masterClrMapping/>
  </p:clrMapOvr>
  <p:transition spd="slow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Object 8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41900" y="3022600"/>
            <a:ext cx="3732213" cy="1581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309563" y="1379538"/>
            <a:ext cx="8780462" cy="33845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0" tIns="46800" rIns="90000" bIns="46800">
            <a:spAutoFit/>
          </a:bodyPr>
          <a:lstStyle/>
          <a:p>
            <a:pPr marL="342900" indent="-342900">
              <a:spcBef>
                <a:spcPct val="50000"/>
              </a:spcBef>
              <a:buFontTx/>
              <a:buChar char="•"/>
              <a:defRPr/>
            </a:pPr>
            <a:r>
              <a:rPr lang="zh-CN" altLang="de-DE" sz="1600" kern="0" dirty="0">
                <a:latin typeface="楷体" panose="02010609060101010101" charset="-122"/>
                <a:ea typeface="楷体" panose="02010609060101010101" charset="-122"/>
              </a:rPr>
              <a:t>实例： </a:t>
            </a:r>
            <a:r>
              <a:rPr lang="de-DE" altLang="zh-CN" sz="1600" kern="0" dirty="0">
                <a:latin typeface="楷体" panose="02010609060101010101" charset="-122"/>
                <a:ea typeface="楷体" panose="02010609060101010101" charset="-122"/>
              </a:rPr>
              <a:t>ABS</a:t>
            </a:r>
            <a:r>
              <a:rPr lang="zh-CN" altLang="de-DE" sz="1600" kern="0" dirty="0">
                <a:latin typeface="楷体" panose="02010609060101010101" charset="-122"/>
                <a:ea typeface="楷体" panose="02010609060101010101" charset="-122"/>
              </a:rPr>
              <a:t>控制单元发送速度信号</a:t>
            </a:r>
          </a:p>
        </p:txBody>
      </p:sp>
      <p:sp>
        <p:nvSpPr>
          <p:cNvPr id="24580" name="Text Box 35"/>
          <p:cNvSpPr txBox="1">
            <a:spLocks noChangeArrowheads="1"/>
          </p:cNvSpPr>
          <p:nvPr/>
        </p:nvSpPr>
        <p:spPr bwMode="auto">
          <a:xfrm>
            <a:off x="2889250" y="3467100"/>
            <a:ext cx="1066800" cy="24574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0" tIns="0" rIns="0" bIns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zh-CN" sz="1600" b="0">
                <a:solidFill>
                  <a:schemeClr val="tx2"/>
                </a:solidFill>
                <a:latin typeface="楷体" panose="02010609060101010101" charset="-122"/>
                <a:ea typeface="楷体" panose="02010609060101010101" charset="-122"/>
              </a:rPr>
              <a:t>J533</a:t>
            </a:r>
          </a:p>
        </p:txBody>
      </p:sp>
      <p:pic>
        <p:nvPicPr>
          <p:cNvPr id="24581" name="Object 3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05113" y="3778250"/>
            <a:ext cx="1223962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82" name="Object 38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35000" y="3570288"/>
            <a:ext cx="1057275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583" name="Text Box 39"/>
          <p:cNvSpPr txBox="1">
            <a:spLocks noChangeArrowheads="1"/>
          </p:cNvSpPr>
          <p:nvPr/>
        </p:nvSpPr>
        <p:spPr bwMode="auto">
          <a:xfrm>
            <a:off x="323850" y="4375150"/>
            <a:ext cx="1066800" cy="24574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0" tIns="0" rIns="0" bIns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zh-CN" sz="1600" b="0">
                <a:solidFill>
                  <a:schemeClr val="tx2"/>
                </a:solidFill>
                <a:latin typeface="楷体" panose="02010609060101010101" charset="-122"/>
                <a:ea typeface="楷体" panose="02010609060101010101" charset="-122"/>
              </a:rPr>
              <a:t>J104</a:t>
            </a:r>
          </a:p>
        </p:txBody>
      </p:sp>
      <p:sp>
        <p:nvSpPr>
          <p:cNvPr id="24584" name="Line 34"/>
          <p:cNvSpPr>
            <a:spLocks noChangeShapeType="1"/>
          </p:cNvSpPr>
          <p:nvPr/>
        </p:nvSpPr>
        <p:spPr bwMode="auto">
          <a:xfrm>
            <a:off x="1641475" y="3895725"/>
            <a:ext cx="1176338" cy="3175"/>
          </a:xfrm>
          <a:prstGeom prst="line">
            <a:avLst/>
          </a:prstGeom>
          <a:noFill/>
          <a:ln w="57150">
            <a:solidFill>
              <a:srgbClr val="FFBE3D"/>
            </a:solidFill>
            <a:round/>
          </a:ln>
        </p:spPr>
        <p:txBody>
          <a:bodyPr lIns="0" tIns="0" rIns="0" bIns="0" anchor="ctr">
            <a:spAutoFit/>
          </a:bodyPr>
          <a:lstStyle/>
          <a:p>
            <a:endParaRPr lang="zh-CN" altLang="en-US"/>
          </a:p>
        </p:txBody>
      </p:sp>
      <p:sp>
        <p:nvSpPr>
          <p:cNvPr id="24585" name="Line 40"/>
          <p:cNvSpPr>
            <a:spLocks noChangeShapeType="1"/>
          </p:cNvSpPr>
          <p:nvPr/>
        </p:nvSpPr>
        <p:spPr bwMode="auto">
          <a:xfrm>
            <a:off x="1631950" y="4043363"/>
            <a:ext cx="1176338" cy="3175"/>
          </a:xfrm>
          <a:prstGeom prst="line">
            <a:avLst/>
          </a:prstGeom>
          <a:noFill/>
          <a:ln w="57150">
            <a:solidFill>
              <a:srgbClr val="FFBE3D"/>
            </a:solidFill>
            <a:round/>
          </a:ln>
        </p:spPr>
        <p:txBody>
          <a:bodyPr lIns="0" tIns="0" rIns="0" bIns="0" anchor="ctr">
            <a:spAutoFit/>
          </a:bodyPr>
          <a:lstStyle/>
          <a:p>
            <a:endParaRPr lang="zh-CN" altLang="en-US"/>
          </a:p>
        </p:txBody>
      </p:sp>
      <p:sp>
        <p:nvSpPr>
          <p:cNvPr id="24586" name="AutoShape 44"/>
          <p:cNvSpPr>
            <a:spLocks noChangeArrowheads="1"/>
          </p:cNvSpPr>
          <p:nvPr/>
        </p:nvSpPr>
        <p:spPr bwMode="auto">
          <a:xfrm>
            <a:off x="1844675" y="3719513"/>
            <a:ext cx="398463" cy="501650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folHlink"/>
          </a:solidFill>
          <a:ln w="12700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endParaRPr lang="zh-CN" altLang="en-US" sz="1600" b="0">
              <a:latin typeface="楷体" panose="02010609060101010101" charset="-122"/>
              <a:ea typeface="楷体" panose="02010609060101010101" charset="-122"/>
            </a:endParaRPr>
          </a:p>
        </p:txBody>
      </p:sp>
      <p:sp>
        <p:nvSpPr>
          <p:cNvPr id="24587" name="Line 49"/>
          <p:cNvSpPr>
            <a:spLocks noChangeShapeType="1"/>
          </p:cNvSpPr>
          <p:nvPr/>
        </p:nvSpPr>
        <p:spPr bwMode="auto">
          <a:xfrm rot="-5400000">
            <a:off x="1800225" y="3359151"/>
            <a:ext cx="1368425" cy="0"/>
          </a:xfrm>
          <a:prstGeom prst="line">
            <a:avLst/>
          </a:prstGeom>
          <a:noFill/>
          <a:ln w="57150">
            <a:solidFill>
              <a:srgbClr val="FFBE3D"/>
            </a:solidFill>
            <a:round/>
          </a:ln>
        </p:spPr>
        <p:txBody>
          <a:bodyPr lIns="0" tIns="0" rIns="0" bIns="0" anchor="ctr">
            <a:spAutoFit/>
          </a:bodyPr>
          <a:lstStyle/>
          <a:p>
            <a:endParaRPr lang="zh-CN" altLang="en-US"/>
          </a:p>
        </p:txBody>
      </p:sp>
      <p:sp>
        <p:nvSpPr>
          <p:cNvPr id="24588" name="Line 50"/>
          <p:cNvSpPr>
            <a:spLocks noChangeShapeType="1"/>
          </p:cNvSpPr>
          <p:nvPr/>
        </p:nvSpPr>
        <p:spPr bwMode="auto">
          <a:xfrm rot="-5400000">
            <a:off x="2040732" y="3278981"/>
            <a:ext cx="1176338" cy="3175"/>
          </a:xfrm>
          <a:prstGeom prst="line">
            <a:avLst/>
          </a:prstGeom>
          <a:noFill/>
          <a:ln w="57150">
            <a:solidFill>
              <a:srgbClr val="FFBE3D"/>
            </a:solidFill>
            <a:round/>
          </a:ln>
        </p:spPr>
        <p:txBody>
          <a:bodyPr lIns="0" tIns="0" rIns="0" bIns="0" anchor="ctr">
            <a:spAutoFit/>
          </a:bodyPr>
          <a:lstStyle/>
          <a:p>
            <a:endParaRPr lang="zh-CN" altLang="en-US"/>
          </a:p>
        </p:txBody>
      </p:sp>
      <p:sp>
        <p:nvSpPr>
          <p:cNvPr id="24589" name="Oval 47"/>
          <p:cNvSpPr>
            <a:spLocks noChangeArrowheads="1"/>
          </p:cNvSpPr>
          <p:nvPr/>
        </p:nvSpPr>
        <p:spPr bwMode="auto">
          <a:xfrm>
            <a:off x="2555875" y="3819525"/>
            <a:ext cx="130175" cy="476250"/>
          </a:xfrm>
          <a:prstGeom prst="ellipse">
            <a:avLst/>
          </a:prstGeom>
          <a:solidFill>
            <a:schemeClr val="tx1"/>
          </a:solidFill>
          <a:ln w="19050">
            <a:solidFill>
              <a:schemeClr val="tx1"/>
            </a:solidFill>
            <a:round/>
          </a:ln>
        </p:spPr>
        <p:txBody>
          <a:bodyPr wrap="none" lIns="0" anchor="ctr">
            <a:spAutoFit/>
          </a:bodyPr>
          <a:lstStyle/>
          <a:p>
            <a:endParaRPr lang="zh-CN" altLang="en-US" sz="1600" b="0">
              <a:latin typeface="楷体" panose="02010609060101010101" charset="-122"/>
              <a:ea typeface="楷体" panose="02010609060101010101" charset="-122"/>
            </a:endParaRPr>
          </a:p>
        </p:txBody>
      </p:sp>
      <p:sp>
        <p:nvSpPr>
          <p:cNvPr id="24590" name="Oval 48"/>
          <p:cNvSpPr>
            <a:spLocks noChangeArrowheads="1"/>
          </p:cNvSpPr>
          <p:nvPr/>
        </p:nvSpPr>
        <p:spPr bwMode="auto">
          <a:xfrm>
            <a:off x="2411413" y="3971925"/>
            <a:ext cx="130175" cy="476250"/>
          </a:xfrm>
          <a:prstGeom prst="ellipse">
            <a:avLst/>
          </a:prstGeom>
          <a:solidFill>
            <a:schemeClr val="tx1"/>
          </a:solidFill>
          <a:ln w="19050">
            <a:solidFill>
              <a:schemeClr val="tx1"/>
            </a:solidFill>
            <a:round/>
          </a:ln>
        </p:spPr>
        <p:txBody>
          <a:bodyPr wrap="none" lIns="0" anchor="ctr">
            <a:spAutoFit/>
          </a:bodyPr>
          <a:lstStyle/>
          <a:p>
            <a:endParaRPr lang="zh-CN" altLang="en-US" sz="1600" b="0">
              <a:latin typeface="楷体" panose="02010609060101010101" charset="-122"/>
              <a:ea typeface="楷体" panose="02010609060101010101" charset="-122"/>
            </a:endParaRPr>
          </a:p>
        </p:txBody>
      </p:sp>
      <p:sp>
        <p:nvSpPr>
          <p:cNvPr id="24591" name="Rectangle 41"/>
          <p:cNvSpPr>
            <a:spLocks noChangeArrowheads="1"/>
          </p:cNvSpPr>
          <p:nvPr/>
        </p:nvSpPr>
        <p:spPr bwMode="auto">
          <a:xfrm>
            <a:off x="2195513" y="2459038"/>
            <a:ext cx="92075" cy="338137"/>
          </a:xfrm>
          <a:prstGeom prst="rect">
            <a:avLst/>
          </a:prstGeom>
          <a:solidFill>
            <a:srgbClr val="B2B2B2"/>
          </a:solidFill>
          <a:ln w="28575">
            <a:solidFill>
              <a:schemeClr val="tx1"/>
            </a:solidFill>
            <a:miter lim="800000"/>
          </a:ln>
        </p:spPr>
        <p:txBody>
          <a:bodyPr wrap="none" lIns="0" anchor="ctr">
            <a:spAutoFit/>
          </a:bodyPr>
          <a:lstStyle/>
          <a:p>
            <a:endParaRPr lang="zh-CN" altLang="en-US" sz="1600" b="0">
              <a:latin typeface="楷体" panose="02010609060101010101" charset="-122"/>
              <a:ea typeface="楷体" panose="02010609060101010101" charset="-122"/>
            </a:endParaRPr>
          </a:p>
        </p:txBody>
      </p:sp>
      <p:sp>
        <p:nvSpPr>
          <p:cNvPr id="24592" name="Line 54"/>
          <p:cNvSpPr>
            <a:spLocks noChangeShapeType="1"/>
          </p:cNvSpPr>
          <p:nvPr/>
        </p:nvSpPr>
        <p:spPr bwMode="auto">
          <a:xfrm rot="-5400000">
            <a:off x="2232025" y="4862513"/>
            <a:ext cx="1368425" cy="0"/>
          </a:xfrm>
          <a:prstGeom prst="line">
            <a:avLst/>
          </a:prstGeom>
          <a:noFill/>
          <a:ln w="57150">
            <a:solidFill>
              <a:srgbClr val="FFBE3D"/>
            </a:solidFill>
            <a:round/>
          </a:ln>
        </p:spPr>
        <p:txBody>
          <a:bodyPr lIns="0" tIns="0" rIns="0" bIns="0" anchor="ctr">
            <a:spAutoFit/>
          </a:bodyPr>
          <a:lstStyle/>
          <a:p>
            <a:endParaRPr lang="zh-CN" altLang="en-US"/>
          </a:p>
        </p:txBody>
      </p:sp>
      <p:sp>
        <p:nvSpPr>
          <p:cNvPr id="24593" name="Line 55"/>
          <p:cNvSpPr>
            <a:spLocks noChangeShapeType="1"/>
          </p:cNvSpPr>
          <p:nvPr/>
        </p:nvSpPr>
        <p:spPr bwMode="auto">
          <a:xfrm rot="-5400000">
            <a:off x="2472532" y="4782344"/>
            <a:ext cx="1176337" cy="3175"/>
          </a:xfrm>
          <a:prstGeom prst="line">
            <a:avLst/>
          </a:prstGeom>
          <a:noFill/>
          <a:ln w="57150">
            <a:solidFill>
              <a:srgbClr val="FFBE3D"/>
            </a:solidFill>
            <a:round/>
          </a:ln>
        </p:spPr>
        <p:txBody>
          <a:bodyPr lIns="0" tIns="0" rIns="0" bIns="0" anchor="ctr">
            <a:spAutoFit/>
          </a:bodyPr>
          <a:lstStyle/>
          <a:p>
            <a:endParaRPr lang="zh-CN" altLang="en-US"/>
          </a:p>
        </p:txBody>
      </p:sp>
      <p:sp>
        <p:nvSpPr>
          <p:cNvPr id="24594" name="Rectangle 43"/>
          <p:cNvSpPr>
            <a:spLocks noChangeArrowheads="1"/>
          </p:cNvSpPr>
          <p:nvPr/>
        </p:nvSpPr>
        <p:spPr bwMode="auto">
          <a:xfrm>
            <a:off x="2627313" y="5267325"/>
            <a:ext cx="92075" cy="338138"/>
          </a:xfrm>
          <a:prstGeom prst="rect">
            <a:avLst/>
          </a:prstGeom>
          <a:solidFill>
            <a:srgbClr val="CC00CC"/>
          </a:solidFill>
          <a:ln w="28575">
            <a:solidFill>
              <a:schemeClr val="tx1"/>
            </a:solidFill>
            <a:miter lim="800000"/>
          </a:ln>
        </p:spPr>
        <p:txBody>
          <a:bodyPr wrap="none" lIns="0" anchor="ctr">
            <a:spAutoFit/>
          </a:bodyPr>
          <a:lstStyle/>
          <a:p>
            <a:endParaRPr lang="zh-CN" altLang="en-US" sz="1600" b="0">
              <a:latin typeface="楷体" panose="02010609060101010101" charset="-122"/>
              <a:ea typeface="楷体" panose="02010609060101010101" charset="-122"/>
            </a:endParaRPr>
          </a:p>
        </p:txBody>
      </p:sp>
      <p:sp>
        <p:nvSpPr>
          <p:cNvPr id="24595" name="Line 58"/>
          <p:cNvSpPr>
            <a:spLocks noChangeShapeType="1"/>
          </p:cNvSpPr>
          <p:nvPr/>
        </p:nvSpPr>
        <p:spPr bwMode="auto">
          <a:xfrm rot="-5400000">
            <a:off x="3094037" y="4943476"/>
            <a:ext cx="1368425" cy="0"/>
          </a:xfrm>
          <a:prstGeom prst="line">
            <a:avLst/>
          </a:prstGeom>
          <a:noFill/>
          <a:ln w="57150">
            <a:solidFill>
              <a:srgbClr val="FFBE3D"/>
            </a:solidFill>
            <a:round/>
          </a:ln>
        </p:spPr>
        <p:txBody>
          <a:bodyPr lIns="0" tIns="0" rIns="0" bIns="0" anchor="ctr">
            <a:spAutoFit/>
          </a:bodyPr>
          <a:lstStyle/>
          <a:p>
            <a:endParaRPr lang="zh-CN" altLang="en-US"/>
          </a:p>
        </p:txBody>
      </p:sp>
      <p:sp>
        <p:nvSpPr>
          <p:cNvPr id="24596" name="Line 59"/>
          <p:cNvSpPr>
            <a:spLocks noChangeShapeType="1"/>
          </p:cNvSpPr>
          <p:nvPr/>
        </p:nvSpPr>
        <p:spPr bwMode="auto">
          <a:xfrm rot="-5400000">
            <a:off x="3334544" y="4677569"/>
            <a:ext cx="1176337" cy="3175"/>
          </a:xfrm>
          <a:prstGeom prst="line">
            <a:avLst/>
          </a:prstGeom>
          <a:noFill/>
          <a:ln w="57150">
            <a:solidFill>
              <a:srgbClr val="FFBE3D"/>
            </a:solidFill>
            <a:round/>
          </a:ln>
        </p:spPr>
        <p:txBody>
          <a:bodyPr lIns="0" tIns="0" rIns="0" bIns="0" anchor="ctr">
            <a:spAutoFit/>
          </a:bodyPr>
          <a:lstStyle/>
          <a:p>
            <a:endParaRPr lang="zh-CN" altLang="en-US"/>
          </a:p>
        </p:txBody>
      </p:sp>
      <p:sp>
        <p:nvSpPr>
          <p:cNvPr id="24597" name="Rectangle 42"/>
          <p:cNvSpPr>
            <a:spLocks noChangeArrowheads="1"/>
          </p:cNvSpPr>
          <p:nvPr/>
        </p:nvSpPr>
        <p:spPr bwMode="auto">
          <a:xfrm>
            <a:off x="3490913" y="5267325"/>
            <a:ext cx="92075" cy="338138"/>
          </a:xfrm>
          <a:prstGeom prst="rect">
            <a:avLst/>
          </a:prstGeom>
          <a:solidFill>
            <a:srgbClr val="6ED266"/>
          </a:solidFill>
          <a:ln w="28575">
            <a:solidFill>
              <a:schemeClr val="tx1"/>
            </a:solidFill>
            <a:miter lim="800000"/>
          </a:ln>
        </p:spPr>
        <p:txBody>
          <a:bodyPr wrap="none" lIns="0" anchor="ctr">
            <a:spAutoFit/>
          </a:bodyPr>
          <a:lstStyle/>
          <a:p>
            <a:endParaRPr lang="zh-CN" altLang="en-US" sz="1600" b="0">
              <a:latin typeface="楷体" panose="02010609060101010101" charset="-122"/>
              <a:ea typeface="楷体" panose="02010609060101010101" charset="-122"/>
            </a:endParaRPr>
          </a:p>
        </p:txBody>
      </p:sp>
      <p:sp>
        <p:nvSpPr>
          <p:cNvPr id="24598" name="Line 62"/>
          <p:cNvSpPr>
            <a:spLocks noChangeShapeType="1"/>
          </p:cNvSpPr>
          <p:nvPr/>
        </p:nvSpPr>
        <p:spPr bwMode="auto">
          <a:xfrm>
            <a:off x="3992563" y="3897313"/>
            <a:ext cx="1109662" cy="1587"/>
          </a:xfrm>
          <a:prstGeom prst="line">
            <a:avLst/>
          </a:prstGeom>
          <a:noFill/>
          <a:ln w="57150">
            <a:solidFill>
              <a:srgbClr val="FFBE3D"/>
            </a:solidFill>
            <a:round/>
          </a:ln>
        </p:spPr>
        <p:txBody>
          <a:bodyPr lIns="0" tIns="0" rIns="0" bIns="0" anchor="ctr">
            <a:spAutoFit/>
          </a:bodyPr>
          <a:lstStyle/>
          <a:p>
            <a:endParaRPr lang="zh-CN" altLang="en-US"/>
          </a:p>
        </p:txBody>
      </p:sp>
      <p:sp>
        <p:nvSpPr>
          <p:cNvPr id="24599" name="Line 63"/>
          <p:cNvSpPr>
            <a:spLocks noChangeShapeType="1"/>
          </p:cNvSpPr>
          <p:nvPr/>
        </p:nvSpPr>
        <p:spPr bwMode="auto">
          <a:xfrm flipV="1">
            <a:off x="4008438" y="4043363"/>
            <a:ext cx="1068387" cy="1587"/>
          </a:xfrm>
          <a:prstGeom prst="line">
            <a:avLst/>
          </a:prstGeom>
          <a:noFill/>
          <a:ln w="57150">
            <a:solidFill>
              <a:srgbClr val="FFBE3D"/>
            </a:solidFill>
            <a:round/>
          </a:ln>
        </p:spPr>
        <p:txBody>
          <a:bodyPr lIns="0" tIns="0" rIns="0" bIns="0" anchor="ctr">
            <a:spAutoFit/>
          </a:bodyPr>
          <a:lstStyle/>
          <a:p>
            <a:endParaRPr lang="zh-CN" altLang="en-US"/>
          </a:p>
        </p:txBody>
      </p:sp>
      <p:sp>
        <p:nvSpPr>
          <p:cNvPr id="24600" name="AutoShape 64"/>
          <p:cNvSpPr>
            <a:spLocks noChangeArrowheads="1"/>
          </p:cNvSpPr>
          <p:nvPr/>
        </p:nvSpPr>
        <p:spPr bwMode="auto">
          <a:xfrm>
            <a:off x="4338638" y="3721100"/>
            <a:ext cx="398462" cy="501650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folHlink"/>
          </a:solidFill>
          <a:ln w="12700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endParaRPr lang="zh-CN" altLang="en-US" sz="1600" b="0">
              <a:latin typeface="楷体" panose="02010609060101010101" charset="-122"/>
              <a:ea typeface="楷体" panose="02010609060101010101" charset="-122"/>
            </a:endParaRPr>
          </a:p>
        </p:txBody>
      </p:sp>
      <p:sp>
        <p:nvSpPr>
          <p:cNvPr id="24601" name="Line 68"/>
          <p:cNvSpPr>
            <a:spLocks noChangeShapeType="1"/>
          </p:cNvSpPr>
          <p:nvPr/>
        </p:nvSpPr>
        <p:spPr bwMode="auto">
          <a:xfrm flipV="1">
            <a:off x="2711450" y="2625725"/>
            <a:ext cx="134938" cy="16986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</a:ln>
          <a:effectLst>
            <a:outerShdw dist="12700" dir="5400000" algn="ctr" rotWithShape="0">
              <a:schemeClr val="bg1"/>
            </a:outerShdw>
          </a:effec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4602" name="Text Box 69"/>
          <p:cNvSpPr txBox="1">
            <a:spLocks noChangeArrowheads="1"/>
          </p:cNvSpPr>
          <p:nvPr/>
        </p:nvSpPr>
        <p:spPr bwMode="auto">
          <a:xfrm>
            <a:off x="2795588" y="2389188"/>
            <a:ext cx="2278062" cy="33718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0">
            <a:spAutoFit/>
          </a:bodyPr>
          <a:lstStyle/>
          <a:p>
            <a:pPr algn="r" eaLnBrk="1" hangingPunct="1">
              <a:spcBef>
                <a:spcPct val="50000"/>
              </a:spcBef>
            </a:pPr>
            <a:r>
              <a:rPr lang="zh-CN" altLang="en-US" sz="1600" b="0">
                <a:latin typeface="楷体" panose="02010609060101010101" charset="-122"/>
                <a:ea typeface="楷体" panose="02010609060101010101" charset="-122"/>
              </a:rPr>
              <a:t>驱动</a:t>
            </a:r>
            <a:r>
              <a:rPr lang="zh-CN" altLang="de-DE" sz="1600" b="0">
                <a:latin typeface="楷体" panose="02010609060101010101" charset="-122"/>
                <a:ea typeface="楷体" panose="02010609060101010101" charset="-122"/>
              </a:rPr>
              <a:t>总线</a:t>
            </a:r>
            <a:r>
              <a:rPr lang="zh-CN" altLang="en-US" sz="1600" b="0">
                <a:latin typeface="楷体" panose="02010609060101010101" charset="-122"/>
                <a:ea typeface="楷体" panose="02010609060101010101" charset="-122"/>
              </a:rPr>
              <a:t>上</a:t>
            </a:r>
            <a:r>
              <a:rPr lang="zh-CN" altLang="de-DE" sz="1600" b="0">
                <a:latin typeface="楷体" panose="02010609060101010101" charset="-122"/>
                <a:ea typeface="楷体" panose="02010609060101010101" charset="-122"/>
              </a:rPr>
              <a:t>的控制单元</a:t>
            </a:r>
          </a:p>
        </p:txBody>
      </p:sp>
      <p:sp>
        <p:nvSpPr>
          <p:cNvPr id="24603" name="Line 70"/>
          <p:cNvSpPr>
            <a:spLocks noChangeShapeType="1"/>
          </p:cNvSpPr>
          <p:nvPr/>
        </p:nvSpPr>
        <p:spPr bwMode="auto">
          <a:xfrm flipV="1">
            <a:off x="2241550" y="5364163"/>
            <a:ext cx="517525" cy="28416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</a:ln>
          <a:effectLst>
            <a:outerShdw dist="12700" dir="5400000" algn="ctr" rotWithShape="0">
              <a:schemeClr val="bg1"/>
            </a:outerShdw>
          </a:effec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4604" name="Text Box 71"/>
          <p:cNvSpPr txBox="1">
            <a:spLocks noChangeArrowheads="1"/>
          </p:cNvSpPr>
          <p:nvPr/>
        </p:nvSpPr>
        <p:spPr bwMode="auto">
          <a:xfrm>
            <a:off x="649288" y="5678488"/>
            <a:ext cx="2541587" cy="33718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0">
            <a:spAutoFit/>
          </a:bodyPr>
          <a:lstStyle/>
          <a:p>
            <a:pPr algn="r" eaLnBrk="1" hangingPunct="1">
              <a:spcBef>
                <a:spcPct val="50000"/>
              </a:spcBef>
            </a:pPr>
            <a:r>
              <a:rPr lang="zh-CN" altLang="de-DE" sz="1600" b="0">
                <a:latin typeface="楷体" panose="02010609060101010101" charset="-122"/>
                <a:ea typeface="楷体" panose="02010609060101010101" charset="-122"/>
              </a:rPr>
              <a:t>信息娱乐总线</a:t>
            </a:r>
            <a:r>
              <a:rPr lang="zh-CN" altLang="en-US" sz="1600" b="0">
                <a:latin typeface="楷体" panose="02010609060101010101" charset="-122"/>
                <a:ea typeface="楷体" panose="02010609060101010101" charset="-122"/>
              </a:rPr>
              <a:t>上</a:t>
            </a:r>
            <a:r>
              <a:rPr lang="zh-CN" altLang="de-DE" sz="1600" b="0">
                <a:latin typeface="楷体" panose="02010609060101010101" charset="-122"/>
                <a:ea typeface="楷体" panose="02010609060101010101" charset="-122"/>
              </a:rPr>
              <a:t>的控制单元</a:t>
            </a:r>
          </a:p>
        </p:txBody>
      </p:sp>
      <p:sp>
        <p:nvSpPr>
          <p:cNvPr id="24605" name="Text Box 72"/>
          <p:cNvSpPr txBox="1">
            <a:spLocks noChangeArrowheads="1"/>
          </p:cNvSpPr>
          <p:nvPr/>
        </p:nvSpPr>
        <p:spPr bwMode="auto">
          <a:xfrm>
            <a:off x="4383088" y="5624513"/>
            <a:ext cx="2592387" cy="33718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0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zh-CN" altLang="en-US" sz="1600" b="0">
                <a:latin typeface="楷体" panose="02010609060101010101" charset="-122"/>
                <a:ea typeface="楷体" panose="02010609060101010101" charset="-122"/>
              </a:rPr>
              <a:t>舒适</a:t>
            </a:r>
            <a:r>
              <a:rPr lang="zh-CN" altLang="de-DE" sz="1600" b="0">
                <a:latin typeface="楷体" panose="02010609060101010101" charset="-122"/>
                <a:ea typeface="楷体" panose="02010609060101010101" charset="-122"/>
              </a:rPr>
              <a:t>设备总线</a:t>
            </a:r>
            <a:r>
              <a:rPr lang="zh-CN" altLang="en-US" sz="1600" b="0">
                <a:latin typeface="楷体" panose="02010609060101010101" charset="-122"/>
                <a:ea typeface="楷体" panose="02010609060101010101" charset="-122"/>
              </a:rPr>
              <a:t>上</a:t>
            </a:r>
            <a:r>
              <a:rPr lang="zh-CN" altLang="de-DE" sz="1600" b="0">
                <a:latin typeface="楷体" panose="02010609060101010101" charset="-122"/>
                <a:ea typeface="楷体" panose="02010609060101010101" charset="-122"/>
              </a:rPr>
              <a:t>的控制单元</a:t>
            </a:r>
          </a:p>
        </p:txBody>
      </p:sp>
      <p:sp>
        <p:nvSpPr>
          <p:cNvPr id="24606" name="Line 73"/>
          <p:cNvSpPr>
            <a:spLocks noChangeShapeType="1"/>
          </p:cNvSpPr>
          <p:nvPr/>
        </p:nvSpPr>
        <p:spPr bwMode="auto">
          <a:xfrm flipH="1" flipV="1">
            <a:off x="4067175" y="5372100"/>
            <a:ext cx="357188" cy="30638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</a:ln>
          <a:effectLst>
            <a:outerShdw dist="12700" dir="5400000" algn="ctr" rotWithShape="0">
              <a:schemeClr val="bg1"/>
            </a:outerShdw>
          </a:effec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4607" name="AutoShape 74"/>
          <p:cNvSpPr>
            <a:spLocks noChangeArrowheads="1"/>
          </p:cNvSpPr>
          <p:nvPr/>
        </p:nvSpPr>
        <p:spPr bwMode="auto">
          <a:xfrm rot="5400000">
            <a:off x="2791618" y="4444207"/>
            <a:ext cx="398463" cy="501650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folHlink"/>
          </a:solidFill>
          <a:ln w="12700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endParaRPr lang="zh-CN" altLang="en-US" sz="1600" b="0">
              <a:latin typeface="楷体" panose="02010609060101010101" charset="-122"/>
              <a:ea typeface="楷体" panose="02010609060101010101" charset="-122"/>
            </a:endParaRPr>
          </a:p>
        </p:txBody>
      </p:sp>
      <p:sp>
        <p:nvSpPr>
          <p:cNvPr id="24608" name="AutoShape 75"/>
          <p:cNvSpPr>
            <a:spLocks noChangeArrowheads="1"/>
          </p:cNvSpPr>
          <p:nvPr/>
        </p:nvSpPr>
        <p:spPr bwMode="auto">
          <a:xfrm rot="5400000">
            <a:off x="3652043" y="4444207"/>
            <a:ext cx="398463" cy="501650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folHlink"/>
          </a:solidFill>
          <a:ln w="12700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endParaRPr lang="zh-CN" altLang="en-US" sz="1600" b="0">
              <a:latin typeface="楷体" panose="02010609060101010101" charset="-122"/>
              <a:ea typeface="楷体" panose="02010609060101010101" charset="-122"/>
            </a:endParaRPr>
          </a:p>
        </p:txBody>
      </p:sp>
      <p:sp>
        <p:nvSpPr>
          <p:cNvPr id="24609" name="AutoShape 76"/>
          <p:cNvSpPr>
            <a:spLocks noChangeArrowheads="1"/>
          </p:cNvSpPr>
          <p:nvPr/>
        </p:nvSpPr>
        <p:spPr bwMode="auto">
          <a:xfrm rot="16200000" flipV="1">
            <a:off x="2358231" y="3021807"/>
            <a:ext cx="398463" cy="501650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folHlink"/>
          </a:solidFill>
          <a:ln w="12700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endParaRPr lang="zh-CN" altLang="en-US" sz="1600" b="0">
              <a:latin typeface="楷体" panose="02010609060101010101" charset="-122"/>
              <a:ea typeface="楷体" panose="02010609060101010101" charset="-122"/>
            </a:endParaRPr>
          </a:p>
        </p:txBody>
      </p:sp>
      <p:sp>
        <p:nvSpPr>
          <p:cNvPr id="24610" name="Text Box 77"/>
          <p:cNvSpPr txBox="1">
            <a:spLocks noChangeArrowheads="1"/>
          </p:cNvSpPr>
          <p:nvPr/>
        </p:nvSpPr>
        <p:spPr bwMode="auto">
          <a:xfrm>
            <a:off x="539750" y="2882900"/>
            <a:ext cx="1439863" cy="33718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0">
            <a:spAutoFit/>
          </a:bodyPr>
          <a:lstStyle/>
          <a:p>
            <a:pPr algn="r" eaLnBrk="1" hangingPunct="1">
              <a:spcBef>
                <a:spcPct val="50000"/>
              </a:spcBef>
            </a:pPr>
            <a:r>
              <a:rPr lang="zh-CN" altLang="de-DE" sz="1600" b="0">
                <a:latin typeface="楷体" panose="02010609060101010101" charset="-122"/>
                <a:ea typeface="楷体" panose="02010609060101010101" charset="-122"/>
              </a:rPr>
              <a:t>信息</a:t>
            </a:r>
          </a:p>
        </p:txBody>
      </p:sp>
      <p:sp>
        <p:nvSpPr>
          <p:cNvPr id="24611" name="Line 78"/>
          <p:cNvSpPr>
            <a:spLocks noChangeShapeType="1"/>
          </p:cNvSpPr>
          <p:nvPr/>
        </p:nvSpPr>
        <p:spPr bwMode="auto">
          <a:xfrm flipH="1" flipV="1">
            <a:off x="1763713" y="3213100"/>
            <a:ext cx="228600" cy="5683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</a:ln>
          <a:effectLst>
            <a:outerShdw dist="12700" dir="5400000" algn="ctr" rotWithShape="0">
              <a:schemeClr val="bg1"/>
            </a:outerShdw>
          </a:effec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4612" name="Text Box 79"/>
          <p:cNvSpPr txBox="1">
            <a:spLocks noChangeArrowheads="1"/>
          </p:cNvSpPr>
          <p:nvPr/>
        </p:nvSpPr>
        <p:spPr bwMode="auto">
          <a:xfrm>
            <a:off x="635000" y="1733550"/>
            <a:ext cx="5329238" cy="33813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0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zh-CN" altLang="de-DE" sz="1600" b="1">
                <a:latin typeface="楷体" panose="02010609060101010101" charset="-122"/>
                <a:ea typeface="楷体" panose="02010609060101010101" charset="-122"/>
              </a:rPr>
              <a:t>信息转向所有的控制单元。</a:t>
            </a:r>
          </a:p>
        </p:txBody>
      </p:sp>
      <p:sp>
        <p:nvSpPr>
          <p:cNvPr id="24613" name="Line 85"/>
          <p:cNvSpPr>
            <a:spLocks noChangeShapeType="1"/>
          </p:cNvSpPr>
          <p:nvPr/>
        </p:nvSpPr>
        <p:spPr bwMode="auto">
          <a:xfrm flipV="1">
            <a:off x="7235825" y="3797300"/>
            <a:ext cx="598488" cy="107156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</a:ln>
          <a:effectLst>
            <a:outerShdw dist="12700" dir="5400000" algn="ctr" rotWithShape="0">
              <a:schemeClr val="bg1"/>
            </a:outerShdw>
          </a:effec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4614" name="Text Box 86"/>
          <p:cNvSpPr txBox="1">
            <a:spLocks noChangeArrowheads="1"/>
          </p:cNvSpPr>
          <p:nvPr/>
        </p:nvSpPr>
        <p:spPr bwMode="auto">
          <a:xfrm>
            <a:off x="6516688" y="4852988"/>
            <a:ext cx="1439862" cy="33718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0"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de-DE" altLang="zh-CN" sz="1600" b="0">
                <a:latin typeface="楷体" panose="02010609060101010101" charset="-122"/>
                <a:ea typeface="楷体" panose="02010609060101010101" charset="-122"/>
              </a:rPr>
              <a:t>100 km/h</a:t>
            </a:r>
          </a:p>
        </p:txBody>
      </p:sp>
      <p:sp>
        <p:nvSpPr>
          <p:cNvPr id="24616" name="矩形 45"/>
          <p:cNvSpPr>
            <a:spLocks noChangeArrowheads="1"/>
          </p:cNvSpPr>
          <p:nvPr/>
        </p:nvSpPr>
        <p:spPr bwMode="auto">
          <a:xfrm>
            <a:off x="385763" y="982663"/>
            <a:ext cx="3867150" cy="38417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 lIns="0" tIns="0" rIns="0" bIns="0" anchor="ctr">
            <a:spAutoFit/>
          </a:bodyPr>
          <a:lstStyle/>
          <a:p>
            <a:pPr marL="342900" indent="-342900">
              <a:lnSpc>
                <a:spcPts val="3000"/>
              </a:lnSpc>
              <a:spcBef>
                <a:spcPct val="50000"/>
              </a:spcBef>
              <a:buFontTx/>
              <a:buChar char="•"/>
            </a:pPr>
            <a:r>
              <a:rPr lang="en-US" altLang="zh-CN" sz="2400" b="1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</a:rPr>
              <a:t>CAN-bus</a:t>
            </a:r>
            <a:r>
              <a:rPr lang="zh-CN" altLang="en-US" sz="2400" b="1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</a:rPr>
              <a:t>总线数据传输过程</a:t>
            </a: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-36830" y="188595"/>
            <a:ext cx="4977130" cy="5835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b="1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Heiti SC Light" charset="-122"/>
              </a:defRPr>
            </a:lvl1pPr>
            <a:lvl2pPr marL="457200" lvl="1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b="1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Heiti SC Light" charset="-122"/>
              </a:defRPr>
            </a:lvl2pPr>
            <a:lvl3pPr marL="914400" lvl="2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b="1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Heiti SC Light" charset="-122"/>
              </a:defRPr>
            </a:lvl3pPr>
            <a:lvl4pPr marL="1371600" lvl="3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b="1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Heiti SC Light" charset="-122"/>
              </a:defRPr>
            </a:lvl4pPr>
            <a:lvl5pPr marL="1828800" lvl="4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b="1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Heiti SC Light" charset="-122"/>
              </a:defRPr>
            </a:lvl5pPr>
            <a:lvl6pPr marL="2286000" lvl="5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b="1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Heiti SC Light" charset="-122"/>
              </a:defRPr>
            </a:lvl6pPr>
            <a:lvl7pPr marL="2743200" lvl="6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b="1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Heiti SC Light" charset="-122"/>
              </a:defRPr>
            </a:lvl7pPr>
            <a:lvl8pPr marL="3200400" lvl="7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b="1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Heiti SC Light" charset="-122"/>
              </a:defRPr>
            </a:lvl8pPr>
            <a:lvl9pPr marL="3657600" lvl="8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b="1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Heiti SC Light" charset="-122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zh-CN" sz="3200" dirty="0">
                <a:solidFill>
                  <a:srgbClr val="002060"/>
                </a:solidFill>
              </a:rPr>
              <a:t>CAN</a:t>
            </a:r>
            <a:r>
              <a:rPr lang="zh-CN" altLang="en-US" sz="3200" dirty="0">
                <a:solidFill>
                  <a:srgbClr val="002060"/>
                </a:solidFill>
              </a:rPr>
              <a:t>总线信息发送与接收</a:t>
            </a:r>
          </a:p>
        </p:txBody>
      </p:sp>
    </p:spTree>
  </p:cSld>
  <p:clrMapOvr>
    <a:masterClrMapping/>
  </p:clrMapOvr>
  <p:transition spd="slow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215900" y="1438275"/>
            <a:ext cx="8780463" cy="33845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0" tIns="46800" rIns="90000" bIns="46800">
            <a:spAutoFit/>
          </a:bodyPr>
          <a:lstStyle/>
          <a:p>
            <a:pPr marL="342900" indent="-342900">
              <a:spcBef>
                <a:spcPct val="50000"/>
              </a:spcBef>
              <a:buFontTx/>
              <a:buChar char="•"/>
              <a:defRPr/>
            </a:pPr>
            <a:r>
              <a:rPr lang="zh-CN" altLang="de-DE" sz="1600" b="1" kern="0" dirty="0">
                <a:latin typeface="楷体" panose="02010609060101010101" charset="-122"/>
                <a:ea typeface="楷体" panose="02010609060101010101" charset="-122"/>
              </a:rPr>
              <a:t>确认此信息</a:t>
            </a:r>
          </a:p>
        </p:txBody>
      </p:sp>
      <p:pic>
        <p:nvPicPr>
          <p:cNvPr id="25603" name="Object 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41900" y="3298825"/>
            <a:ext cx="3719513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604" name="Object 1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05113" y="4014788"/>
            <a:ext cx="1223962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605" name="Object 1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35000" y="3806825"/>
            <a:ext cx="1057275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606" name="Line 13"/>
          <p:cNvSpPr>
            <a:spLocks noChangeShapeType="1"/>
          </p:cNvSpPr>
          <p:nvPr/>
        </p:nvSpPr>
        <p:spPr bwMode="auto">
          <a:xfrm>
            <a:off x="1641475" y="4132263"/>
            <a:ext cx="1176338" cy="3175"/>
          </a:xfrm>
          <a:prstGeom prst="line">
            <a:avLst/>
          </a:prstGeom>
          <a:noFill/>
          <a:ln w="57150">
            <a:solidFill>
              <a:srgbClr val="FFBE3D"/>
            </a:solidFill>
            <a:round/>
          </a:ln>
        </p:spPr>
        <p:txBody>
          <a:bodyPr lIns="0" tIns="0" rIns="0" bIns="0" anchor="ctr">
            <a:spAutoFit/>
          </a:bodyPr>
          <a:lstStyle/>
          <a:p>
            <a:endParaRPr lang="zh-CN" altLang="en-US"/>
          </a:p>
        </p:txBody>
      </p:sp>
      <p:sp>
        <p:nvSpPr>
          <p:cNvPr id="25607" name="Line 14"/>
          <p:cNvSpPr>
            <a:spLocks noChangeShapeType="1"/>
          </p:cNvSpPr>
          <p:nvPr/>
        </p:nvSpPr>
        <p:spPr bwMode="auto">
          <a:xfrm>
            <a:off x="1631950" y="4279900"/>
            <a:ext cx="1176338" cy="3175"/>
          </a:xfrm>
          <a:prstGeom prst="line">
            <a:avLst/>
          </a:prstGeom>
          <a:noFill/>
          <a:ln w="57150">
            <a:solidFill>
              <a:srgbClr val="FFBE3D"/>
            </a:solidFill>
            <a:round/>
          </a:ln>
        </p:spPr>
        <p:txBody>
          <a:bodyPr lIns="0" tIns="0" rIns="0" bIns="0" anchor="ctr">
            <a:spAutoFit/>
          </a:bodyPr>
          <a:lstStyle/>
          <a:p>
            <a:endParaRPr lang="zh-CN" altLang="en-US"/>
          </a:p>
        </p:txBody>
      </p:sp>
      <p:sp>
        <p:nvSpPr>
          <p:cNvPr id="25608" name="AutoShape 15"/>
          <p:cNvSpPr>
            <a:spLocks noChangeArrowheads="1"/>
          </p:cNvSpPr>
          <p:nvPr/>
        </p:nvSpPr>
        <p:spPr bwMode="auto">
          <a:xfrm flipH="1">
            <a:off x="1844675" y="3956050"/>
            <a:ext cx="398463" cy="501650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folHlink"/>
          </a:solidFill>
          <a:ln w="12700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endParaRPr lang="zh-CN" altLang="en-US" sz="1600" b="0">
              <a:latin typeface="楷体" panose="02010609060101010101" charset="-122"/>
              <a:ea typeface="楷体" panose="02010609060101010101" charset="-122"/>
            </a:endParaRPr>
          </a:p>
        </p:txBody>
      </p:sp>
      <p:sp>
        <p:nvSpPr>
          <p:cNvPr id="25609" name="Line 16"/>
          <p:cNvSpPr>
            <a:spLocks noChangeShapeType="1"/>
          </p:cNvSpPr>
          <p:nvPr/>
        </p:nvSpPr>
        <p:spPr bwMode="auto">
          <a:xfrm rot="-5400000">
            <a:off x="1800225" y="3595688"/>
            <a:ext cx="1368425" cy="0"/>
          </a:xfrm>
          <a:prstGeom prst="line">
            <a:avLst/>
          </a:prstGeom>
          <a:noFill/>
          <a:ln w="57150">
            <a:solidFill>
              <a:srgbClr val="FFBE3D"/>
            </a:solidFill>
            <a:round/>
          </a:ln>
        </p:spPr>
        <p:txBody>
          <a:bodyPr lIns="0" tIns="0" rIns="0" bIns="0" anchor="ctr">
            <a:spAutoFit/>
          </a:bodyPr>
          <a:lstStyle/>
          <a:p>
            <a:endParaRPr lang="zh-CN" altLang="en-US"/>
          </a:p>
        </p:txBody>
      </p:sp>
      <p:sp>
        <p:nvSpPr>
          <p:cNvPr id="25610" name="Line 17"/>
          <p:cNvSpPr>
            <a:spLocks noChangeShapeType="1"/>
          </p:cNvSpPr>
          <p:nvPr/>
        </p:nvSpPr>
        <p:spPr bwMode="auto">
          <a:xfrm rot="-5400000">
            <a:off x="2040732" y="3515519"/>
            <a:ext cx="1176337" cy="3175"/>
          </a:xfrm>
          <a:prstGeom prst="line">
            <a:avLst/>
          </a:prstGeom>
          <a:noFill/>
          <a:ln w="57150">
            <a:solidFill>
              <a:srgbClr val="FFBE3D"/>
            </a:solidFill>
            <a:round/>
          </a:ln>
        </p:spPr>
        <p:txBody>
          <a:bodyPr lIns="0" tIns="0" rIns="0" bIns="0" anchor="ctr">
            <a:spAutoFit/>
          </a:bodyPr>
          <a:lstStyle/>
          <a:p>
            <a:endParaRPr lang="zh-CN" altLang="en-US"/>
          </a:p>
        </p:txBody>
      </p:sp>
      <p:sp>
        <p:nvSpPr>
          <p:cNvPr id="25611" name="Oval 18"/>
          <p:cNvSpPr>
            <a:spLocks noChangeArrowheads="1"/>
          </p:cNvSpPr>
          <p:nvPr/>
        </p:nvSpPr>
        <p:spPr bwMode="auto">
          <a:xfrm>
            <a:off x="2555875" y="4056063"/>
            <a:ext cx="130175" cy="476250"/>
          </a:xfrm>
          <a:prstGeom prst="ellipse">
            <a:avLst/>
          </a:prstGeom>
          <a:solidFill>
            <a:schemeClr val="tx1"/>
          </a:solidFill>
          <a:ln w="19050">
            <a:solidFill>
              <a:schemeClr val="tx1"/>
            </a:solidFill>
            <a:round/>
          </a:ln>
        </p:spPr>
        <p:txBody>
          <a:bodyPr wrap="none" lIns="0" anchor="ctr">
            <a:spAutoFit/>
          </a:bodyPr>
          <a:lstStyle/>
          <a:p>
            <a:endParaRPr lang="zh-CN" altLang="en-US" sz="1600" b="0">
              <a:latin typeface="楷体" panose="02010609060101010101" charset="-122"/>
              <a:ea typeface="楷体" panose="02010609060101010101" charset="-122"/>
            </a:endParaRPr>
          </a:p>
        </p:txBody>
      </p:sp>
      <p:sp>
        <p:nvSpPr>
          <p:cNvPr id="25612" name="Oval 19"/>
          <p:cNvSpPr>
            <a:spLocks noChangeArrowheads="1"/>
          </p:cNvSpPr>
          <p:nvPr/>
        </p:nvSpPr>
        <p:spPr bwMode="auto">
          <a:xfrm>
            <a:off x="2411413" y="4208463"/>
            <a:ext cx="130175" cy="476250"/>
          </a:xfrm>
          <a:prstGeom prst="ellipse">
            <a:avLst/>
          </a:prstGeom>
          <a:solidFill>
            <a:schemeClr val="tx1"/>
          </a:solidFill>
          <a:ln w="19050">
            <a:solidFill>
              <a:schemeClr val="tx1"/>
            </a:solidFill>
            <a:round/>
          </a:ln>
        </p:spPr>
        <p:txBody>
          <a:bodyPr wrap="none" lIns="0" anchor="ctr">
            <a:spAutoFit/>
          </a:bodyPr>
          <a:lstStyle/>
          <a:p>
            <a:endParaRPr lang="zh-CN" altLang="en-US" sz="1600" b="0">
              <a:latin typeface="楷体" panose="02010609060101010101" charset="-122"/>
              <a:ea typeface="楷体" panose="02010609060101010101" charset="-122"/>
            </a:endParaRPr>
          </a:p>
        </p:txBody>
      </p:sp>
      <p:sp>
        <p:nvSpPr>
          <p:cNvPr id="25613" name="Rectangle 20"/>
          <p:cNvSpPr>
            <a:spLocks noChangeArrowheads="1"/>
          </p:cNvSpPr>
          <p:nvPr/>
        </p:nvSpPr>
        <p:spPr bwMode="auto">
          <a:xfrm>
            <a:off x="2195513" y="2695575"/>
            <a:ext cx="92075" cy="338138"/>
          </a:xfrm>
          <a:prstGeom prst="rect">
            <a:avLst/>
          </a:prstGeom>
          <a:solidFill>
            <a:srgbClr val="B2B2B2"/>
          </a:solidFill>
          <a:ln w="28575">
            <a:solidFill>
              <a:schemeClr val="tx1"/>
            </a:solidFill>
            <a:miter lim="800000"/>
          </a:ln>
        </p:spPr>
        <p:txBody>
          <a:bodyPr wrap="none" lIns="0" anchor="ctr">
            <a:spAutoFit/>
          </a:bodyPr>
          <a:lstStyle/>
          <a:p>
            <a:endParaRPr lang="zh-CN" altLang="en-US" sz="1600" b="0">
              <a:latin typeface="楷体" panose="02010609060101010101" charset="-122"/>
              <a:ea typeface="楷体" panose="02010609060101010101" charset="-122"/>
            </a:endParaRPr>
          </a:p>
        </p:txBody>
      </p:sp>
      <p:sp>
        <p:nvSpPr>
          <p:cNvPr id="25614" name="Line 21"/>
          <p:cNvSpPr>
            <a:spLocks noChangeShapeType="1"/>
          </p:cNvSpPr>
          <p:nvPr/>
        </p:nvSpPr>
        <p:spPr bwMode="auto">
          <a:xfrm rot="-5400000">
            <a:off x="2232025" y="5099051"/>
            <a:ext cx="1368425" cy="0"/>
          </a:xfrm>
          <a:prstGeom prst="line">
            <a:avLst/>
          </a:prstGeom>
          <a:noFill/>
          <a:ln w="57150">
            <a:solidFill>
              <a:srgbClr val="FFBE3D"/>
            </a:solidFill>
            <a:round/>
          </a:ln>
        </p:spPr>
        <p:txBody>
          <a:bodyPr lIns="0" tIns="0" rIns="0" bIns="0" anchor="ctr">
            <a:spAutoFit/>
          </a:bodyPr>
          <a:lstStyle/>
          <a:p>
            <a:endParaRPr lang="zh-CN" altLang="en-US"/>
          </a:p>
        </p:txBody>
      </p:sp>
      <p:sp>
        <p:nvSpPr>
          <p:cNvPr id="25615" name="Line 22"/>
          <p:cNvSpPr>
            <a:spLocks noChangeShapeType="1"/>
          </p:cNvSpPr>
          <p:nvPr/>
        </p:nvSpPr>
        <p:spPr bwMode="auto">
          <a:xfrm rot="-5400000">
            <a:off x="2472532" y="5018881"/>
            <a:ext cx="1176338" cy="3175"/>
          </a:xfrm>
          <a:prstGeom prst="line">
            <a:avLst/>
          </a:prstGeom>
          <a:noFill/>
          <a:ln w="57150">
            <a:solidFill>
              <a:srgbClr val="FFBE3D"/>
            </a:solidFill>
            <a:round/>
          </a:ln>
        </p:spPr>
        <p:txBody>
          <a:bodyPr lIns="0" tIns="0" rIns="0" bIns="0" anchor="ctr">
            <a:spAutoFit/>
          </a:bodyPr>
          <a:lstStyle/>
          <a:p>
            <a:endParaRPr lang="zh-CN" altLang="en-US"/>
          </a:p>
        </p:txBody>
      </p:sp>
      <p:sp>
        <p:nvSpPr>
          <p:cNvPr id="25616" name="Rectangle 23"/>
          <p:cNvSpPr>
            <a:spLocks noChangeArrowheads="1"/>
          </p:cNvSpPr>
          <p:nvPr/>
        </p:nvSpPr>
        <p:spPr bwMode="auto">
          <a:xfrm>
            <a:off x="2627313" y="5503863"/>
            <a:ext cx="92075" cy="338137"/>
          </a:xfrm>
          <a:prstGeom prst="rect">
            <a:avLst/>
          </a:prstGeom>
          <a:solidFill>
            <a:srgbClr val="CC00CC"/>
          </a:solidFill>
          <a:ln w="28575">
            <a:solidFill>
              <a:schemeClr val="tx1"/>
            </a:solidFill>
            <a:miter lim="800000"/>
          </a:ln>
        </p:spPr>
        <p:txBody>
          <a:bodyPr wrap="none" lIns="0" anchor="ctr">
            <a:spAutoFit/>
          </a:bodyPr>
          <a:lstStyle/>
          <a:p>
            <a:endParaRPr lang="zh-CN" altLang="en-US" sz="1600" b="0">
              <a:latin typeface="楷体" panose="02010609060101010101" charset="-122"/>
              <a:ea typeface="楷体" panose="02010609060101010101" charset="-122"/>
            </a:endParaRPr>
          </a:p>
        </p:txBody>
      </p:sp>
      <p:sp>
        <p:nvSpPr>
          <p:cNvPr id="25617" name="Line 24"/>
          <p:cNvSpPr>
            <a:spLocks noChangeShapeType="1"/>
          </p:cNvSpPr>
          <p:nvPr/>
        </p:nvSpPr>
        <p:spPr bwMode="auto">
          <a:xfrm rot="-5400000">
            <a:off x="3094037" y="5180013"/>
            <a:ext cx="1368425" cy="0"/>
          </a:xfrm>
          <a:prstGeom prst="line">
            <a:avLst/>
          </a:prstGeom>
          <a:noFill/>
          <a:ln w="57150">
            <a:solidFill>
              <a:srgbClr val="FFBE3D"/>
            </a:solidFill>
            <a:round/>
          </a:ln>
        </p:spPr>
        <p:txBody>
          <a:bodyPr lIns="0" tIns="0" rIns="0" bIns="0" anchor="ctr">
            <a:spAutoFit/>
          </a:bodyPr>
          <a:lstStyle/>
          <a:p>
            <a:endParaRPr lang="zh-CN" altLang="en-US"/>
          </a:p>
        </p:txBody>
      </p:sp>
      <p:sp>
        <p:nvSpPr>
          <p:cNvPr id="25618" name="Line 25"/>
          <p:cNvSpPr>
            <a:spLocks noChangeShapeType="1"/>
          </p:cNvSpPr>
          <p:nvPr/>
        </p:nvSpPr>
        <p:spPr bwMode="auto">
          <a:xfrm rot="-5400000">
            <a:off x="3334544" y="4914106"/>
            <a:ext cx="1176338" cy="3175"/>
          </a:xfrm>
          <a:prstGeom prst="line">
            <a:avLst/>
          </a:prstGeom>
          <a:noFill/>
          <a:ln w="57150">
            <a:solidFill>
              <a:srgbClr val="FFBE3D"/>
            </a:solidFill>
            <a:round/>
          </a:ln>
        </p:spPr>
        <p:txBody>
          <a:bodyPr lIns="0" tIns="0" rIns="0" bIns="0" anchor="ctr">
            <a:spAutoFit/>
          </a:bodyPr>
          <a:lstStyle/>
          <a:p>
            <a:endParaRPr lang="zh-CN" altLang="en-US"/>
          </a:p>
        </p:txBody>
      </p:sp>
      <p:sp>
        <p:nvSpPr>
          <p:cNvPr id="25619" name="Rectangle 26"/>
          <p:cNvSpPr>
            <a:spLocks noChangeArrowheads="1"/>
          </p:cNvSpPr>
          <p:nvPr/>
        </p:nvSpPr>
        <p:spPr bwMode="auto">
          <a:xfrm>
            <a:off x="3490913" y="5503863"/>
            <a:ext cx="92075" cy="338137"/>
          </a:xfrm>
          <a:prstGeom prst="rect">
            <a:avLst/>
          </a:prstGeom>
          <a:solidFill>
            <a:srgbClr val="6ED266"/>
          </a:solidFill>
          <a:ln w="28575">
            <a:solidFill>
              <a:schemeClr val="tx1"/>
            </a:solidFill>
            <a:miter lim="800000"/>
          </a:ln>
        </p:spPr>
        <p:txBody>
          <a:bodyPr wrap="none" lIns="0" anchor="ctr">
            <a:spAutoFit/>
          </a:bodyPr>
          <a:lstStyle/>
          <a:p>
            <a:endParaRPr lang="zh-CN" altLang="en-US" sz="1600" b="0">
              <a:latin typeface="楷体" panose="02010609060101010101" charset="-122"/>
              <a:ea typeface="楷体" panose="02010609060101010101" charset="-122"/>
            </a:endParaRPr>
          </a:p>
        </p:txBody>
      </p:sp>
      <p:sp>
        <p:nvSpPr>
          <p:cNvPr id="25620" name="Line 27"/>
          <p:cNvSpPr>
            <a:spLocks noChangeShapeType="1"/>
          </p:cNvSpPr>
          <p:nvPr/>
        </p:nvSpPr>
        <p:spPr bwMode="auto">
          <a:xfrm>
            <a:off x="3992563" y="4133850"/>
            <a:ext cx="1109662" cy="1588"/>
          </a:xfrm>
          <a:prstGeom prst="line">
            <a:avLst/>
          </a:prstGeom>
          <a:noFill/>
          <a:ln w="57150">
            <a:solidFill>
              <a:srgbClr val="FFBE3D"/>
            </a:solidFill>
            <a:round/>
          </a:ln>
        </p:spPr>
        <p:txBody>
          <a:bodyPr lIns="0" tIns="0" rIns="0" bIns="0" anchor="ctr">
            <a:spAutoFit/>
          </a:bodyPr>
          <a:lstStyle/>
          <a:p>
            <a:endParaRPr lang="zh-CN" altLang="en-US"/>
          </a:p>
        </p:txBody>
      </p:sp>
      <p:sp>
        <p:nvSpPr>
          <p:cNvPr id="25621" name="Line 28"/>
          <p:cNvSpPr>
            <a:spLocks noChangeShapeType="1"/>
          </p:cNvSpPr>
          <p:nvPr/>
        </p:nvSpPr>
        <p:spPr bwMode="auto">
          <a:xfrm flipV="1">
            <a:off x="4008438" y="4279900"/>
            <a:ext cx="1068387" cy="1588"/>
          </a:xfrm>
          <a:prstGeom prst="line">
            <a:avLst/>
          </a:prstGeom>
          <a:noFill/>
          <a:ln w="57150">
            <a:solidFill>
              <a:srgbClr val="FFBE3D"/>
            </a:solidFill>
            <a:round/>
          </a:ln>
        </p:spPr>
        <p:txBody>
          <a:bodyPr lIns="0" tIns="0" rIns="0" bIns="0" anchor="ctr">
            <a:spAutoFit/>
          </a:bodyPr>
          <a:lstStyle/>
          <a:p>
            <a:endParaRPr lang="zh-CN" altLang="en-US"/>
          </a:p>
        </p:txBody>
      </p:sp>
      <p:sp>
        <p:nvSpPr>
          <p:cNvPr id="25622" name="AutoShape 29"/>
          <p:cNvSpPr>
            <a:spLocks noChangeArrowheads="1"/>
          </p:cNvSpPr>
          <p:nvPr/>
        </p:nvSpPr>
        <p:spPr bwMode="auto">
          <a:xfrm flipH="1">
            <a:off x="4338638" y="3957638"/>
            <a:ext cx="398462" cy="501650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folHlink"/>
          </a:solidFill>
          <a:ln w="12700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endParaRPr lang="zh-CN" altLang="en-US" sz="1600" b="0">
              <a:latin typeface="楷体" panose="02010609060101010101" charset="-122"/>
              <a:ea typeface="楷体" panose="02010609060101010101" charset="-122"/>
            </a:endParaRPr>
          </a:p>
        </p:txBody>
      </p:sp>
      <p:sp>
        <p:nvSpPr>
          <p:cNvPr id="25623" name="AutoShape 36"/>
          <p:cNvSpPr>
            <a:spLocks noChangeArrowheads="1"/>
          </p:cNvSpPr>
          <p:nvPr/>
        </p:nvSpPr>
        <p:spPr bwMode="auto">
          <a:xfrm rot="16200000" flipV="1">
            <a:off x="2791619" y="4680744"/>
            <a:ext cx="398462" cy="501650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folHlink"/>
          </a:solidFill>
          <a:ln w="12700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endParaRPr lang="zh-CN" altLang="en-US" sz="1600" b="0">
              <a:latin typeface="楷体" panose="02010609060101010101" charset="-122"/>
              <a:ea typeface="楷体" panose="02010609060101010101" charset="-122"/>
            </a:endParaRPr>
          </a:p>
        </p:txBody>
      </p:sp>
      <p:sp>
        <p:nvSpPr>
          <p:cNvPr id="25624" name="AutoShape 37"/>
          <p:cNvSpPr>
            <a:spLocks noChangeArrowheads="1"/>
          </p:cNvSpPr>
          <p:nvPr/>
        </p:nvSpPr>
        <p:spPr bwMode="auto">
          <a:xfrm rot="16200000" flipV="1">
            <a:off x="3652044" y="4680744"/>
            <a:ext cx="398462" cy="501650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folHlink"/>
          </a:solidFill>
          <a:ln w="12700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endParaRPr lang="zh-CN" altLang="en-US" sz="1600" b="0">
              <a:latin typeface="楷体" panose="02010609060101010101" charset="-122"/>
              <a:ea typeface="楷体" panose="02010609060101010101" charset="-122"/>
            </a:endParaRPr>
          </a:p>
        </p:txBody>
      </p:sp>
      <p:sp>
        <p:nvSpPr>
          <p:cNvPr id="25625" name="AutoShape 38"/>
          <p:cNvSpPr>
            <a:spLocks noChangeArrowheads="1"/>
          </p:cNvSpPr>
          <p:nvPr/>
        </p:nvSpPr>
        <p:spPr bwMode="auto">
          <a:xfrm rot="5400000">
            <a:off x="2358232" y="3258344"/>
            <a:ext cx="398462" cy="501650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folHlink"/>
          </a:solidFill>
          <a:ln w="12700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endParaRPr lang="zh-CN" altLang="en-US" sz="1600" b="0">
              <a:latin typeface="楷体" panose="02010609060101010101" charset="-122"/>
              <a:ea typeface="楷体" panose="02010609060101010101" charset="-122"/>
            </a:endParaRPr>
          </a:p>
        </p:txBody>
      </p:sp>
      <p:sp>
        <p:nvSpPr>
          <p:cNvPr id="25626" name="Text Box 39"/>
          <p:cNvSpPr txBox="1">
            <a:spLocks noChangeArrowheads="1"/>
          </p:cNvSpPr>
          <p:nvPr/>
        </p:nvSpPr>
        <p:spPr bwMode="auto">
          <a:xfrm>
            <a:off x="250825" y="3190875"/>
            <a:ext cx="1657350" cy="33718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0">
            <a:spAutoFit/>
          </a:bodyPr>
          <a:lstStyle/>
          <a:p>
            <a:pPr algn="r" eaLnBrk="1" hangingPunct="1">
              <a:spcBef>
                <a:spcPct val="50000"/>
              </a:spcBef>
            </a:pPr>
            <a:r>
              <a:rPr lang="zh-CN" altLang="de-DE" sz="1600" b="0">
                <a:latin typeface="楷体" panose="02010609060101010101" charset="-122"/>
                <a:ea typeface="楷体" panose="02010609060101010101" charset="-122"/>
              </a:rPr>
              <a:t>确认</a:t>
            </a:r>
          </a:p>
        </p:txBody>
      </p:sp>
      <p:sp>
        <p:nvSpPr>
          <p:cNvPr id="25627" name="Line 40"/>
          <p:cNvSpPr>
            <a:spLocks noChangeShapeType="1"/>
          </p:cNvSpPr>
          <p:nvPr/>
        </p:nvSpPr>
        <p:spPr bwMode="auto">
          <a:xfrm flipH="1" flipV="1">
            <a:off x="1619250" y="3521075"/>
            <a:ext cx="215900" cy="431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</a:ln>
          <a:effectLst>
            <a:outerShdw dist="12700" dir="5400000" algn="ctr" rotWithShape="0">
              <a:schemeClr val="bg1"/>
            </a:outerShdw>
          </a:effec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5628" name="Text Box 41"/>
          <p:cNvSpPr txBox="1">
            <a:spLocks noChangeArrowheads="1"/>
          </p:cNvSpPr>
          <p:nvPr/>
        </p:nvSpPr>
        <p:spPr bwMode="auto">
          <a:xfrm>
            <a:off x="560388" y="1851025"/>
            <a:ext cx="5400675" cy="70675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0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zh-CN" altLang="de-DE" sz="1600" b="0">
                <a:latin typeface="楷体" panose="02010609060101010101" charset="-122"/>
                <a:ea typeface="楷体" panose="02010609060101010101" charset="-122"/>
              </a:rPr>
              <a:t>启动速度计电机，适应显示器指针位置。</a:t>
            </a:r>
          </a:p>
          <a:p>
            <a:pPr eaLnBrk="1" hangingPunct="1">
              <a:spcBef>
                <a:spcPct val="50000"/>
              </a:spcBef>
            </a:pPr>
            <a:r>
              <a:rPr lang="zh-CN" altLang="de-DE" sz="1600" b="0">
                <a:latin typeface="楷体" panose="02010609060101010101" charset="-122"/>
                <a:ea typeface="楷体" panose="02010609060101010101" charset="-122"/>
              </a:rPr>
              <a:t>所有控制单元向</a:t>
            </a:r>
            <a:r>
              <a:rPr lang="de-DE" altLang="zh-CN" sz="1600" b="0">
                <a:latin typeface="楷体" panose="02010609060101010101" charset="-122"/>
                <a:ea typeface="楷体" panose="02010609060101010101" charset="-122"/>
              </a:rPr>
              <a:t>J104</a:t>
            </a:r>
            <a:r>
              <a:rPr lang="zh-CN" altLang="de-DE" sz="1600" b="0">
                <a:latin typeface="楷体" panose="02010609060101010101" charset="-122"/>
                <a:ea typeface="楷体" panose="02010609060101010101" charset="-122"/>
              </a:rPr>
              <a:t>确认此信息。</a:t>
            </a:r>
          </a:p>
        </p:txBody>
      </p:sp>
      <p:sp>
        <p:nvSpPr>
          <p:cNvPr id="25629" name="Line 42"/>
          <p:cNvSpPr>
            <a:spLocks noChangeShapeType="1"/>
          </p:cNvSpPr>
          <p:nvPr/>
        </p:nvSpPr>
        <p:spPr bwMode="auto">
          <a:xfrm flipV="1">
            <a:off x="7235825" y="4033838"/>
            <a:ext cx="598488" cy="107156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</a:ln>
          <a:effectLst>
            <a:outerShdw dist="12700" dir="5400000" algn="ctr" rotWithShape="0">
              <a:schemeClr val="bg1"/>
            </a:outerShdw>
          </a:effec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5630" name="Text Box 43"/>
          <p:cNvSpPr txBox="1">
            <a:spLocks noChangeArrowheads="1"/>
          </p:cNvSpPr>
          <p:nvPr/>
        </p:nvSpPr>
        <p:spPr bwMode="auto">
          <a:xfrm>
            <a:off x="6516688" y="5089525"/>
            <a:ext cx="1439862" cy="33718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0"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de-DE" altLang="zh-CN" sz="1600" b="0">
                <a:latin typeface="楷体" panose="02010609060101010101" charset="-122"/>
                <a:ea typeface="楷体" panose="02010609060101010101" charset="-122"/>
              </a:rPr>
              <a:t>140 km/h</a:t>
            </a:r>
          </a:p>
        </p:txBody>
      </p:sp>
      <p:sp>
        <p:nvSpPr>
          <p:cNvPr id="25632" name="矩形 35"/>
          <p:cNvSpPr>
            <a:spLocks noChangeArrowheads="1"/>
          </p:cNvSpPr>
          <p:nvPr/>
        </p:nvSpPr>
        <p:spPr bwMode="auto">
          <a:xfrm>
            <a:off x="385763" y="982663"/>
            <a:ext cx="3559175" cy="38417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 lIns="0" tIns="0" rIns="0" bIns="0" anchor="ctr">
            <a:spAutoFit/>
          </a:bodyPr>
          <a:lstStyle/>
          <a:p>
            <a:pPr marL="342900" indent="-342900">
              <a:lnSpc>
                <a:spcPts val="3000"/>
              </a:lnSpc>
              <a:spcBef>
                <a:spcPct val="50000"/>
              </a:spcBef>
              <a:buFontTx/>
              <a:buChar char="•"/>
            </a:pPr>
            <a:r>
              <a:rPr lang="en-US" altLang="zh-CN" sz="2000" b="1">
                <a:latin typeface="楷体" panose="02010609060101010101" charset="-122"/>
                <a:ea typeface="楷体" panose="02010609060101010101" charset="-122"/>
              </a:rPr>
              <a:t>CAN-bus</a:t>
            </a:r>
            <a:r>
              <a:rPr lang="zh-CN" altLang="en-US" sz="2000" b="1">
                <a:latin typeface="楷体" panose="02010609060101010101" charset="-122"/>
                <a:ea typeface="楷体" panose="02010609060101010101" charset="-122"/>
              </a:rPr>
              <a:t>总线数据传输过程</a:t>
            </a: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-36830" y="188595"/>
            <a:ext cx="4977130" cy="5835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b="1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Heiti SC Light" charset="-122"/>
              </a:defRPr>
            </a:lvl1pPr>
            <a:lvl2pPr marL="457200" lvl="1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b="1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Heiti SC Light" charset="-122"/>
              </a:defRPr>
            </a:lvl2pPr>
            <a:lvl3pPr marL="914400" lvl="2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b="1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Heiti SC Light" charset="-122"/>
              </a:defRPr>
            </a:lvl3pPr>
            <a:lvl4pPr marL="1371600" lvl="3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b="1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Heiti SC Light" charset="-122"/>
              </a:defRPr>
            </a:lvl4pPr>
            <a:lvl5pPr marL="1828800" lvl="4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b="1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Heiti SC Light" charset="-122"/>
              </a:defRPr>
            </a:lvl5pPr>
            <a:lvl6pPr marL="2286000" lvl="5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b="1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Heiti SC Light" charset="-122"/>
              </a:defRPr>
            </a:lvl6pPr>
            <a:lvl7pPr marL="2743200" lvl="6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b="1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Heiti SC Light" charset="-122"/>
              </a:defRPr>
            </a:lvl7pPr>
            <a:lvl8pPr marL="3200400" lvl="7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b="1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Heiti SC Light" charset="-122"/>
              </a:defRPr>
            </a:lvl8pPr>
            <a:lvl9pPr marL="3657600" lvl="8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b="1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Heiti SC Light" charset="-122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zh-CN" sz="3200" dirty="0">
                <a:solidFill>
                  <a:srgbClr val="002060"/>
                </a:solidFill>
              </a:rPr>
              <a:t>CAN</a:t>
            </a:r>
            <a:r>
              <a:rPr lang="zh-CN" altLang="en-US" sz="3200" dirty="0">
                <a:solidFill>
                  <a:srgbClr val="002060"/>
                </a:solidFill>
              </a:rPr>
              <a:t>总线信息发送与接收</a:t>
            </a:r>
          </a:p>
        </p:txBody>
      </p:sp>
    </p:spTree>
  </p:cSld>
  <p:clrMapOvr>
    <a:masterClrMapping/>
  </p:clrMapOvr>
  <p:transition spd="slow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1430" y="1457325"/>
            <a:ext cx="6580505" cy="42297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-36830" y="188595"/>
            <a:ext cx="4977130" cy="5835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b="1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Heiti SC Light" charset="-122"/>
              </a:defRPr>
            </a:lvl1pPr>
            <a:lvl2pPr marL="457200" lvl="1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b="1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Heiti SC Light" charset="-122"/>
              </a:defRPr>
            </a:lvl2pPr>
            <a:lvl3pPr marL="914400" lvl="2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b="1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Heiti SC Light" charset="-122"/>
              </a:defRPr>
            </a:lvl3pPr>
            <a:lvl4pPr marL="1371600" lvl="3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b="1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Heiti SC Light" charset="-122"/>
              </a:defRPr>
            </a:lvl4pPr>
            <a:lvl5pPr marL="1828800" lvl="4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b="1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Heiti SC Light" charset="-122"/>
              </a:defRPr>
            </a:lvl5pPr>
            <a:lvl6pPr marL="2286000" lvl="5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b="1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Heiti SC Light" charset="-122"/>
              </a:defRPr>
            </a:lvl6pPr>
            <a:lvl7pPr marL="2743200" lvl="6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b="1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Heiti SC Light" charset="-122"/>
              </a:defRPr>
            </a:lvl7pPr>
            <a:lvl8pPr marL="3200400" lvl="7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b="1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Heiti SC Light" charset="-122"/>
              </a:defRPr>
            </a:lvl8pPr>
            <a:lvl9pPr marL="3657600" lvl="8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b="1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Heiti SC Light" charset="-122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zh-CN" sz="3200" dirty="0">
                <a:solidFill>
                  <a:srgbClr val="002060"/>
                </a:solidFill>
              </a:rPr>
              <a:t>CAN</a:t>
            </a:r>
            <a:r>
              <a:rPr lang="zh-CN" altLang="en-US" sz="3200" dirty="0">
                <a:solidFill>
                  <a:srgbClr val="002060"/>
                </a:solidFill>
              </a:rPr>
              <a:t>总线信息发送与接收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577215" y="930910"/>
            <a:ext cx="3747770" cy="36830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de-DE" altLang="zh-CN" kern="0" dirty="0">
                <a:latin typeface="楷体" panose="02010609060101010101" charset="-122"/>
                <a:ea typeface="楷体" panose="02010609060101010101" charset="-122"/>
                <a:sym typeface="+mn-ea"/>
              </a:rPr>
              <a:t>ABS</a:t>
            </a:r>
            <a:r>
              <a:rPr lang="zh-CN" altLang="de-DE" kern="0" dirty="0">
                <a:latin typeface="楷体" panose="02010609060101010101" charset="-122"/>
                <a:ea typeface="楷体" panose="02010609060101010101" charset="-122"/>
                <a:sym typeface="+mn-ea"/>
              </a:rPr>
              <a:t>控制单元发送速度信号波形采集</a:t>
            </a:r>
            <a:endParaRPr lang="en-US" altLang="zh-CN" kern="0" dirty="0">
              <a:latin typeface="楷体" panose="02010609060101010101" charset="-122"/>
              <a:ea typeface="楷体" panose="02010609060101010101" charset="-122"/>
              <a:sym typeface="+mn-ea"/>
            </a:endParaRPr>
          </a:p>
        </p:txBody>
      </p:sp>
    </p:spTree>
  </p:cSld>
  <p:clrMapOvr>
    <a:masterClrMapping/>
  </p:clrMapOvr>
  <p:transition spd="slow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>
            <a:extLst>
              <a:ext uri="{FF2B5EF4-FFF2-40B4-BE49-F238E27FC236}">
                <a16:creationId xmlns:a16="http://schemas.microsoft.com/office/drawing/2014/main" id="{822FC79E-9044-4B89-A962-6F590779045C}"/>
              </a:ext>
            </a:extLst>
          </p:cNvPr>
          <p:cNvSpPr/>
          <p:nvPr/>
        </p:nvSpPr>
        <p:spPr>
          <a:xfrm>
            <a:off x="0" y="-5599"/>
            <a:ext cx="9144000" cy="718094"/>
          </a:xfrm>
          <a:prstGeom prst="rect">
            <a:avLst/>
          </a:prstGeom>
          <a:gradFill flip="none" rotWithShape="1">
            <a:gsLst>
              <a:gs pos="0">
                <a:srgbClr val="92D050"/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</a:pPr>
            <a:endParaRPr kumimoji="0" lang="zh-CN" altLang="en-US" sz="1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Heiti SC Light" charset="-122"/>
            </a:endParaRPr>
          </a:p>
        </p:txBody>
      </p:sp>
      <p:sp>
        <p:nvSpPr>
          <p:cNvPr id="6" name="WordArt 2">
            <a:extLst>
              <a:ext uri="{FF2B5EF4-FFF2-40B4-BE49-F238E27FC236}">
                <a16:creationId xmlns:a16="http://schemas.microsoft.com/office/drawing/2014/main" id="{952B3CF6-D236-4A41-A056-A83766CFE7C4}"/>
              </a:ext>
            </a:extLst>
          </p:cNvPr>
          <p:cNvSpPr>
            <a:spLocks noChangeArrowheads="1" noChangeShapeType="1" noTextEdit="1"/>
          </p:cNvSpPr>
          <p:nvPr/>
        </p:nvSpPr>
        <p:spPr bwMode="gray">
          <a:xfrm>
            <a:off x="2324100" y="2996952"/>
            <a:ext cx="4495800" cy="609600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0"/>
              </a:avLst>
            </a:prstTxWarp>
          </a:bodyPr>
          <a:lstStyle/>
          <a:p>
            <a:pPr algn="ctr" rtl="0" eaLnBrk="0" hangingPunct="0">
              <a:buFontTx/>
              <a:buNone/>
            </a:pPr>
            <a:r>
              <a:rPr lang="en-US" altLang="zh-CN" sz="3600" kern="10" dirty="0">
                <a:ln w="19050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rgbClr val="4AB1E4"/>
                </a:solidFill>
                <a:effectLst>
                  <a:outerShdw dist="53882" dir="2700000" algn="ctr" rotWithShape="0">
                    <a:srgbClr val="080808">
                      <a:alpha val="50000"/>
                    </a:srgbClr>
                  </a:outerShdw>
                </a:effectLst>
                <a:ea typeface="+mn-ea"/>
                <a:cs typeface="Arial" panose="020B0604020202020204" pitchFamily="34" charset="0"/>
              </a:rPr>
              <a:t>Thank You !</a:t>
            </a:r>
            <a:endParaRPr lang="zh-CN" altLang="en-US" sz="3600" kern="10" dirty="0">
              <a:ln w="19050">
                <a:solidFill>
                  <a:srgbClr val="FFFFFF"/>
                </a:solidFill>
                <a:round/>
                <a:headEnd/>
                <a:tailEnd/>
              </a:ln>
              <a:solidFill>
                <a:srgbClr val="4AB1E4"/>
              </a:solidFill>
              <a:effectLst>
                <a:outerShdw dist="53882" dir="2700000" algn="ctr" rotWithShape="0">
                  <a:srgbClr val="080808">
                    <a:alpha val="50000"/>
                  </a:srgbClr>
                </a:outerShdw>
              </a:effectLst>
              <a:ea typeface="+mn-ea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ChangeArrowheads="1"/>
          </p:cNvSpPr>
          <p:nvPr/>
        </p:nvSpPr>
        <p:spPr bwMode="auto">
          <a:xfrm>
            <a:off x="351155" y="1431925"/>
            <a:ext cx="4348480" cy="470662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91436" tIns="45719" rIns="91436" bIns="45719"/>
          <a:lstStyle/>
          <a:p>
            <a:pPr indent="358775" defTabSz="912495"/>
            <a:r>
              <a:rPr lang="zh-CN" altLang="en-US" sz="2000" b="0">
                <a:latin typeface="楷体" panose="02010609060101010101" charset="-122"/>
                <a:ea typeface="楷体" panose="02010609060101010101" charset="-122"/>
                <a:cs typeface="华文中宋" panose="02010600040101010101" pitchFamily="2" charset="-122"/>
              </a:rPr>
              <a:t>C</a:t>
            </a:r>
            <a:r>
              <a:rPr lang="en-US" altLang="zh-CN" sz="2000" b="0">
                <a:latin typeface="楷体" panose="02010609060101010101" charset="-122"/>
                <a:ea typeface="楷体" panose="02010609060101010101" charset="-122"/>
                <a:cs typeface="华文中宋" panose="02010600040101010101" pitchFamily="2" charset="-122"/>
              </a:rPr>
              <a:t>AN-Bus</a:t>
            </a:r>
            <a:r>
              <a:rPr lang="zh-CN" altLang="en-US" sz="2000" b="0">
                <a:latin typeface="楷体" panose="02010609060101010101" charset="-122"/>
                <a:ea typeface="楷体" panose="02010609060101010101" charset="-122"/>
                <a:cs typeface="华文中宋" panose="02010600040101010101" pitchFamily="2" charset="-122"/>
              </a:rPr>
              <a:t>是</a:t>
            </a:r>
            <a:r>
              <a:rPr lang="en-US" altLang="zh-CN" sz="2000" b="0">
                <a:latin typeface="楷体" panose="02010609060101010101" charset="-122"/>
                <a:ea typeface="楷体" panose="02010609060101010101" charset="-122"/>
                <a:cs typeface="华文中宋" panose="02010600040101010101" pitchFamily="2" charset="-122"/>
              </a:rPr>
              <a:t>Controller Area Network</a:t>
            </a:r>
            <a:r>
              <a:rPr lang="zh-CN" altLang="en-US" sz="2000" b="0">
                <a:latin typeface="楷体" panose="02010609060101010101" charset="-122"/>
                <a:ea typeface="楷体" panose="02010609060101010101" charset="-122"/>
                <a:cs typeface="华文中宋" panose="02010600040101010101" pitchFamily="2" charset="-122"/>
              </a:rPr>
              <a:t>的缩写，称为控制单元的局域网，它是车用控制单元传输信息的一种传送形式。</a:t>
            </a:r>
            <a:endParaRPr lang="en-US" altLang="zh-CN" sz="2000" b="0">
              <a:latin typeface="楷体" panose="02010609060101010101" charset="-122"/>
              <a:ea typeface="楷体" panose="02010609060101010101" charset="-122"/>
              <a:cs typeface="华文中宋" panose="02010600040101010101" pitchFamily="2" charset="-122"/>
            </a:endParaRPr>
          </a:p>
          <a:p>
            <a:pPr indent="358775" defTabSz="912495"/>
            <a:r>
              <a:rPr lang="zh-CN" altLang="en-US" sz="2000" b="0">
                <a:latin typeface="楷体" panose="02010609060101010101" charset="-122"/>
                <a:ea typeface="楷体" panose="02010609060101010101" charset="-122"/>
                <a:cs typeface="华文中宋" panose="02010600040101010101" pitchFamily="2" charset="-122"/>
              </a:rPr>
              <a:t>车上的布线空间有限，</a:t>
            </a:r>
            <a:r>
              <a:rPr lang="en-US" altLang="zh-CN" sz="2000" b="0">
                <a:latin typeface="楷体" panose="02010609060101010101" charset="-122"/>
                <a:ea typeface="楷体" panose="02010609060101010101" charset="-122"/>
                <a:cs typeface="华文中宋" panose="02010600040101010101" pitchFamily="2" charset="-122"/>
              </a:rPr>
              <a:t>CAN-Bus</a:t>
            </a:r>
            <a:r>
              <a:rPr lang="zh-CN" altLang="en-US" sz="2000" b="0">
                <a:latin typeface="楷体" panose="02010609060101010101" charset="-122"/>
                <a:ea typeface="楷体" panose="02010609060101010101" charset="-122"/>
                <a:cs typeface="华文中宋" panose="02010600040101010101" pitchFamily="2" charset="-122"/>
              </a:rPr>
              <a:t>系统的控制单元连接方式采用铜缆串行方式。由于控制器采用串行合用方式，因此不同控制器之间的信息传送方式是广播式传输。也就是说每个控制单元不指定接收者，把所有的信息都往外发送；由接收控制器自主选择是否需要接收这些信息。</a:t>
            </a:r>
            <a:endParaRPr lang="zh-CN" altLang="zh-CN" sz="2000" b="0">
              <a:latin typeface="楷体" panose="02010609060101010101" charset="-122"/>
              <a:ea typeface="楷体" panose="02010609060101010101" charset="-122"/>
              <a:cs typeface="华文中宋" panose="02010600040101010101" pitchFamily="2" charset="-122"/>
            </a:endParaRPr>
          </a:p>
        </p:txBody>
      </p:sp>
      <p:pic>
        <p:nvPicPr>
          <p:cNvPr id="21507" name="Picture 1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51755" y="1074738"/>
            <a:ext cx="3224213" cy="1862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09" name="Text Box 19"/>
          <p:cNvSpPr txBox="1">
            <a:spLocks noChangeArrowheads="1"/>
          </p:cNvSpPr>
          <p:nvPr/>
        </p:nvSpPr>
        <p:spPr bwMode="auto">
          <a:xfrm>
            <a:off x="5544185" y="3088005"/>
            <a:ext cx="2578100" cy="69024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 lIns="75749" tIns="37874" rIns="75749" bIns="37874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000" b="1">
                <a:latin typeface="楷体" panose="02010609060101010101" charset="-122"/>
                <a:ea typeface="楷体" panose="02010609060101010101" charset="-122"/>
              </a:rPr>
              <a:t>广播原理：一家发送，大家接收</a:t>
            </a:r>
          </a:p>
        </p:txBody>
      </p:sp>
      <p:sp>
        <p:nvSpPr>
          <p:cNvPr id="21513" name="矩形 9"/>
          <p:cNvSpPr>
            <a:spLocks noChangeArrowheads="1"/>
          </p:cNvSpPr>
          <p:nvPr/>
        </p:nvSpPr>
        <p:spPr bwMode="auto">
          <a:xfrm>
            <a:off x="385763" y="982663"/>
            <a:ext cx="3255010" cy="38417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 lIns="0" tIns="0" rIns="0" bIns="0" anchor="ctr">
            <a:spAutoFit/>
          </a:bodyPr>
          <a:lstStyle/>
          <a:p>
            <a:pPr marL="342900" indent="-342900">
              <a:lnSpc>
                <a:spcPts val="3000"/>
              </a:lnSpc>
              <a:spcBef>
                <a:spcPct val="50000"/>
              </a:spcBef>
              <a:buFontTx/>
              <a:buChar char="•"/>
            </a:pPr>
            <a:r>
              <a:rPr lang="en-US" altLang="zh-CN" sz="2400" b="1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</a:rPr>
              <a:t>CAN-bus</a:t>
            </a:r>
            <a:r>
              <a:rPr lang="zh-CN" altLang="en-US" sz="2400" b="1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</a:rPr>
              <a:t>系统信息传递</a:t>
            </a: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-36830" y="188595"/>
            <a:ext cx="4977130" cy="5835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b="1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Heiti SC Light" charset="-122"/>
              </a:defRPr>
            </a:lvl1pPr>
            <a:lvl2pPr marL="457200" lvl="1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b="1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Heiti SC Light" charset="-122"/>
              </a:defRPr>
            </a:lvl2pPr>
            <a:lvl3pPr marL="914400" lvl="2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b="1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Heiti SC Light" charset="-122"/>
              </a:defRPr>
            </a:lvl3pPr>
            <a:lvl4pPr marL="1371600" lvl="3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b="1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Heiti SC Light" charset="-122"/>
              </a:defRPr>
            </a:lvl4pPr>
            <a:lvl5pPr marL="1828800" lvl="4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b="1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Heiti SC Light" charset="-122"/>
              </a:defRPr>
            </a:lvl5pPr>
            <a:lvl6pPr marL="2286000" lvl="5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b="1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Heiti SC Light" charset="-122"/>
              </a:defRPr>
            </a:lvl6pPr>
            <a:lvl7pPr marL="2743200" lvl="6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b="1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Heiti SC Light" charset="-122"/>
              </a:defRPr>
            </a:lvl7pPr>
            <a:lvl8pPr marL="3200400" lvl="7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b="1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Heiti SC Light" charset="-122"/>
              </a:defRPr>
            </a:lvl8pPr>
            <a:lvl9pPr marL="3657600" lvl="8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b="1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Heiti SC Light" charset="-122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zh-CN" sz="3200" dirty="0">
                <a:solidFill>
                  <a:srgbClr val="002060"/>
                </a:solidFill>
              </a:rPr>
              <a:t>CAN</a:t>
            </a:r>
            <a:r>
              <a:rPr lang="zh-CN" altLang="en-US" sz="3200" dirty="0">
                <a:solidFill>
                  <a:srgbClr val="002060"/>
                </a:solidFill>
              </a:rPr>
              <a:t>总线信息发送与接收</a:t>
            </a:r>
          </a:p>
        </p:txBody>
      </p:sp>
      <p:pic>
        <p:nvPicPr>
          <p:cNvPr id="34818" name="Picture 2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998085" y="3942080"/>
            <a:ext cx="3378200" cy="219646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48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48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842" name="Picture 2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604010" y="784860"/>
            <a:ext cx="6088063" cy="208597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35843" name="Picture 3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112010" y="3339465"/>
            <a:ext cx="5072380" cy="269811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35844" name="Text Box 4"/>
          <p:cNvSpPr txBox="1"/>
          <p:nvPr/>
        </p:nvSpPr>
        <p:spPr>
          <a:xfrm>
            <a:off x="2518410" y="2918460"/>
            <a:ext cx="4267200" cy="33718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zh-CN" altLang="en-US" sz="1600" dirty="0">
                <a:latin typeface="楷体" panose="02010609060101010101" charset="-122"/>
                <a:ea typeface="楷体" panose="02010609060101010101" charset="-122"/>
              </a:rPr>
              <a:t>单线</a:t>
            </a:r>
            <a:r>
              <a:rPr lang="zh-CN" altLang="zh-CN" sz="1600" dirty="0">
                <a:latin typeface="楷体" panose="02010609060101010101" charset="-122"/>
                <a:ea typeface="楷体" panose="02010609060101010101" charset="-122"/>
              </a:rPr>
              <a:t>CAN</a:t>
            </a:r>
            <a:r>
              <a:rPr lang="zh-CN" altLang="en-US" sz="1600" dirty="0">
                <a:latin typeface="楷体" panose="02010609060101010101" charset="-122"/>
                <a:ea typeface="楷体" panose="02010609060101010101" charset="-122"/>
              </a:rPr>
              <a:t>总线数据传输示意图</a:t>
            </a:r>
          </a:p>
        </p:txBody>
      </p:sp>
      <p:sp>
        <p:nvSpPr>
          <p:cNvPr id="35845" name="Text Box 5"/>
          <p:cNvSpPr txBox="1"/>
          <p:nvPr/>
        </p:nvSpPr>
        <p:spPr>
          <a:xfrm>
            <a:off x="2438400" y="6037580"/>
            <a:ext cx="4572000" cy="33718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zh-CN" altLang="zh-CN" sz="1600" dirty="0">
                <a:latin typeface="楷体" panose="02010609060101010101" charset="-122"/>
                <a:ea typeface="楷体" panose="02010609060101010101" charset="-122"/>
              </a:rPr>
              <a:t>CAN</a:t>
            </a:r>
            <a:r>
              <a:rPr lang="zh-CN" altLang="en-US" sz="1600" dirty="0">
                <a:latin typeface="楷体" panose="02010609060101010101" charset="-122"/>
                <a:ea typeface="楷体" panose="02010609060101010101" charset="-122"/>
              </a:rPr>
              <a:t>总线上的信息交换（广播原理）</a:t>
            </a: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-36830" y="188595"/>
            <a:ext cx="4977130" cy="5835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b="1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Heiti SC Light" charset="-122"/>
              </a:defRPr>
            </a:lvl1pPr>
            <a:lvl2pPr marL="457200" lvl="1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b="1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Heiti SC Light" charset="-122"/>
              </a:defRPr>
            </a:lvl2pPr>
            <a:lvl3pPr marL="914400" lvl="2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b="1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Heiti SC Light" charset="-122"/>
              </a:defRPr>
            </a:lvl3pPr>
            <a:lvl4pPr marL="1371600" lvl="3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b="1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Heiti SC Light" charset="-122"/>
              </a:defRPr>
            </a:lvl4pPr>
            <a:lvl5pPr marL="1828800" lvl="4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b="1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Heiti SC Light" charset="-122"/>
              </a:defRPr>
            </a:lvl5pPr>
            <a:lvl6pPr marL="2286000" lvl="5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b="1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Heiti SC Light" charset="-122"/>
              </a:defRPr>
            </a:lvl6pPr>
            <a:lvl7pPr marL="2743200" lvl="6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b="1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Heiti SC Light" charset="-122"/>
              </a:defRPr>
            </a:lvl7pPr>
            <a:lvl8pPr marL="3200400" lvl="7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b="1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Heiti SC Light" charset="-122"/>
              </a:defRPr>
            </a:lvl8pPr>
            <a:lvl9pPr marL="3657600" lvl="8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b="1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Heiti SC Light" charset="-122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zh-CN" sz="3200" dirty="0">
                <a:solidFill>
                  <a:srgbClr val="002060"/>
                </a:solidFill>
              </a:rPr>
              <a:t>CAN</a:t>
            </a:r>
            <a:r>
              <a:rPr lang="zh-CN" altLang="en-US" sz="3200" dirty="0">
                <a:solidFill>
                  <a:srgbClr val="002060"/>
                </a:solidFill>
              </a:rPr>
              <a:t>总线信息发送与接收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58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58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58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58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58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58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58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58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4" grpId="0"/>
      <p:bldP spid="3584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ext Box 2"/>
          <p:cNvSpPr txBox="1"/>
          <p:nvPr/>
        </p:nvSpPr>
        <p:spPr>
          <a:xfrm>
            <a:off x="457200" y="844550"/>
            <a:ext cx="8305800" cy="4603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400" dirty="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</a:rPr>
              <a:t>请求发送信息</a:t>
            </a:r>
            <a:r>
              <a:rPr lang="zh-CN" altLang="zh-CN" sz="2400" dirty="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</a:rPr>
              <a:t>——</a:t>
            </a:r>
            <a:r>
              <a:rPr lang="zh-CN" altLang="en-US" sz="2400" dirty="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</a:rPr>
              <a:t>总线状态查询</a:t>
            </a:r>
          </a:p>
        </p:txBody>
      </p:sp>
      <p:sp>
        <p:nvSpPr>
          <p:cNvPr id="43011" name="Text Box 3"/>
          <p:cNvSpPr txBox="1"/>
          <p:nvPr/>
        </p:nvSpPr>
        <p:spPr>
          <a:xfrm>
            <a:off x="457200" y="1340485"/>
            <a:ext cx="8305800" cy="70675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lang="zh-CN" altLang="zh-CN" sz="2000" b="0" dirty="0">
                <a:latin typeface="楷体" panose="02010609060101010101" charset="-122"/>
                <a:ea typeface="楷体" panose="02010609060101010101" charset="-122"/>
              </a:rPr>
              <a:t>    </a:t>
            </a:r>
            <a:r>
              <a:rPr lang="zh-CN" altLang="en-US" sz="2000" b="0" dirty="0">
                <a:latin typeface="楷体" panose="02010609060101010101" charset="-122"/>
                <a:ea typeface="楷体" panose="02010609060101010101" charset="-122"/>
              </a:rPr>
              <a:t>如果发送邮箱内有一个发动机转速实时值，那么该值会由发送特征位显示出来</a:t>
            </a:r>
            <a:r>
              <a:rPr lang="zh-CN" altLang="zh-CN" sz="2000" b="0" dirty="0">
                <a:latin typeface="楷体" panose="02010609060101010101" charset="-122"/>
                <a:ea typeface="楷体" panose="02010609060101010101" charset="-122"/>
              </a:rPr>
              <a:t>——</a:t>
            </a:r>
            <a:r>
              <a:rPr lang="zh-CN" altLang="en-US" sz="2000" b="0" dirty="0">
                <a:latin typeface="楷体" panose="02010609060101010101" charset="-122"/>
                <a:ea typeface="楷体" panose="02010609060101010101" charset="-122"/>
              </a:rPr>
              <a:t>请求发送信息。</a:t>
            </a:r>
          </a:p>
        </p:txBody>
      </p:sp>
      <p:sp>
        <p:nvSpPr>
          <p:cNvPr id="43012" name="Text Box 4"/>
          <p:cNvSpPr txBox="1"/>
          <p:nvPr/>
        </p:nvSpPr>
        <p:spPr>
          <a:xfrm>
            <a:off x="533400" y="2254885"/>
            <a:ext cx="8229600" cy="101473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lang="zh-CN" altLang="zh-CN" sz="2000" b="0" dirty="0">
                <a:latin typeface="楷体" panose="02010609060101010101" charset="-122"/>
                <a:ea typeface="楷体" panose="02010609060101010101" charset="-122"/>
              </a:rPr>
              <a:t>   </a:t>
            </a:r>
            <a:r>
              <a:rPr lang="en-US" altLang="zh-CN" sz="2000" b="0" dirty="0">
                <a:latin typeface="楷体" panose="02010609060101010101" charset="-122"/>
                <a:ea typeface="楷体" panose="02010609060101010101" charset="-122"/>
              </a:rPr>
              <a:t> </a:t>
            </a:r>
            <a:r>
              <a:rPr lang="zh-CN" altLang="en-US" sz="2000" b="0" dirty="0">
                <a:latin typeface="楷体" panose="02010609060101010101" charset="-122"/>
                <a:ea typeface="楷体" panose="02010609060101010101" charset="-122"/>
              </a:rPr>
              <a:t>只有总线处于空闲状态时，控制单元才能向总线上发送信息。</a:t>
            </a:r>
            <a:r>
              <a:rPr lang="zh-CN" altLang="zh-CN" sz="2000" b="0" dirty="0">
                <a:latin typeface="楷体" panose="02010609060101010101" charset="-122"/>
                <a:ea typeface="楷体" panose="02010609060101010101" charset="-122"/>
              </a:rPr>
              <a:t>CAN</a:t>
            </a:r>
            <a:r>
              <a:rPr lang="zh-CN" altLang="en-US" sz="2000" b="0" dirty="0">
                <a:latin typeface="楷体" panose="02010609060101010101" charset="-122"/>
                <a:ea typeface="楷体" panose="02010609060101010101" charset="-122"/>
              </a:rPr>
              <a:t>构件通过</a:t>
            </a:r>
            <a:r>
              <a:rPr lang="zh-CN" altLang="zh-CN" sz="2000" b="0" dirty="0">
                <a:latin typeface="楷体" panose="02010609060101010101" charset="-122"/>
                <a:ea typeface="楷体" panose="02010609060101010101" charset="-122"/>
              </a:rPr>
              <a:t>RX-</a:t>
            </a:r>
            <a:r>
              <a:rPr lang="zh-CN" altLang="en-US" sz="2000" b="0" dirty="0">
                <a:latin typeface="楷体" panose="02010609060101010101" charset="-122"/>
                <a:ea typeface="楷体" panose="02010609060101010101" charset="-122"/>
              </a:rPr>
              <a:t>线来检查总线是否有源（是否正在交换其他信息），必要时会等待，直至总线空闲下来为止。</a:t>
            </a:r>
          </a:p>
        </p:txBody>
      </p:sp>
      <p:pic>
        <p:nvPicPr>
          <p:cNvPr id="43013" name="Picture 5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429000" y="3200400"/>
            <a:ext cx="2333625" cy="19431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43014" name="Text Box 6"/>
          <p:cNvSpPr txBox="1"/>
          <p:nvPr/>
        </p:nvSpPr>
        <p:spPr>
          <a:xfrm>
            <a:off x="533400" y="5575935"/>
            <a:ext cx="8153400" cy="70675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zh-CN" sz="2000" b="0" dirty="0">
                <a:latin typeface="楷体" panose="02010609060101010101" charset="-122"/>
                <a:ea typeface="楷体" panose="02010609060101010101" charset="-122"/>
              </a:rPr>
              <a:t>    </a:t>
            </a:r>
            <a:r>
              <a:rPr lang="zh-CN" altLang="en-US" sz="2000" b="0" dirty="0">
                <a:latin typeface="楷体" panose="02010609060101010101" charset="-122"/>
                <a:ea typeface="楷体" panose="02010609060101010101" charset="-122"/>
              </a:rPr>
              <a:t>如果在某一时间段内，总线电平一直为</a:t>
            </a:r>
            <a:r>
              <a:rPr lang="zh-CN" altLang="zh-CN" sz="2000" b="0" dirty="0">
                <a:latin typeface="楷体" panose="02010609060101010101" charset="-122"/>
                <a:ea typeface="楷体" panose="02010609060101010101" charset="-122"/>
              </a:rPr>
              <a:t>1</a:t>
            </a:r>
            <a:r>
              <a:rPr lang="zh-CN" altLang="en-US" sz="2000" b="0" dirty="0">
                <a:latin typeface="楷体" panose="02010609060101010101" charset="-122"/>
                <a:ea typeface="楷体" panose="02010609060101010101" charset="-122"/>
              </a:rPr>
              <a:t>（总线一直处于无源状态），则说明总线处于空闲状态。</a:t>
            </a:r>
          </a:p>
        </p:txBody>
      </p:sp>
      <p:sp>
        <p:nvSpPr>
          <p:cNvPr id="43015" name="Text Box 7"/>
          <p:cNvSpPr txBox="1"/>
          <p:nvPr/>
        </p:nvSpPr>
        <p:spPr>
          <a:xfrm>
            <a:off x="3352800" y="5181600"/>
            <a:ext cx="2895600" cy="39878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zh-CN" altLang="en-US" sz="2000" b="0" dirty="0">
                <a:latin typeface="楷体" panose="02010609060101010101" charset="-122"/>
                <a:ea typeface="楷体" panose="02010609060101010101" charset="-122"/>
              </a:rPr>
              <a:t>总线状态查询</a:t>
            </a: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-36830" y="188595"/>
            <a:ext cx="4977130" cy="5835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b="1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Heiti SC Light" charset="-122"/>
              </a:defRPr>
            </a:lvl1pPr>
            <a:lvl2pPr marL="457200" lvl="1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b="1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Heiti SC Light" charset="-122"/>
              </a:defRPr>
            </a:lvl2pPr>
            <a:lvl3pPr marL="914400" lvl="2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b="1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Heiti SC Light" charset="-122"/>
              </a:defRPr>
            </a:lvl3pPr>
            <a:lvl4pPr marL="1371600" lvl="3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b="1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Heiti SC Light" charset="-122"/>
              </a:defRPr>
            </a:lvl4pPr>
            <a:lvl5pPr marL="1828800" lvl="4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b="1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Heiti SC Light" charset="-122"/>
              </a:defRPr>
            </a:lvl5pPr>
            <a:lvl6pPr marL="2286000" lvl="5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b="1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Heiti SC Light" charset="-122"/>
              </a:defRPr>
            </a:lvl6pPr>
            <a:lvl7pPr marL="2743200" lvl="6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b="1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Heiti SC Light" charset="-122"/>
              </a:defRPr>
            </a:lvl7pPr>
            <a:lvl8pPr marL="3200400" lvl="7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b="1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Heiti SC Light" charset="-122"/>
              </a:defRPr>
            </a:lvl8pPr>
            <a:lvl9pPr marL="3657600" lvl="8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b="1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Heiti SC Light" charset="-122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zh-CN" sz="3200" dirty="0">
                <a:solidFill>
                  <a:srgbClr val="002060"/>
                </a:solidFill>
              </a:rPr>
              <a:t>CAN</a:t>
            </a:r>
            <a:r>
              <a:rPr lang="zh-CN" altLang="en-US" sz="3200" dirty="0">
                <a:solidFill>
                  <a:srgbClr val="002060"/>
                </a:solidFill>
              </a:rPr>
              <a:t>总线信息发送与接收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30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30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30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30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30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30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30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30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30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30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430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30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0" grpId="0"/>
      <p:bldP spid="43011" grpId="0"/>
      <p:bldP spid="43012" grpId="0"/>
      <p:bldP spid="43014" grpId="0"/>
      <p:bldP spid="4301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034" name="Picture 2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600200" y="1972310"/>
            <a:ext cx="5819775" cy="36195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44035" name="Text Box 3"/>
          <p:cNvSpPr txBox="1"/>
          <p:nvPr/>
        </p:nvSpPr>
        <p:spPr>
          <a:xfrm>
            <a:off x="457200" y="807085"/>
            <a:ext cx="3886200" cy="4603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400" dirty="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</a:rPr>
              <a:t>发送信息</a:t>
            </a:r>
          </a:p>
        </p:txBody>
      </p:sp>
      <p:sp>
        <p:nvSpPr>
          <p:cNvPr id="44036" name="Text Box 4"/>
          <p:cNvSpPr txBox="1"/>
          <p:nvPr/>
        </p:nvSpPr>
        <p:spPr>
          <a:xfrm>
            <a:off x="609600" y="1344930"/>
            <a:ext cx="8153400" cy="39878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zh-CN" sz="2000" b="0" dirty="0">
                <a:latin typeface="楷体" panose="02010609060101010101" charset="-122"/>
                <a:ea typeface="楷体" panose="02010609060101010101" charset="-122"/>
              </a:rPr>
              <a:t>    </a:t>
            </a:r>
            <a:r>
              <a:rPr lang="zh-CN" altLang="en-US" sz="2000" b="0" dirty="0">
                <a:latin typeface="楷体" panose="02010609060101010101" charset="-122"/>
                <a:ea typeface="楷体" panose="02010609060101010101" charset="-122"/>
              </a:rPr>
              <a:t>如果总线空闲下来，发动机信息就会被发送出去。 </a:t>
            </a:r>
          </a:p>
        </p:txBody>
      </p:sp>
      <p:sp>
        <p:nvSpPr>
          <p:cNvPr id="44037" name="Text Box 5"/>
          <p:cNvSpPr txBox="1"/>
          <p:nvPr/>
        </p:nvSpPr>
        <p:spPr>
          <a:xfrm>
            <a:off x="1981200" y="5934710"/>
            <a:ext cx="5257800" cy="39878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zh-CN" altLang="en-US" sz="2000" dirty="0">
                <a:latin typeface="楷体" panose="02010609060101010101" charset="-122"/>
                <a:ea typeface="楷体" panose="02010609060101010101" charset="-122"/>
              </a:rPr>
              <a:t>信息发送过程</a:t>
            </a: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-36830" y="188595"/>
            <a:ext cx="4977130" cy="5835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b="1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Heiti SC Light" charset="-122"/>
              </a:defRPr>
            </a:lvl1pPr>
            <a:lvl2pPr marL="457200" lvl="1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b="1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Heiti SC Light" charset="-122"/>
              </a:defRPr>
            </a:lvl2pPr>
            <a:lvl3pPr marL="914400" lvl="2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b="1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Heiti SC Light" charset="-122"/>
              </a:defRPr>
            </a:lvl3pPr>
            <a:lvl4pPr marL="1371600" lvl="3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b="1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Heiti SC Light" charset="-122"/>
              </a:defRPr>
            </a:lvl4pPr>
            <a:lvl5pPr marL="1828800" lvl="4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b="1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Heiti SC Light" charset="-122"/>
              </a:defRPr>
            </a:lvl5pPr>
            <a:lvl6pPr marL="2286000" lvl="5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b="1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Heiti SC Light" charset="-122"/>
              </a:defRPr>
            </a:lvl6pPr>
            <a:lvl7pPr marL="2743200" lvl="6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b="1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Heiti SC Light" charset="-122"/>
              </a:defRPr>
            </a:lvl7pPr>
            <a:lvl8pPr marL="3200400" lvl="7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b="1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Heiti SC Light" charset="-122"/>
              </a:defRPr>
            </a:lvl8pPr>
            <a:lvl9pPr marL="3657600" lvl="8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b="1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Heiti SC Light" charset="-122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zh-CN" sz="3200" dirty="0">
                <a:solidFill>
                  <a:srgbClr val="002060"/>
                </a:solidFill>
              </a:rPr>
              <a:t>CAN</a:t>
            </a:r>
            <a:r>
              <a:rPr lang="zh-CN" altLang="en-US" sz="3200" dirty="0">
                <a:solidFill>
                  <a:srgbClr val="002060"/>
                </a:solidFill>
              </a:rPr>
              <a:t>总线信息发送与接收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40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40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40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40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5" grpId="0"/>
      <p:bldP spid="44036" grpId="0"/>
      <p:bldP spid="4403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058" name="Picture 2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52600" y="2286000"/>
            <a:ext cx="5800725" cy="357187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45059" name="Text Box 3"/>
          <p:cNvSpPr txBox="1"/>
          <p:nvPr/>
        </p:nvSpPr>
        <p:spPr>
          <a:xfrm>
            <a:off x="457200" y="878840"/>
            <a:ext cx="7162800" cy="4603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400" dirty="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</a:rPr>
              <a:t>接收过程</a:t>
            </a:r>
          </a:p>
        </p:txBody>
      </p:sp>
      <p:sp>
        <p:nvSpPr>
          <p:cNvPr id="45060" name="Text Box 4"/>
          <p:cNvSpPr txBox="1"/>
          <p:nvPr/>
        </p:nvSpPr>
        <p:spPr>
          <a:xfrm>
            <a:off x="457200" y="1412240"/>
            <a:ext cx="8305800" cy="70675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zh-CN" sz="2000" b="0" dirty="0">
                <a:latin typeface="楷体" panose="02010609060101010101" charset="-122"/>
                <a:ea typeface="楷体" panose="02010609060101010101" charset="-122"/>
              </a:rPr>
              <a:t>   </a:t>
            </a:r>
            <a:r>
              <a:rPr lang="zh-CN" altLang="en-US" sz="2000" b="0" dirty="0">
                <a:latin typeface="楷体" panose="02010609060101010101" charset="-122"/>
                <a:ea typeface="楷体" panose="02010609060101010101" charset="-122"/>
              </a:rPr>
              <a:t>连接在</a:t>
            </a:r>
            <a:r>
              <a:rPr lang="zh-CN" altLang="zh-CN" sz="2000" b="0" dirty="0">
                <a:latin typeface="楷体" panose="02010609060101010101" charset="-122"/>
                <a:ea typeface="楷体" panose="02010609060101010101" charset="-122"/>
              </a:rPr>
              <a:t>CAN</a:t>
            </a:r>
            <a:r>
              <a:rPr lang="zh-CN" altLang="en-US" sz="2000" b="0" dirty="0">
                <a:latin typeface="楷体" panose="02010609060101010101" charset="-122"/>
                <a:ea typeface="楷体" panose="02010609060101010101" charset="-122"/>
              </a:rPr>
              <a:t>总线上的所有控制单元都接收发动机控制单元发送的信息，该信息通过</a:t>
            </a:r>
            <a:r>
              <a:rPr lang="zh-CN" altLang="zh-CN" sz="2000" b="0" dirty="0">
                <a:latin typeface="楷体" panose="02010609060101010101" charset="-122"/>
                <a:ea typeface="楷体" panose="02010609060101010101" charset="-122"/>
              </a:rPr>
              <a:t>RX-</a:t>
            </a:r>
            <a:r>
              <a:rPr lang="zh-CN" altLang="en-US" sz="2000" b="0" dirty="0">
                <a:latin typeface="楷体" panose="02010609060101010101" charset="-122"/>
                <a:ea typeface="楷体" panose="02010609060101010101" charset="-122"/>
              </a:rPr>
              <a:t>线到达</a:t>
            </a:r>
            <a:r>
              <a:rPr lang="zh-CN" altLang="zh-CN" sz="2000" b="0" dirty="0">
                <a:latin typeface="楷体" panose="02010609060101010101" charset="-122"/>
                <a:ea typeface="楷体" panose="02010609060101010101" charset="-122"/>
              </a:rPr>
              <a:t>CAN</a:t>
            </a:r>
            <a:r>
              <a:rPr lang="zh-CN" altLang="en-US" sz="2000" b="0" dirty="0">
                <a:latin typeface="楷体" panose="02010609060101010101" charset="-122"/>
                <a:ea typeface="楷体" panose="02010609060101010101" charset="-122"/>
              </a:rPr>
              <a:t>构件各自的接收区。</a:t>
            </a:r>
          </a:p>
        </p:txBody>
      </p:sp>
      <p:sp>
        <p:nvSpPr>
          <p:cNvPr id="45061" name="Text Box 5"/>
          <p:cNvSpPr txBox="1"/>
          <p:nvPr/>
        </p:nvSpPr>
        <p:spPr>
          <a:xfrm>
            <a:off x="3048000" y="5952490"/>
            <a:ext cx="3276600" cy="39878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zh-CN" altLang="en-US" sz="2000" dirty="0">
                <a:latin typeface="楷体" panose="02010609060101010101" charset="-122"/>
                <a:ea typeface="楷体" panose="02010609060101010101" charset="-122"/>
              </a:rPr>
              <a:t>接收过程</a:t>
            </a: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-36830" y="188595"/>
            <a:ext cx="4977130" cy="5835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b="1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Heiti SC Light" charset="-122"/>
              </a:defRPr>
            </a:lvl1pPr>
            <a:lvl2pPr marL="457200" lvl="1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b="1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Heiti SC Light" charset="-122"/>
              </a:defRPr>
            </a:lvl2pPr>
            <a:lvl3pPr marL="914400" lvl="2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b="1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Heiti SC Light" charset="-122"/>
              </a:defRPr>
            </a:lvl3pPr>
            <a:lvl4pPr marL="1371600" lvl="3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b="1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Heiti SC Light" charset="-122"/>
              </a:defRPr>
            </a:lvl4pPr>
            <a:lvl5pPr marL="1828800" lvl="4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b="1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Heiti SC Light" charset="-122"/>
              </a:defRPr>
            </a:lvl5pPr>
            <a:lvl6pPr marL="2286000" lvl="5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b="1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Heiti SC Light" charset="-122"/>
              </a:defRPr>
            </a:lvl6pPr>
            <a:lvl7pPr marL="2743200" lvl="6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b="1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Heiti SC Light" charset="-122"/>
              </a:defRPr>
            </a:lvl7pPr>
            <a:lvl8pPr marL="3200400" lvl="7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b="1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Heiti SC Light" charset="-122"/>
              </a:defRPr>
            </a:lvl8pPr>
            <a:lvl9pPr marL="3657600" lvl="8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b="1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Heiti SC Light" charset="-122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zh-CN" sz="3200" dirty="0">
                <a:solidFill>
                  <a:srgbClr val="002060"/>
                </a:solidFill>
              </a:rPr>
              <a:t>CAN</a:t>
            </a:r>
            <a:r>
              <a:rPr lang="zh-CN" altLang="en-US" sz="3200" dirty="0">
                <a:solidFill>
                  <a:srgbClr val="002060"/>
                </a:solidFill>
              </a:rPr>
              <a:t>总线信息发送与接收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50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50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50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50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50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50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50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50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59" grpId="0"/>
      <p:bldP spid="45060" grpId="0"/>
      <p:bldP spid="4506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ext Box 2"/>
          <p:cNvSpPr txBox="1"/>
          <p:nvPr/>
        </p:nvSpPr>
        <p:spPr>
          <a:xfrm>
            <a:off x="381000" y="874395"/>
            <a:ext cx="8229600" cy="39878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lang="zh-CN" altLang="zh-CN" sz="2000" dirty="0">
                <a:latin typeface="楷体" panose="02010609060101010101" charset="-122"/>
                <a:ea typeface="楷体" panose="02010609060101010101" charset="-122"/>
              </a:rPr>
              <a:t>    </a:t>
            </a:r>
            <a:r>
              <a:rPr lang="zh-CN" altLang="en-US" sz="2000" dirty="0">
                <a:latin typeface="楷体" panose="02010609060101010101" charset="-122"/>
                <a:ea typeface="楷体" panose="02010609060101010101" charset="-122"/>
              </a:rPr>
              <a:t>接收过程分两步，首先检查信息是否正确，然后检查信息是否可用。</a:t>
            </a:r>
          </a:p>
        </p:txBody>
      </p:sp>
      <p:sp>
        <p:nvSpPr>
          <p:cNvPr id="46083" name="Text Box 3"/>
          <p:cNvSpPr txBox="1"/>
          <p:nvPr/>
        </p:nvSpPr>
        <p:spPr>
          <a:xfrm>
            <a:off x="381000" y="1577975"/>
            <a:ext cx="8077200" cy="39878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lang="zh-CN" altLang="en-US" sz="2000" dirty="0">
                <a:latin typeface="楷体" panose="02010609060101010101" charset="-122"/>
                <a:ea typeface="楷体" panose="02010609060101010101" charset="-122"/>
              </a:rPr>
              <a:t>（</a:t>
            </a:r>
            <a:r>
              <a:rPr lang="zh-CN" altLang="zh-CN" sz="2000" dirty="0">
                <a:latin typeface="楷体" panose="02010609060101010101" charset="-122"/>
                <a:ea typeface="楷体" panose="02010609060101010101" charset="-122"/>
              </a:rPr>
              <a:t>1</a:t>
            </a:r>
            <a:r>
              <a:rPr lang="zh-CN" altLang="en-US" sz="2000" dirty="0">
                <a:latin typeface="楷体" panose="02010609060101010101" charset="-122"/>
                <a:ea typeface="楷体" panose="02010609060101010101" charset="-122"/>
              </a:rPr>
              <a:t>）检查信息是否正确</a:t>
            </a:r>
          </a:p>
        </p:txBody>
      </p:sp>
      <p:sp>
        <p:nvSpPr>
          <p:cNvPr id="46084" name="Text Box 4"/>
          <p:cNvSpPr txBox="1"/>
          <p:nvPr/>
        </p:nvSpPr>
        <p:spPr>
          <a:xfrm>
            <a:off x="381000" y="2183130"/>
            <a:ext cx="4648200" cy="119888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r>
              <a:rPr lang="zh-CN" altLang="zh-CN" b="0" dirty="0">
                <a:latin typeface="楷体" panose="02010609060101010101" charset="-122"/>
                <a:ea typeface="楷体" panose="02010609060101010101" charset="-122"/>
              </a:rPr>
              <a:t>   </a:t>
            </a:r>
            <a:r>
              <a:rPr lang="en-US" altLang="zh-CN" b="0" dirty="0">
                <a:latin typeface="楷体" panose="02010609060101010101" charset="-122"/>
                <a:ea typeface="楷体" panose="02010609060101010101" charset="-122"/>
              </a:rPr>
              <a:t> </a:t>
            </a:r>
            <a:r>
              <a:rPr lang="zh-CN" altLang="en-US" b="0" dirty="0">
                <a:latin typeface="楷体" panose="02010609060101010101" charset="-122"/>
                <a:ea typeface="楷体" panose="02010609060101010101" charset="-122"/>
              </a:rPr>
              <a:t>接收器接收发动机控制单元的所有信息，并且检查这些信息是否正确。这样就可以识别出在某种情况下某一控制单元上出现的局部故障。</a:t>
            </a:r>
          </a:p>
        </p:txBody>
      </p:sp>
      <p:pic>
        <p:nvPicPr>
          <p:cNvPr id="46086" name="Picture 6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181600" y="1747520"/>
            <a:ext cx="3314700" cy="104775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46089" name="Text Box 9"/>
          <p:cNvSpPr txBox="1"/>
          <p:nvPr/>
        </p:nvSpPr>
        <p:spPr>
          <a:xfrm>
            <a:off x="5334000" y="2890520"/>
            <a:ext cx="3124200" cy="33718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zh-CN" altLang="en-US" sz="1600" dirty="0">
                <a:latin typeface="楷体" panose="02010609060101010101" charset="-122"/>
                <a:ea typeface="楷体" panose="02010609060101010101" charset="-122"/>
              </a:rPr>
              <a:t>确认信息已经妥收</a:t>
            </a: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-36830" y="188595"/>
            <a:ext cx="4977130" cy="5835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b="1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Heiti SC Light" charset="-122"/>
              </a:defRPr>
            </a:lvl1pPr>
            <a:lvl2pPr marL="457200" lvl="1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b="1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Heiti SC Light" charset="-122"/>
              </a:defRPr>
            </a:lvl2pPr>
            <a:lvl3pPr marL="914400" lvl="2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b="1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Heiti SC Light" charset="-122"/>
              </a:defRPr>
            </a:lvl3pPr>
            <a:lvl4pPr marL="1371600" lvl="3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b="1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Heiti SC Light" charset="-122"/>
              </a:defRPr>
            </a:lvl4pPr>
            <a:lvl5pPr marL="1828800" lvl="4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b="1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Heiti SC Light" charset="-122"/>
              </a:defRPr>
            </a:lvl5pPr>
            <a:lvl6pPr marL="2286000" lvl="5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b="1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Heiti SC Light" charset="-122"/>
              </a:defRPr>
            </a:lvl6pPr>
            <a:lvl7pPr marL="2743200" lvl="6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b="1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Heiti SC Light" charset="-122"/>
              </a:defRPr>
            </a:lvl7pPr>
            <a:lvl8pPr marL="3200400" lvl="7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b="1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Heiti SC Light" charset="-122"/>
              </a:defRPr>
            </a:lvl8pPr>
            <a:lvl9pPr marL="3657600" lvl="8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b="1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Heiti SC Light" charset="-122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zh-CN" sz="3200" dirty="0">
                <a:solidFill>
                  <a:srgbClr val="002060"/>
                </a:solidFill>
              </a:rPr>
              <a:t>CAN</a:t>
            </a:r>
            <a:r>
              <a:rPr lang="zh-CN" altLang="en-US" sz="3200" dirty="0">
                <a:solidFill>
                  <a:srgbClr val="002060"/>
                </a:solidFill>
              </a:rPr>
              <a:t>总线信息发送与接收</a:t>
            </a:r>
          </a:p>
        </p:txBody>
      </p:sp>
      <p:pic>
        <p:nvPicPr>
          <p:cNvPr id="2" name="Picture 2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172200" y="3990975"/>
            <a:ext cx="2314575" cy="210502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3" name="Text Box 3"/>
          <p:cNvSpPr txBox="1"/>
          <p:nvPr/>
        </p:nvSpPr>
        <p:spPr>
          <a:xfrm>
            <a:off x="381000" y="3533775"/>
            <a:ext cx="7772400" cy="39878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000" dirty="0">
                <a:latin typeface="楷体" panose="02010609060101010101" charset="-122"/>
                <a:ea typeface="楷体" panose="02010609060101010101" charset="-122"/>
              </a:rPr>
              <a:t>（</a:t>
            </a:r>
            <a:r>
              <a:rPr lang="zh-CN" altLang="zh-CN" sz="2000" dirty="0">
                <a:latin typeface="楷体" panose="02010609060101010101" charset="-122"/>
                <a:ea typeface="楷体" panose="02010609060101010101" charset="-122"/>
              </a:rPr>
              <a:t>2</a:t>
            </a:r>
            <a:r>
              <a:rPr lang="zh-CN" altLang="en-US" sz="2000" dirty="0">
                <a:latin typeface="楷体" panose="02010609060101010101" charset="-122"/>
                <a:ea typeface="楷体" panose="02010609060101010101" charset="-122"/>
              </a:rPr>
              <a:t>）检查信息是否可用</a:t>
            </a:r>
          </a:p>
        </p:txBody>
      </p:sp>
      <p:sp>
        <p:nvSpPr>
          <p:cNvPr id="4" name="Text Box 4"/>
          <p:cNvSpPr txBox="1"/>
          <p:nvPr/>
        </p:nvSpPr>
        <p:spPr>
          <a:xfrm>
            <a:off x="381000" y="4067175"/>
            <a:ext cx="5715000" cy="119888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zh-CN" b="0" dirty="0">
                <a:latin typeface="楷体" panose="02010609060101010101" charset="-122"/>
                <a:ea typeface="楷体" panose="02010609060101010101" charset="-122"/>
              </a:rPr>
              <a:t>   </a:t>
            </a:r>
            <a:r>
              <a:rPr lang="en-US" altLang="zh-CN" b="0" dirty="0">
                <a:latin typeface="楷体" panose="02010609060101010101" charset="-122"/>
                <a:ea typeface="楷体" panose="02010609060101010101" charset="-122"/>
              </a:rPr>
              <a:t> </a:t>
            </a:r>
            <a:r>
              <a:rPr lang="zh-CN" altLang="zh-CN" b="0" dirty="0">
                <a:latin typeface="楷体" panose="02010609060101010101" charset="-122"/>
                <a:ea typeface="楷体" panose="02010609060101010101" charset="-122"/>
              </a:rPr>
              <a:t>CAN</a:t>
            </a:r>
            <a:r>
              <a:rPr lang="zh-CN" altLang="en-US" b="0" dirty="0">
                <a:latin typeface="楷体" panose="02010609060101010101" charset="-122"/>
                <a:ea typeface="楷体" panose="02010609060101010101" charset="-122"/>
              </a:rPr>
              <a:t>构件的接收层判断该信息是否可用。如果该信息对本控制单元来说是有用的，则举起接收旗，予以放行，该信息就会进入相应的接收邮箱；如果该信息对本控制单元来说是无用的，则可以拒绝接收。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60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60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60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60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60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60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60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60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60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60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2" grpId="0"/>
      <p:bldP spid="46083" grpId="0"/>
      <p:bldP spid="46084" grpId="0"/>
      <p:bldP spid="46089" grpId="0"/>
      <p:bldP spid="3" grpId="0"/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2"/>
          <p:cNvSpPr/>
          <p:nvPr/>
        </p:nvSpPr>
        <p:spPr>
          <a:xfrm>
            <a:off x="112713" y="2636912"/>
            <a:ext cx="8918575" cy="58356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pPr algn="ctr"/>
            <a:r>
              <a:rPr lang="zh-CN" altLang="en-US" sz="3200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任务二：</a:t>
            </a:r>
            <a:r>
              <a:rPr lang="en-US" altLang="zh-CN" sz="3200" dirty="0">
                <a:latin typeface="黑体" panose="02010609060101010101" pitchFamily="49" charset="-122"/>
                <a:ea typeface="黑体" panose="02010609060101010101" pitchFamily="49" charset="-122"/>
              </a:rPr>
              <a:t>CAN</a:t>
            </a:r>
            <a:r>
              <a:rPr lang="zh-CN" altLang="en-US" sz="3200" dirty="0">
                <a:latin typeface="黑体" panose="02010609060101010101" pitchFamily="49" charset="-122"/>
                <a:ea typeface="黑体" panose="02010609060101010101" pitchFamily="49" charset="-122"/>
              </a:rPr>
              <a:t>总线的数据传输</a:t>
            </a:r>
            <a:endParaRPr lang="zh-CN" altLang="en-US" sz="3200" dirty="0">
              <a:latin typeface="黑体" panose="02010609060101010101" pitchFamily="49" charset="-122"/>
              <a:ea typeface="黑体" panose="02010609060101010101" pitchFamily="49" charset="-122"/>
              <a:sym typeface="+mn-ea"/>
            </a:endParaRPr>
          </a:p>
        </p:txBody>
      </p:sp>
      <p:sp>
        <p:nvSpPr>
          <p:cNvPr id="3074" name="Rectangle 3"/>
          <p:cNvSpPr/>
          <p:nvPr/>
        </p:nvSpPr>
        <p:spPr>
          <a:xfrm>
            <a:off x="1042988" y="3645218"/>
            <a:ext cx="7127875" cy="55308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pPr algn="ctr">
              <a:lnSpc>
                <a:spcPts val="3600"/>
              </a:lnSpc>
            </a:pPr>
            <a:r>
              <a:rPr lang="zh-CN" altLang="en-US" sz="2400" b="0" dirty="0">
                <a:latin typeface="Arial" panose="020B0604020202020204" pitchFamily="34" charset="0"/>
                <a:ea typeface="黑体" panose="02010609060101010101" pitchFamily="49" charset="-122"/>
              </a:rPr>
              <a:t>知识点</a:t>
            </a:r>
            <a:r>
              <a:rPr lang="en-US" altLang="zh-CN" sz="2400" b="0" dirty="0">
                <a:latin typeface="Arial" panose="020B0604020202020204" pitchFamily="34" charset="0"/>
                <a:ea typeface="黑体" panose="02010609060101010101" pitchFamily="49" charset="-122"/>
              </a:rPr>
              <a:t>2</a:t>
            </a:r>
            <a:r>
              <a:rPr lang="zh-CN" altLang="en-US" sz="2400" b="0" dirty="0">
                <a:latin typeface="Arial" panose="020B0604020202020204" pitchFamily="34" charset="0"/>
                <a:ea typeface="黑体" panose="02010609060101010101" pitchFamily="49" charset="-122"/>
              </a:rPr>
              <a:t>：</a:t>
            </a:r>
            <a:r>
              <a:rPr lang="en-US" altLang="zh-CN" sz="2400" dirty="0"/>
              <a:t>CAN</a:t>
            </a:r>
            <a:r>
              <a:rPr lang="zh-CN" altLang="en-US" sz="2400" dirty="0"/>
              <a:t>总线信息发送与接收</a:t>
            </a:r>
            <a:r>
              <a:rPr lang="en-US" altLang="zh-CN" sz="2400" dirty="0"/>
              <a:t>(2)</a:t>
            </a:r>
            <a:endParaRPr lang="en-US" altLang="zh-CN" sz="2400" b="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075" name="Text Box 3"/>
          <p:cNvSpPr txBox="1"/>
          <p:nvPr/>
        </p:nvSpPr>
        <p:spPr>
          <a:xfrm>
            <a:off x="611560" y="1484784"/>
            <a:ext cx="8243888" cy="1754326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zh-CN" altLang="en-US" sz="3600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项目二：</a:t>
            </a:r>
            <a:r>
              <a:rPr lang="zh-CN" altLang="zh-CN" sz="3600" dirty="0"/>
              <a:t>控制器局域网（</a:t>
            </a:r>
            <a:r>
              <a:rPr lang="en-US" altLang="zh-CN" sz="3600" dirty="0"/>
              <a:t>CAN</a:t>
            </a:r>
            <a:r>
              <a:rPr lang="zh-CN" altLang="zh-CN" sz="3600" dirty="0"/>
              <a:t>）介绍</a:t>
            </a:r>
          </a:p>
          <a:p>
            <a:pPr algn="ctr">
              <a:spcBef>
                <a:spcPct val="50000"/>
              </a:spcBef>
            </a:pPr>
            <a:endParaRPr lang="zh-CN" altLang="en-US" sz="4800" dirty="0">
              <a:latin typeface="黑体" panose="02010609060101010101" pitchFamily="49" charset="-122"/>
              <a:ea typeface="黑体" panose="02010609060101010101" pitchFamily="49" charset="-122"/>
              <a:sym typeface="+mn-ea"/>
            </a:endParaRPr>
          </a:p>
        </p:txBody>
      </p:sp>
    </p:spTree>
  </p:cSld>
  <p:clrMapOvr>
    <a:masterClrMapping/>
  </p:clrMapOvr>
  <p:transition spd="slow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"/>
          <p:cNvGrpSpPr/>
          <p:nvPr/>
        </p:nvGrpSpPr>
        <p:grpSpPr bwMode="auto">
          <a:xfrm>
            <a:off x="292100" y="1457325"/>
            <a:ext cx="8005763" cy="4660900"/>
            <a:chOff x="325" y="960"/>
            <a:chExt cx="5463" cy="2936"/>
          </a:xfrm>
        </p:grpSpPr>
        <p:sp>
          <p:nvSpPr>
            <p:cNvPr id="22549" name="Rectangle 4"/>
            <p:cNvSpPr>
              <a:spLocks noChangeArrowheads="1"/>
            </p:cNvSpPr>
            <p:nvPr/>
          </p:nvSpPr>
          <p:spPr bwMode="auto">
            <a:xfrm>
              <a:off x="338" y="960"/>
              <a:ext cx="2392" cy="668"/>
            </a:xfrm>
            <a:prstGeom prst="rect">
              <a:avLst/>
            </a:prstGeom>
            <a:noFill/>
            <a:ln w="12700">
              <a:noFill/>
              <a:miter lim="800000"/>
            </a:ln>
          </p:spPr>
          <p:txBody>
            <a:bodyPr>
              <a:spAutoFit/>
            </a:bodyPr>
            <a:lstStyle/>
            <a:p>
              <a:pPr marL="190500" indent="-190500">
                <a:spcBef>
                  <a:spcPct val="50000"/>
                </a:spcBef>
                <a:buFontTx/>
                <a:buAutoNum type="arabicPeriod"/>
              </a:pPr>
              <a:r>
                <a:rPr lang="zh-CN" altLang="de-DE" sz="1800">
                  <a:solidFill>
                    <a:srgbClr val="FF0000"/>
                  </a:solidFill>
                  <a:latin typeface="楷体" panose="02010609060101010101" charset="-122"/>
                  <a:ea typeface="楷体" panose="02010609060101010101" charset="-122"/>
                  <a:cs typeface="楷体_GB2312" pitchFamily="49" charset="-122"/>
                </a:rPr>
                <a:t>提供数据</a:t>
              </a:r>
            </a:p>
            <a:p>
              <a:pPr marL="190500" indent="-190500">
                <a:spcBef>
                  <a:spcPct val="50000"/>
                </a:spcBef>
              </a:pPr>
              <a:r>
                <a:rPr lang="de-DE" altLang="zh-CN" sz="1800">
                  <a:latin typeface="楷体" panose="02010609060101010101" charset="-122"/>
                  <a:ea typeface="楷体" panose="02010609060101010101" charset="-122"/>
                  <a:cs typeface="楷体_GB2312" pitchFamily="49" charset="-122"/>
                </a:rPr>
                <a:t>	</a:t>
              </a:r>
              <a:r>
                <a:rPr lang="zh-CN" altLang="de-DE" sz="1800" b="0">
                  <a:latin typeface="楷体" panose="02010609060101010101" charset="-122"/>
                  <a:ea typeface="楷体" panose="02010609060101010101" charset="-122"/>
                  <a:cs typeface="楷体_GB2312" pitchFamily="49" charset="-122"/>
                </a:rPr>
                <a:t>相应控制单元向</a:t>
              </a:r>
              <a:r>
                <a:rPr lang="de-DE" altLang="zh-CN" sz="1800" b="0">
                  <a:latin typeface="楷体" panose="02010609060101010101" charset="-122"/>
                  <a:ea typeface="楷体" panose="02010609060101010101" charset="-122"/>
                  <a:cs typeface="楷体_GB2312" pitchFamily="49" charset="-122"/>
                </a:rPr>
                <a:t>CAN</a:t>
              </a:r>
              <a:r>
                <a:rPr lang="zh-CN" altLang="de-DE" sz="1800" b="0">
                  <a:latin typeface="楷体" panose="02010609060101010101" charset="-122"/>
                  <a:ea typeface="楷体" panose="02010609060101010101" charset="-122"/>
                  <a:cs typeface="楷体_GB2312" pitchFamily="49" charset="-122"/>
                </a:rPr>
                <a:t>控制器提供须发送的数据</a:t>
              </a:r>
            </a:p>
          </p:txBody>
        </p:sp>
        <p:sp>
          <p:nvSpPr>
            <p:cNvPr id="22550" name="Rectangle 5"/>
            <p:cNvSpPr>
              <a:spLocks noChangeArrowheads="1"/>
            </p:cNvSpPr>
            <p:nvPr/>
          </p:nvSpPr>
          <p:spPr bwMode="auto">
            <a:xfrm>
              <a:off x="338" y="3228"/>
              <a:ext cx="2535" cy="668"/>
            </a:xfrm>
            <a:prstGeom prst="rect">
              <a:avLst/>
            </a:prstGeom>
            <a:noFill/>
            <a:ln w="12700">
              <a:noFill/>
              <a:miter lim="800000"/>
            </a:ln>
          </p:spPr>
          <p:txBody>
            <a:bodyPr>
              <a:spAutoFit/>
            </a:bodyPr>
            <a:lstStyle/>
            <a:p>
              <a:pPr marL="190500" indent="-190500">
                <a:spcBef>
                  <a:spcPct val="50000"/>
                </a:spcBef>
                <a:buFontTx/>
                <a:buAutoNum type="arabicPeriod" startAt="4"/>
              </a:pPr>
              <a:r>
                <a:rPr lang="zh-CN" altLang="de-DE" sz="1800">
                  <a:solidFill>
                    <a:srgbClr val="FF0000"/>
                  </a:solidFill>
                  <a:latin typeface="楷体" panose="02010609060101010101" charset="-122"/>
                  <a:ea typeface="楷体" panose="02010609060101010101" charset="-122"/>
                  <a:cs typeface="楷体_GB2312" pitchFamily="49" charset="-122"/>
                </a:rPr>
                <a:t>检查数据</a:t>
              </a:r>
              <a:endParaRPr lang="zh-CN" altLang="de-DE" sz="180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</a:endParaRPr>
            </a:p>
            <a:p>
              <a:pPr marL="190500" indent="-190500">
                <a:spcBef>
                  <a:spcPct val="50000"/>
                </a:spcBef>
              </a:pPr>
              <a:r>
                <a:rPr lang="de-DE" altLang="zh-CN" sz="1800">
                  <a:latin typeface="楷体" panose="02010609060101010101" charset="-122"/>
                  <a:ea typeface="楷体" panose="02010609060101010101" charset="-122"/>
                  <a:cs typeface="楷体_GB2312" pitchFamily="49" charset="-122"/>
                </a:rPr>
                <a:t>	</a:t>
              </a:r>
              <a:r>
                <a:rPr lang="zh-CN" altLang="de-DE" sz="1800" b="0">
                  <a:latin typeface="楷体" panose="02010609060101010101" charset="-122"/>
                  <a:ea typeface="楷体" panose="02010609060101010101" charset="-122"/>
                  <a:cs typeface="楷体_GB2312" pitchFamily="49" charset="-122"/>
                </a:rPr>
                <a:t>收到信号的控制单元，评估该信号是否与其功能有关。</a:t>
              </a:r>
            </a:p>
          </p:txBody>
        </p:sp>
        <p:sp>
          <p:nvSpPr>
            <p:cNvPr id="22551" name="Rectangle 6"/>
            <p:cNvSpPr>
              <a:spLocks noChangeArrowheads="1"/>
            </p:cNvSpPr>
            <p:nvPr/>
          </p:nvSpPr>
          <p:spPr bwMode="auto">
            <a:xfrm>
              <a:off x="3253" y="3208"/>
              <a:ext cx="2535" cy="668"/>
            </a:xfrm>
            <a:prstGeom prst="rect">
              <a:avLst/>
            </a:prstGeom>
            <a:noFill/>
            <a:ln w="12700">
              <a:noFill/>
              <a:miter lim="800000"/>
            </a:ln>
          </p:spPr>
          <p:txBody>
            <a:bodyPr>
              <a:spAutoFit/>
            </a:bodyPr>
            <a:lstStyle/>
            <a:p>
              <a:pPr marL="190500" indent="-190500">
                <a:spcBef>
                  <a:spcPct val="50000"/>
                </a:spcBef>
                <a:buFontTx/>
                <a:buAutoNum type="arabicPeriod" startAt="5"/>
              </a:pPr>
              <a:r>
                <a:rPr lang="zh-CN" altLang="de-DE" sz="1800">
                  <a:solidFill>
                    <a:srgbClr val="FF0000"/>
                  </a:solidFill>
                  <a:latin typeface="楷体" panose="02010609060101010101" charset="-122"/>
                  <a:ea typeface="楷体" panose="02010609060101010101" charset="-122"/>
                  <a:cs typeface="楷体_GB2312" pitchFamily="49" charset="-122"/>
                </a:rPr>
                <a:t>使用数据</a:t>
              </a:r>
            </a:p>
            <a:p>
              <a:pPr marL="190500" indent="-190500">
                <a:spcBef>
                  <a:spcPct val="50000"/>
                </a:spcBef>
              </a:pPr>
              <a:r>
                <a:rPr lang="de-DE" altLang="zh-CN" sz="1800">
                  <a:latin typeface="楷体" panose="02010609060101010101" charset="-122"/>
                  <a:ea typeface="楷体" panose="02010609060101010101" charset="-122"/>
                  <a:cs typeface="楷体_GB2312" pitchFamily="49" charset="-122"/>
                </a:rPr>
                <a:t>	</a:t>
              </a:r>
              <a:r>
                <a:rPr lang="zh-CN" altLang="de-DE" sz="1800" b="0">
                  <a:latin typeface="楷体" panose="02010609060101010101" charset="-122"/>
                  <a:ea typeface="楷体" panose="02010609060101010101" charset="-122"/>
                  <a:cs typeface="楷体_GB2312" pitchFamily="49" charset="-122"/>
                </a:rPr>
                <a:t>如果接收到数据是相关的, 控制单元接受并处理; 否则忽略.</a:t>
              </a:r>
            </a:p>
          </p:txBody>
        </p:sp>
        <p:sp>
          <p:nvSpPr>
            <p:cNvPr id="22552" name="Rectangle 7"/>
            <p:cNvSpPr>
              <a:spLocks noChangeArrowheads="1"/>
            </p:cNvSpPr>
            <p:nvPr/>
          </p:nvSpPr>
          <p:spPr bwMode="auto">
            <a:xfrm>
              <a:off x="325" y="1716"/>
              <a:ext cx="2488" cy="668"/>
            </a:xfrm>
            <a:prstGeom prst="rect">
              <a:avLst/>
            </a:prstGeom>
            <a:noFill/>
            <a:ln w="12700">
              <a:noFill/>
              <a:miter lim="800000"/>
            </a:ln>
          </p:spPr>
          <p:txBody>
            <a:bodyPr>
              <a:spAutoFit/>
            </a:bodyPr>
            <a:lstStyle/>
            <a:p>
              <a:pPr marL="190500" indent="-190500">
                <a:spcBef>
                  <a:spcPct val="50000"/>
                </a:spcBef>
                <a:buFontTx/>
                <a:buAutoNum type="arabicPeriod" startAt="2"/>
              </a:pPr>
              <a:r>
                <a:rPr lang="zh-CN" altLang="de-DE" sz="1800">
                  <a:solidFill>
                    <a:srgbClr val="FF0000"/>
                  </a:solidFill>
                  <a:latin typeface="楷体" panose="02010609060101010101" charset="-122"/>
                  <a:ea typeface="楷体" panose="02010609060101010101" charset="-122"/>
                  <a:cs typeface="楷体_GB2312" pitchFamily="49" charset="-122"/>
                </a:rPr>
                <a:t>发射数据</a:t>
              </a:r>
            </a:p>
            <a:p>
              <a:pPr marL="190500" indent="-190500">
                <a:spcBef>
                  <a:spcPct val="50000"/>
                </a:spcBef>
              </a:pPr>
              <a:r>
                <a:rPr lang="de-DE" altLang="zh-CN" sz="1800">
                  <a:latin typeface="楷体" panose="02010609060101010101" charset="-122"/>
                  <a:ea typeface="楷体" panose="02010609060101010101" charset="-122"/>
                  <a:cs typeface="楷体_GB2312" pitchFamily="49" charset="-122"/>
                </a:rPr>
                <a:t>	</a:t>
              </a:r>
              <a:r>
                <a:rPr lang="de-DE" altLang="zh-CN" sz="1800" b="0">
                  <a:latin typeface="楷体" panose="02010609060101010101" charset="-122"/>
                  <a:ea typeface="楷体" panose="02010609060101010101" charset="-122"/>
                  <a:cs typeface="楷体_GB2312" pitchFamily="49" charset="-122"/>
                </a:rPr>
                <a:t>CAN </a:t>
              </a:r>
              <a:r>
                <a:rPr lang="zh-CN" altLang="de-DE" sz="1800" b="0">
                  <a:latin typeface="楷体" panose="02010609060101010101" charset="-122"/>
                  <a:ea typeface="楷体" panose="02010609060101010101" charset="-122"/>
                  <a:cs typeface="楷体_GB2312" pitchFamily="49" charset="-122"/>
                </a:rPr>
                <a:t>收发器接收 </a:t>
              </a:r>
              <a:r>
                <a:rPr lang="de-DE" altLang="zh-CN" sz="1800" b="0">
                  <a:latin typeface="楷体" panose="02010609060101010101" charset="-122"/>
                  <a:ea typeface="楷体" panose="02010609060101010101" charset="-122"/>
                  <a:cs typeface="楷体_GB2312" pitchFamily="49" charset="-122"/>
                </a:rPr>
                <a:t>CAN </a:t>
              </a:r>
              <a:r>
                <a:rPr lang="zh-CN" altLang="de-DE" sz="1800" b="0">
                  <a:latin typeface="楷体" panose="02010609060101010101" charset="-122"/>
                  <a:ea typeface="楷体" panose="02010609060101010101" charset="-122"/>
                  <a:cs typeface="楷体_GB2312" pitchFamily="49" charset="-122"/>
                </a:rPr>
                <a:t>控制器传来的数据并转化为电信号传递</a:t>
              </a:r>
            </a:p>
          </p:txBody>
        </p:sp>
        <p:sp>
          <p:nvSpPr>
            <p:cNvPr id="22553" name="Rectangle 8"/>
            <p:cNvSpPr>
              <a:spLocks noChangeArrowheads="1"/>
            </p:cNvSpPr>
            <p:nvPr/>
          </p:nvSpPr>
          <p:spPr bwMode="auto">
            <a:xfrm>
              <a:off x="338" y="2472"/>
              <a:ext cx="2457" cy="668"/>
            </a:xfrm>
            <a:prstGeom prst="rect">
              <a:avLst/>
            </a:prstGeom>
            <a:noFill/>
            <a:ln w="12700">
              <a:noFill/>
              <a:miter lim="800000"/>
            </a:ln>
          </p:spPr>
          <p:txBody>
            <a:bodyPr>
              <a:spAutoFit/>
            </a:bodyPr>
            <a:lstStyle/>
            <a:p>
              <a:pPr marL="190500" indent="-190500">
                <a:spcBef>
                  <a:spcPct val="50000"/>
                </a:spcBef>
                <a:buFontTx/>
                <a:buAutoNum type="arabicPeriod" startAt="3"/>
              </a:pPr>
              <a:r>
                <a:rPr lang="zh-CN" altLang="de-DE" sz="1800">
                  <a:solidFill>
                    <a:srgbClr val="FF0000"/>
                  </a:solidFill>
                  <a:latin typeface="楷体" panose="02010609060101010101" charset="-122"/>
                  <a:ea typeface="楷体" panose="02010609060101010101" charset="-122"/>
                  <a:cs typeface="楷体_GB2312" pitchFamily="49" charset="-122"/>
                </a:rPr>
                <a:t>接收数据</a:t>
              </a:r>
              <a:endParaRPr lang="zh-CN" altLang="de-DE" sz="180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</a:endParaRPr>
            </a:p>
            <a:p>
              <a:pPr marL="190500" indent="-190500">
                <a:spcBef>
                  <a:spcPct val="50000"/>
                </a:spcBef>
              </a:pPr>
              <a:r>
                <a:rPr lang="de-DE" altLang="zh-CN" sz="1800">
                  <a:latin typeface="楷体" panose="02010609060101010101" charset="-122"/>
                  <a:ea typeface="楷体" panose="02010609060101010101" charset="-122"/>
                </a:rPr>
                <a:t>	</a:t>
              </a:r>
              <a:r>
                <a:rPr lang="de-DE" altLang="zh-CN" sz="1800">
                  <a:latin typeface="楷体" panose="02010609060101010101" charset="-122"/>
                  <a:ea typeface="楷体" panose="02010609060101010101" charset="-122"/>
                  <a:cs typeface="楷体_GB2312" pitchFamily="49" charset="-122"/>
                </a:rPr>
                <a:t> </a:t>
              </a:r>
              <a:r>
                <a:rPr lang="de-DE" altLang="zh-CN" sz="1800" b="0">
                  <a:latin typeface="楷体" panose="02010609060101010101" charset="-122"/>
                  <a:ea typeface="楷体" panose="02010609060101010101" charset="-122"/>
                  <a:cs typeface="楷体_GB2312" pitchFamily="49" charset="-122"/>
                </a:rPr>
                <a:t>CAN bus </a:t>
              </a:r>
              <a:r>
                <a:rPr lang="zh-CN" altLang="de-DE" sz="1800" b="0">
                  <a:latin typeface="楷体" panose="02010609060101010101" charset="-122"/>
                  <a:ea typeface="楷体" panose="02010609060101010101" charset="-122"/>
                  <a:cs typeface="楷体_GB2312" pitchFamily="49" charset="-122"/>
                </a:rPr>
                <a:t>网络中所有其它控制单元，作为潜在的接收器</a:t>
              </a:r>
            </a:p>
          </p:txBody>
        </p:sp>
      </p:grpSp>
      <p:pic>
        <p:nvPicPr>
          <p:cNvPr id="22531" name="Picture 9" descr="ssp186-0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48100" y="1292225"/>
            <a:ext cx="5211763" cy="3629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32" name="Text Box 10"/>
          <p:cNvSpPr txBox="1">
            <a:spLocks noChangeArrowheads="1"/>
          </p:cNvSpPr>
          <p:nvPr/>
        </p:nvSpPr>
        <p:spPr bwMode="auto">
          <a:xfrm>
            <a:off x="5251450" y="4667250"/>
            <a:ext cx="1435100" cy="27463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zh-CN" sz="1200">
                <a:latin typeface="楷体" panose="02010609060101010101" charset="-122"/>
                <a:ea typeface="楷体" panose="02010609060101010101" charset="-122"/>
              </a:rPr>
              <a:t>CAN –BUS</a:t>
            </a:r>
            <a:r>
              <a:rPr lang="zh-CN" altLang="de-DE" sz="1200">
                <a:latin typeface="楷体" panose="02010609060101010101" charset="-122"/>
                <a:ea typeface="楷体" panose="02010609060101010101" charset="-122"/>
              </a:rPr>
              <a:t>线</a:t>
            </a:r>
          </a:p>
        </p:txBody>
      </p:sp>
      <p:sp>
        <p:nvSpPr>
          <p:cNvPr id="22533" name="Text Box 11"/>
          <p:cNvSpPr txBox="1">
            <a:spLocks noChangeArrowheads="1"/>
          </p:cNvSpPr>
          <p:nvPr/>
        </p:nvSpPr>
        <p:spPr bwMode="auto">
          <a:xfrm>
            <a:off x="3863975" y="1189038"/>
            <a:ext cx="1336675" cy="27463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zh-CN" altLang="de-DE" sz="1200">
                <a:latin typeface="楷体" panose="02010609060101010101" charset="-122"/>
                <a:ea typeface="楷体" panose="02010609060101010101" charset="-122"/>
              </a:rPr>
              <a:t>控制单元1</a:t>
            </a:r>
          </a:p>
        </p:txBody>
      </p:sp>
      <p:sp>
        <p:nvSpPr>
          <p:cNvPr id="22534" name="Text Box 12"/>
          <p:cNvSpPr txBox="1">
            <a:spLocks noChangeArrowheads="1"/>
          </p:cNvSpPr>
          <p:nvPr/>
        </p:nvSpPr>
        <p:spPr bwMode="auto">
          <a:xfrm>
            <a:off x="5135563" y="1189038"/>
            <a:ext cx="1338262" cy="27463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zh-CN" altLang="de-DE" sz="1200">
                <a:latin typeface="楷体" panose="02010609060101010101" charset="-122"/>
                <a:ea typeface="楷体" panose="02010609060101010101" charset="-122"/>
              </a:rPr>
              <a:t>控制单元2</a:t>
            </a:r>
          </a:p>
        </p:txBody>
      </p:sp>
      <p:sp>
        <p:nvSpPr>
          <p:cNvPr id="22535" name="Text Box 13"/>
          <p:cNvSpPr txBox="1">
            <a:spLocks noChangeArrowheads="1"/>
          </p:cNvSpPr>
          <p:nvPr/>
        </p:nvSpPr>
        <p:spPr bwMode="auto">
          <a:xfrm>
            <a:off x="6407150" y="1189038"/>
            <a:ext cx="1338263" cy="27463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zh-CN" altLang="de-DE" sz="1200">
                <a:latin typeface="楷体" panose="02010609060101010101" charset="-122"/>
                <a:ea typeface="楷体" panose="02010609060101010101" charset="-122"/>
              </a:rPr>
              <a:t>控制单元3</a:t>
            </a:r>
          </a:p>
        </p:txBody>
      </p:sp>
      <p:sp>
        <p:nvSpPr>
          <p:cNvPr id="22536" name="Text Box 14"/>
          <p:cNvSpPr txBox="1">
            <a:spLocks noChangeArrowheads="1"/>
          </p:cNvSpPr>
          <p:nvPr/>
        </p:nvSpPr>
        <p:spPr bwMode="auto">
          <a:xfrm>
            <a:off x="7677150" y="1189038"/>
            <a:ext cx="1338263" cy="27463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zh-CN" altLang="de-DE" sz="1200">
                <a:latin typeface="楷体" panose="02010609060101010101" charset="-122"/>
                <a:ea typeface="楷体" panose="02010609060101010101" charset="-122"/>
              </a:rPr>
              <a:t>控制单元4</a:t>
            </a:r>
          </a:p>
        </p:txBody>
      </p:sp>
      <p:sp>
        <p:nvSpPr>
          <p:cNvPr id="22537" name="Text Box 15"/>
          <p:cNvSpPr txBox="1">
            <a:spLocks noChangeArrowheads="1"/>
          </p:cNvSpPr>
          <p:nvPr/>
        </p:nvSpPr>
        <p:spPr bwMode="auto">
          <a:xfrm>
            <a:off x="4051300" y="1695450"/>
            <a:ext cx="749300" cy="25558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0" tIns="36000" rIns="0" bIns="360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zh-CN" altLang="de-DE" sz="1200">
                <a:latin typeface="楷体" panose="02010609060101010101" charset="-122"/>
                <a:ea typeface="楷体" panose="02010609060101010101" charset="-122"/>
              </a:rPr>
              <a:t>数据使用</a:t>
            </a:r>
          </a:p>
        </p:txBody>
      </p:sp>
      <p:sp>
        <p:nvSpPr>
          <p:cNvPr id="22538" name="Text Box 16"/>
          <p:cNvSpPr txBox="1">
            <a:spLocks noChangeArrowheads="1"/>
          </p:cNvSpPr>
          <p:nvPr/>
        </p:nvSpPr>
        <p:spPr bwMode="auto">
          <a:xfrm>
            <a:off x="7807325" y="1695450"/>
            <a:ext cx="746125" cy="25558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0" tIns="36000" rIns="0" bIns="360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zh-CN" altLang="de-DE" sz="1200">
                <a:latin typeface="楷体" panose="02010609060101010101" charset="-122"/>
                <a:ea typeface="楷体" panose="02010609060101010101" charset="-122"/>
              </a:rPr>
              <a:t>数据使用</a:t>
            </a:r>
          </a:p>
        </p:txBody>
      </p:sp>
      <p:sp>
        <p:nvSpPr>
          <p:cNvPr id="22539" name="Text Box 17"/>
          <p:cNvSpPr txBox="1">
            <a:spLocks noChangeArrowheads="1"/>
          </p:cNvSpPr>
          <p:nvPr/>
        </p:nvSpPr>
        <p:spPr bwMode="auto">
          <a:xfrm>
            <a:off x="5308600" y="1695450"/>
            <a:ext cx="749300" cy="25558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0" tIns="36000" rIns="0" bIns="360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zh-CN" altLang="de-DE" sz="1200">
                <a:latin typeface="楷体" panose="02010609060101010101" charset="-122"/>
                <a:ea typeface="楷体" panose="02010609060101010101" charset="-122"/>
              </a:rPr>
              <a:t>数据</a:t>
            </a:r>
          </a:p>
        </p:txBody>
      </p:sp>
      <p:sp>
        <p:nvSpPr>
          <p:cNvPr id="22540" name="Text Box 18"/>
          <p:cNvSpPr txBox="1">
            <a:spLocks noChangeArrowheads="1"/>
          </p:cNvSpPr>
          <p:nvPr/>
        </p:nvSpPr>
        <p:spPr bwMode="auto">
          <a:xfrm>
            <a:off x="4051300" y="2090738"/>
            <a:ext cx="749300" cy="25558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0" tIns="36000" rIns="0" bIns="360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zh-CN" altLang="de-DE" sz="1200">
                <a:latin typeface="楷体" panose="02010609060101010101" charset="-122"/>
                <a:ea typeface="楷体" panose="02010609060101010101" charset="-122"/>
              </a:rPr>
              <a:t>数据检查</a:t>
            </a:r>
          </a:p>
        </p:txBody>
      </p:sp>
      <p:sp>
        <p:nvSpPr>
          <p:cNvPr id="22541" name="Text Box 19"/>
          <p:cNvSpPr txBox="1">
            <a:spLocks noChangeArrowheads="1"/>
          </p:cNvSpPr>
          <p:nvPr/>
        </p:nvSpPr>
        <p:spPr bwMode="auto">
          <a:xfrm>
            <a:off x="4051300" y="2466975"/>
            <a:ext cx="749300" cy="25558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0" tIns="36000" rIns="0" bIns="360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zh-CN" altLang="de-DE" sz="1200">
                <a:latin typeface="楷体" panose="02010609060101010101" charset="-122"/>
                <a:ea typeface="楷体" panose="02010609060101010101" charset="-122"/>
              </a:rPr>
              <a:t>数据接收</a:t>
            </a:r>
          </a:p>
        </p:txBody>
      </p:sp>
      <p:sp>
        <p:nvSpPr>
          <p:cNvPr id="22542" name="Text Box 20"/>
          <p:cNvSpPr txBox="1">
            <a:spLocks noChangeArrowheads="1"/>
          </p:cNvSpPr>
          <p:nvPr/>
        </p:nvSpPr>
        <p:spPr bwMode="auto">
          <a:xfrm>
            <a:off x="7810500" y="2081213"/>
            <a:ext cx="747713" cy="25558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0" tIns="36000" rIns="0" bIns="360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zh-CN" altLang="de-DE" sz="1200">
                <a:latin typeface="楷体" panose="02010609060101010101" charset="-122"/>
                <a:ea typeface="楷体" panose="02010609060101010101" charset="-122"/>
              </a:rPr>
              <a:t>数据检查</a:t>
            </a:r>
          </a:p>
        </p:txBody>
      </p:sp>
      <p:sp>
        <p:nvSpPr>
          <p:cNvPr id="22543" name="Text Box 21"/>
          <p:cNvSpPr txBox="1">
            <a:spLocks noChangeArrowheads="1"/>
          </p:cNvSpPr>
          <p:nvPr/>
        </p:nvSpPr>
        <p:spPr bwMode="auto">
          <a:xfrm>
            <a:off x="6557963" y="2081213"/>
            <a:ext cx="746125" cy="25558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0" tIns="36000" rIns="0" bIns="360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zh-CN" altLang="de-DE" sz="1200">
                <a:latin typeface="楷体" panose="02010609060101010101" charset="-122"/>
                <a:ea typeface="楷体" panose="02010609060101010101" charset="-122"/>
              </a:rPr>
              <a:t>数据检查</a:t>
            </a:r>
          </a:p>
        </p:txBody>
      </p:sp>
      <p:sp>
        <p:nvSpPr>
          <p:cNvPr id="22544" name="Text Box 22"/>
          <p:cNvSpPr txBox="1">
            <a:spLocks noChangeArrowheads="1"/>
          </p:cNvSpPr>
          <p:nvPr/>
        </p:nvSpPr>
        <p:spPr bwMode="auto">
          <a:xfrm>
            <a:off x="7810500" y="2471738"/>
            <a:ext cx="747713" cy="25558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0" tIns="36000" rIns="0" bIns="360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zh-CN" altLang="de-DE" sz="1200">
                <a:latin typeface="楷体" panose="02010609060101010101" charset="-122"/>
                <a:ea typeface="楷体" panose="02010609060101010101" charset="-122"/>
              </a:rPr>
              <a:t>数据接收</a:t>
            </a:r>
          </a:p>
        </p:txBody>
      </p:sp>
      <p:sp>
        <p:nvSpPr>
          <p:cNvPr id="22545" name="Text Box 23"/>
          <p:cNvSpPr txBox="1">
            <a:spLocks noChangeArrowheads="1"/>
          </p:cNvSpPr>
          <p:nvPr/>
        </p:nvSpPr>
        <p:spPr bwMode="auto">
          <a:xfrm>
            <a:off x="6557963" y="2471738"/>
            <a:ext cx="746125" cy="25558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0" tIns="36000" rIns="0" bIns="360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zh-CN" altLang="de-DE" sz="1200">
                <a:latin typeface="楷体" panose="02010609060101010101" charset="-122"/>
                <a:ea typeface="楷体" panose="02010609060101010101" charset="-122"/>
              </a:rPr>
              <a:t>数据接收</a:t>
            </a:r>
          </a:p>
        </p:txBody>
      </p:sp>
      <p:sp>
        <p:nvSpPr>
          <p:cNvPr id="22546" name="Text Box 24"/>
          <p:cNvSpPr txBox="1">
            <a:spLocks noChangeArrowheads="1"/>
          </p:cNvSpPr>
          <p:nvPr/>
        </p:nvSpPr>
        <p:spPr bwMode="auto">
          <a:xfrm>
            <a:off x="5303838" y="2471738"/>
            <a:ext cx="747712" cy="25558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0" tIns="36000" rIns="0" bIns="360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zh-CN" altLang="de-DE" sz="1200">
                <a:latin typeface="楷体" panose="02010609060101010101" charset="-122"/>
                <a:ea typeface="楷体" panose="02010609060101010101" charset="-122"/>
              </a:rPr>
              <a:t>数据发射</a:t>
            </a:r>
          </a:p>
        </p:txBody>
      </p:sp>
      <p:sp>
        <p:nvSpPr>
          <p:cNvPr id="22548" name="矩形 27"/>
          <p:cNvSpPr>
            <a:spLocks noChangeArrowheads="1"/>
          </p:cNvSpPr>
          <p:nvPr/>
        </p:nvSpPr>
        <p:spPr bwMode="auto">
          <a:xfrm>
            <a:off x="170498" y="910908"/>
            <a:ext cx="3867150" cy="38417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 lIns="0" tIns="0" rIns="0" bIns="0" anchor="ctr">
            <a:spAutoFit/>
          </a:bodyPr>
          <a:lstStyle/>
          <a:p>
            <a:pPr marL="342900" indent="-342900">
              <a:lnSpc>
                <a:spcPts val="3000"/>
              </a:lnSpc>
              <a:spcBef>
                <a:spcPct val="50000"/>
              </a:spcBef>
              <a:buFontTx/>
              <a:buChar char="•"/>
            </a:pPr>
            <a:r>
              <a:rPr lang="en-US" altLang="zh-CN" sz="2400" b="1">
                <a:latin typeface="楷体" panose="02010609060101010101" charset="-122"/>
                <a:ea typeface="楷体" panose="02010609060101010101" charset="-122"/>
              </a:rPr>
              <a:t>CAN-bus</a:t>
            </a:r>
            <a:r>
              <a:rPr lang="zh-CN" altLang="en-US" sz="2400" b="1">
                <a:latin typeface="楷体" panose="02010609060101010101" charset="-122"/>
                <a:ea typeface="楷体" panose="02010609060101010101" charset="-122"/>
              </a:rPr>
              <a:t>总线数据传输过程</a:t>
            </a: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-36830" y="188595"/>
            <a:ext cx="4977130" cy="5835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b="1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Heiti SC Light" charset="-122"/>
              </a:defRPr>
            </a:lvl1pPr>
            <a:lvl2pPr marL="457200" lvl="1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b="1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Heiti SC Light" charset="-122"/>
              </a:defRPr>
            </a:lvl2pPr>
            <a:lvl3pPr marL="914400" lvl="2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b="1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Heiti SC Light" charset="-122"/>
              </a:defRPr>
            </a:lvl3pPr>
            <a:lvl4pPr marL="1371600" lvl="3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b="1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Heiti SC Light" charset="-122"/>
              </a:defRPr>
            </a:lvl4pPr>
            <a:lvl5pPr marL="1828800" lvl="4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b="1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Heiti SC Light" charset="-122"/>
              </a:defRPr>
            </a:lvl5pPr>
            <a:lvl6pPr marL="2286000" lvl="5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b="1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Heiti SC Light" charset="-122"/>
              </a:defRPr>
            </a:lvl6pPr>
            <a:lvl7pPr marL="2743200" lvl="6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b="1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Heiti SC Light" charset="-122"/>
              </a:defRPr>
            </a:lvl7pPr>
            <a:lvl8pPr marL="3200400" lvl="7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b="1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Heiti SC Light" charset="-122"/>
              </a:defRPr>
            </a:lvl8pPr>
            <a:lvl9pPr marL="3657600" lvl="8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b="1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Heiti SC Light" charset="-122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zh-CN" sz="3200" dirty="0">
                <a:solidFill>
                  <a:srgbClr val="002060"/>
                </a:solidFill>
              </a:rPr>
              <a:t>CAN</a:t>
            </a:r>
            <a:r>
              <a:rPr lang="zh-CN" altLang="en-US" sz="3200" dirty="0">
                <a:solidFill>
                  <a:srgbClr val="002060"/>
                </a:solidFill>
              </a:rPr>
              <a:t>总线信息发送与接收</a:t>
            </a:r>
          </a:p>
        </p:txBody>
      </p:sp>
    </p:spTree>
  </p:cSld>
  <p:clrMapOvr>
    <a:masterClrMapping/>
  </p:clrMapOvr>
  <p:transition spd="slow"/>
</p:sld>
</file>

<file path=ppt/theme/theme1.xml><?xml version="1.0" encoding="utf-8"?>
<a:theme xmlns:a="http://schemas.openxmlformats.org/drawingml/2006/main" name="1_Tema de Office">
  <a:themeElements>
    <a:clrScheme name="Tema de Office 1">
      <a:dk1>
        <a:srgbClr val="000000"/>
      </a:dk1>
      <a:lt1>
        <a:srgbClr val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FFFFFF"/>
      </a:accent3>
      <a:accent4>
        <a:srgbClr val="000000"/>
      </a:accent4>
      <a:accent5>
        <a:srgbClr val="EBEBEB"/>
      </a:accent5>
      <a:accent6>
        <a:srgbClr val="A1A1A1"/>
      </a:accent6>
      <a:hlink>
        <a:srgbClr val="5F5F5F"/>
      </a:hlink>
      <a:folHlink>
        <a:srgbClr val="919191"/>
      </a:folHlink>
    </a:clrScheme>
    <a:fontScheme name="Tema de Office">
      <a:majorFont>
        <a:latin typeface="Calibri"/>
        <a:ea typeface="Heiti SC Light"/>
        <a:cs typeface=""/>
      </a:majorFont>
      <a:minorFont>
        <a:latin typeface="Calibri"/>
        <a:ea typeface="Heiti SC Light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defRPr kumimoji="0" lang="en-US" alt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Heiti SC Light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Heiti SC Light" charset="-122"/>
          </a:defRPr>
        </a:defPPr>
      </a:lstStyle>
    </a:lnDef>
  </a:objectDefaults>
  <a:extraClrSchemeLst>
    <a:extraClrScheme>
      <a:clrScheme name="Tema de Office 1">
        <a:dk1>
          <a:srgbClr val="000000"/>
        </a:dk1>
        <a:lt1>
          <a:srgbClr val="FFFFFF"/>
        </a:lt1>
        <a:dk2>
          <a:srgbClr val="000000"/>
        </a:dk2>
        <a:lt2>
          <a:srgbClr val="F8F8F8"/>
        </a:lt2>
        <a:accent1>
          <a:srgbClr val="DDDDDD"/>
        </a:accent1>
        <a:accent2>
          <a:srgbClr val="B2B2B2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A1A1A1"/>
        </a:accent6>
        <a:hlink>
          <a:srgbClr val="5F5F5F"/>
        </a:hlink>
        <a:folHlink>
          <a:srgbClr val="919191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tech2[1]</Template>
  <TotalTime>163</TotalTime>
  <Words>658</Words>
  <Application>Microsoft Office PowerPoint</Application>
  <PresentationFormat>全屏显示(4:3)</PresentationFormat>
  <Paragraphs>85</Paragraphs>
  <Slides>13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13</vt:i4>
      </vt:variant>
    </vt:vector>
  </HeadingPairs>
  <TitlesOfParts>
    <vt:vector size="25" baseType="lpstr">
      <vt:lpstr>Heiti SC Light</vt:lpstr>
      <vt:lpstr>黑体</vt:lpstr>
      <vt:lpstr>华文行楷</vt:lpstr>
      <vt:lpstr>华文新魏</vt:lpstr>
      <vt:lpstr>华文中宋</vt:lpstr>
      <vt:lpstr>楷体</vt:lpstr>
      <vt:lpstr>楷体_GB2312</vt:lpstr>
      <vt:lpstr>宋体</vt:lpstr>
      <vt:lpstr>Arial</vt:lpstr>
      <vt:lpstr>Calibri</vt:lpstr>
      <vt:lpstr>Times New Roman</vt:lpstr>
      <vt:lpstr>1_Tema de Office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Microsoft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lc</dc:creator>
  <cp:lastModifiedBy>刘 柏辰</cp:lastModifiedBy>
  <cp:revision>235</cp:revision>
  <dcterms:created xsi:type="dcterms:W3CDTF">2002-02-21T06:49:00Z</dcterms:created>
  <dcterms:modified xsi:type="dcterms:W3CDTF">2018-11-02T08:54:38Z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r8>1</vt:r8>
  </property>
  <property fmtid="{D5CDD505-2E9C-101B-9397-08002B2CF9AE}" pid="3" name="KSOProductBuildVer">
    <vt:lpwstr>2052-10.1.0.6929</vt:lpwstr>
  </property>
</Properties>
</file>