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0" r:id="rId2"/>
    <p:sldId id="646" r:id="rId3"/>
    <p:sldId id="647" r:id="rId4"/>
    <p:sldId id="649" r:id="rId5"/>
    <p:sldId id="648" r:id="rId6"/>
    <p:sldId id="629" r:id="rId7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Heiti SC Light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33399"/>
    <a:srgbClr val="000000"/>
    <a:srgbClr val="0066CC"/>
    <a:srgbClr val="CC33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1123" y="68"/>
      </p:cViewPr>
      <p:guideLst>
        <p:guide orient="horz" pos="2160"/>
        <p:guide pos="2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Heiti SC Light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Heiti SC Light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iti SC Light" charset="-122"/>
                <a:cs typeface="+mn-cs"/>
              </a:rPr>
              <a:t>单击此处编辑母版文本样式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iti SC Light" charset="-122"/>
                <a:cs typeface="+mn-cs"/>
              </a:rPr>
              <a:t>第二级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iti SC Light" charset="-122"/>
                <a:cs typeface="+mn-cs"/>
              </a:rPr>
              <a:t>第三级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iti SC Light" charset="-122"/>
                <a:cs typeface="+mn-cs"/>
              </a:rPr>
              <a:t>第四级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iti SC Light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Heiti SC Light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Heiti SC Light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Heiti SC Light" charset="-122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Heiti SC Light" charset="-122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Heiti SC Light" charset="-122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Heiti SC Light" charset="-122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Heiti SC Light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zh-CN" sz="900">
              <a:solidFill>
                <a:srgbClr val="FF0000"/>
              </a:solidFill>
            </a:endParaRP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0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90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90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90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90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BDE119-D448-4761-BF8F-A929AD09A18F}" type="slidenum">
              <a:rPr lang="de-DE" altLang="zh-CN" sz="10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de-DE" altLang="zh-CN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lvl="0" eaLnBrk="1" hangingPunct="1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lvl="0" eaLnBrk="1" hangingPunct="1">
              <a:buClrTx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 lvl="0" eaLnBrk="1" hangingPunct="1">
              <a:buClrTx/>
            </a:pPr>
            <a:fld id="{9A0DB2DC-4C9A-4742-B13C-FB6460FD3503}" type="slidenum">
              <a:rPr lang="en-US" altLang="zh-CN"/>
              <a:pPr lvl="0" eaLnBrk="1" hangingPunct="1">
                <a:buClrTx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478" y="1031899"/>
            <a:ext cx="7254829" cy="424823"/>
          </a:xfrm>
          <a:prstGeom prst="rect">
            <a:avLst/>
          </a:prstGeom>
        </p:spPr>
        <p:txBody>
          <a:bodyPr lIns="80077" tIns="40039" rIns="80077" bIns="40039"/>
          <a:lstStyle>
            <a:lvl1pPr>
              <a:defRPr sz="21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35" y="6346190"/>
            <a:ext cx="9144000" cy="538480"/>
          </a:xfrm>
          <a:prstGeom prst="rect">
            <a:avLst/>
          </a:prstGeom>
          <a:gradFill flip="none">
            <a:gsLst>
              <a:gs pos="0">
                <a:srgbClr val="9EE256">
                  <a:alpha val="9000"/>
                </a:srgbClr>
              </a:gs>
              <a:gs pos="100000">
                <a:srgbClr val="52762D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5680"/>
            <a:ext cx="9144000" cy="7683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effectLst/>
        </p:spPr>
        <p:txBody>
          <a:bodyPr wrap="square" lIns="91440" tIns="45720" rIns="91440" bIns="45720">
            <a:spAutoFit/>
          </a:bodyPr>
          <a:lstStyle/>
          <a:p>
            <a:pPr marL="0" marR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u="heavy" strike="noStrike" cap="none" spc="0" baseline="0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uFill>
                  <a:solidFill>
                    <a:srgbClr val="FF0000"/>
                  </a:solidFill>
                </a:uFill>
                <a:latin typeface="华文行楷" panose="02010800040101010101" pitchFamily="2" charset="-122"/>
                <a:ea typeface="华文行楷" panose="02010800040101010101" pitchFamily="2" charset="-122"/>
              </a:rPr>
              <a:t>汽车单片机与局域网应用技术</a:t>
            </a:r>
            <a:endParaRPr lang="zh-CN" altLang="en-US" sz="2400" b="1" u="heavy" cap="none" spc="0" baseline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  <a:uFill>
                <a:solidFill>
                  <a:srgbClr val="FF0000"/>
                </a:solidFill>
              </a:u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/>
            <a:r>
              <a:rPr lang="zh-CN" altLang="en-US" sz="2000" b="1" u="none" strike="noStrike" cap="none" spc="0" baseline="0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00"/>
                </a:solidFill>
                <a:effectLst/>
                <a:uFill>
                  <a:solidFill>
                    <a:srgbClr val="7030A0"/>
                  </a:solidFill>
                </a:uFill>
                <a:latin typeface="华文新魏" panose="02010800040101010101" pitchFamily="2" charset="-122"/>
                <a:ea typeface="华文新魏" panose="02010800040101010101" pitchFamily="2" charset="-122"/>
              </a:rPr>
              <a:t>汽车电子技术专业教学资源库</a:t>
            </a:r>
            <a:endParaRPr lang="zh-CN" alt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pic>
        <p:nvPicPr>
          <p:cNvPr id="47109" name="Picture 4" descr="logo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-6985" y="6346825"/>
            <a:ext cx="3006725" cy="49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9]PHJ95F8`0M$PUWXC8GGJO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57150" y="6286500"/>
            <a:ext cx="90868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Heiti SC Light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/>
          <p:nvPr/>
        </p:nvSpPr>
        <p:spPr>
          <a:xfrm>
            <a:off x="112713" y="2636912"/>
            <a:ext cx="8918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任务六：网关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74" name="Rectangle 3"/>
          <p:cNvSpPr/>
          <p:nvPr/>
        </p:nvSpPr>
        <p:spPr>
          <a:xfrm>
            <a:off x="1042988" y="3645218"/>
            <a:ext cx="7127875" cy="5539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2400" b="0" dirty="0">
                <a:latin typeface="Arial" panose="020B0604020202020204" pitchFamily="34" charset="0"/>
                <a:ea typeface="黑体" panose="02010609060101010101" pitchFamily="49" charset="-122"/>
              </a:rPr>
              <a:t>知识点</a:t>
            </a:r>
            <a:r>
              <a:rPr lang="en-US" altLang="zh-CN" sz="2400" b="0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b="0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en-US" altLang="zh-CN" sz="2400" dirty="0"/>
              <a:t> </a:t>
            </a:r>
            <a:r>
              <a:rPr lang="zh-CN" altLang="en-US" sz="2400" dirty="0"/>
              <a:t>网关的作用</a:t>
            </a:r>
            <a:endParaRPr 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485775" y="1259205"/>
            <a:ext cx="8243888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项目一：</a:t>
            </a:r>
            <a:r>
              <a:rPr lang="zh-CN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车载网络系统介绍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76" name="Rectangle 3"/>
          <p:cNvSpPr/>
          <p:nvPr/>
        </p:nvSpPr>
        <p:spPr>
          <a:xfrm>
            <a:off x="1042988" y="4518343"/>
            <a:ext cx="7127875" cy="505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3600"/>
              </a:lnSpc>
            </a:pPr>
            <a:endParaRPr lang="zh-CN" altLang="en-US" sz="24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914A70-0AC3-4B89-A523-F585F9F4C3FC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CCBEA98-958F-44C9-994E-7FFBE1419262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sp>
        <p:nvSpPr>
          <p:cNvPr id="28674" name="Text Box 62"/>
          <p:cNvSpPr txBox="1">
            <a:spLocks noChangeArrowheads="1"/>
          </p:cNvSpPr>
          <p:nvPr/>
        </p:nvSpPr>
        <p:spPr bwMode="auto">
          <a:xfrm>
            <a:off x="428625" y="1362205"/>
            <a:ext cx="7780338" cy="21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    由于不同区域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Can-bus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总线的速率和识别代号不同，因此一个信号要从一个总线进入到另一个总线区域，必须把它的识别信号和速率进行改变，能够让另一个系统接受，这个任务由网关(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Gateway)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来完成。</a:t>
            </a:r>
            <a:endParaRPr lang="en-US" altLang="zh-CN" sz="1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</a:rPr>
              <a:t>另外，网关还具有改变信息优先级的功能。如车辆发生相撞事故，气囊控制单元会发出负加速度传感器的信号，这个信号的优先级在驱动系统是非常高，但转到舒适系统后，网关调低了它的优先级，因为它在舒适系统功能只是打开门和灯。</a:t>
            </a: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96888" y="1061661"/>
            <a:ext cx="1237518" cy="3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认识网关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30963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060"/>
                </a:solidFill>
              </a:rPr>
              <a:t>网关的作用</a:t>
            </a:r>
            <a:endParaRPr lang="zh-CN" sz="3200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12" y="3359436"/>
            <a:ext cx="4458072" cy="28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E8F98FA-636D-4DBC-ADDB-E711C08ED0B6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9614"/>
            <a:ext cx="5777830" cy="46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30963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060"/>
                </a:solidFill>
              </a:rPr>
              <a:t>网关的作用</a:t>
            </a:r>
            <a:endParaRPr lang="zh-CN" sz="3200" dirty="0">
              <a:solidFill>
                <a:srgbClr val="002060"/>
              </a:solidFill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96888" y="1061661"/>
            <a:ext cx="1237518" cy="3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认识网关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372EF564-6939-4BB8-B007-B10C6FF9329E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sp>
        <p:nvSpPr>
          <p:cNvPr id="31746" name="矩形 65"/>
          <p:cNvSpPr>
            <a:spLocks noChangeArrowheads="1"/>
          </p:cNvSpPr>
          <p:nvPr/>
        </p:nvSpPr>
        <p:spPr bwMode="auto">
          <a:xfrm>
            <a:off x="238125" y="1060450"/>
            <a:ext cx="3679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342900" indent="-342900"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凌渡整车电器网络分布拓扑图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74800" y="2486025"/>
            <a:ext cx="765175" cy="3079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325" y="3097213"/>
            <a:ext cx="925513" cy="7381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4025" y="2881313"/>
            <a:ext cx="720725" cy="4318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92725" y="3529013"/>
            <a:ext cx="755650" cy="2159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43513" y="2881313"/>
            <a:ext cx="179387" cy="6477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825" y="5400675"/>
            <a:ext cx="1284288" cy="5857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24300" y="3455988"/>
            <a:ext cx="827088" cy="3254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7425" y="3600450"/>
            <a:ext cx="431800" cy="288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21125" y="2808288"/>
            <a:ext cx="827088" cy="3238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34250" y="2535238"/>
            <a:ext cx="1165225" cy="4318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72225" y="1873250"/>
            <a:ext cx="1044575" cy="6111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85113" y="1728788"/>
            <a:ext cx="827087" cy="36036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1600">
              <a:ea typeface="宋体" panose="02010600030101010101" pitchFamily="2" charset="-122"/>
            </a:endParaRPr>
          </a:p>
          <a:p>
            <a:endParaRPr lang="zh-CN" altLang="en-US" sz="1600">
              <a:ea typeface="宋体" panose="02010600030101010101" pitchFamily="2" charset="-122"/>
            </a:endParaRPr>
          </a:p>
        </p:txBody>
      </p:sp>
      <p:pic>
        <p:nvPicPr>
          <p:cNvPr id="3176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5888"/>
            <a:ext cx="87931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30963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060"/>
                </a:solidFill>
              </a:rPr>
              <a:t>网关的作用</a:t>
            </a:r>
            <a:endParaRPr lang="zh-CN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3FEA6A9-77CB-4818-A6F9-3128B6BFD2B2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" y="1517883"/>
            <a:ext cx="830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）网关可以把局域网上的数据转变成可以识别的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OBD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诊断数据语言，方便诊断；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348880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0">
                <a:latin typeface="楷体" panose="02010609060101010101" pitchFamily="49" charset="-122"/>
                <a:ea typeface="楷体" panose="02010609060101010101" pitchFamily="49" charset="-122"/>
              </a:rPr>
              <a:t>）网关可以实现低速网络和高速网络的信息共享；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57200" y="2924944"/>
            <a:ext cx="868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0">
                <a:latin typeface="楷体" panose="02010609060101010101" pitchFamily="49" charset="-122"/>
                <a:ea typeface="楷体" panose="02010609060101010101" pitchFamily="49" charset="-122"/>
              </a:rPr>
              <a:t>）与计算机系统中的网关作用一样，负责接收和发送信息；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57200" y="3573016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0">
                <a:latin typeface="楷体" panose="02010609060101010101" pitchFamily="49" charset="-122"/>
                <a:ea typeface="楷体" panose="02010609060101010101" pitchFamily="49" charset="-122"/>
              </a:rPr>
              <a:t>）激活和监控局域网络的工作状态；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57200" y="4234845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）实现汽车网络系统内数据的同步性；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57200" y="4941168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）对各种数据总线发送过来的数据报文（信息标识符）作翻译。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980728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网关的作用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主要体现在以下几个方面：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30963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Heiti SC Light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060"/>
                </a:solidFill>
              </a:rPr>
              <a:t>网关的作用</a:t>
            </a:r>
            <a:endParaRPr lang="zh-CN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  <p:bldP spid="36873" grpId="0"/>
      <p:bldP spid="3687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22FC79E-9044-4B89-A962-6F590779045C}"/>
              </a:ext>
            </a:extLst>
          </p:cNvPr>
          <p:cNvSpPr/>
          <p:nvPr/>
        </p:nvSpPr>
        <p:spPr>
          <a:xfrm>
            <a:off x="0" y="-5599"/>
            <a:ext cx="9144000" cy="71809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eiti SC Light" charset="-122"/>
            </a:endParaRPr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952B3CF6-D236-4A41-A056-A83766CFE7C4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324100" y="2996952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rtl="0" eaLnBrk="0" hangingPunct="0">
              <a:buFontTx/>
              <a:buNone/>
            </a:pPr>
            <a:r>
              <a:rPr lang="en-US" altLang="zh-CN" sz="3600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AB1E4"/>
                </a:solidFill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Thank You !</a:t>
            </a:r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4AB1E4"/>
              </a:solidFill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Tema de Office">
      <a:majorFont>
        <a:latin typeface="Calibri"/>
        <a:ea typeface="Heiti SC Light"/>
        <a:cs typeface=""/>
      </a:majorFont>
      <a:minorFont>
        <a:latin typeface="Calibri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eiti SC Light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eiti SC Light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tech2[1]</Template>
  <TotalTime>13</TotalTime>
  <Words>269</Words>
  <Application>Microsoft Office PowerPoint</Application>
  <PresentationFormat>全屏显示(4:3)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Heiti SC Light</vt:lpstr>
      <vt:lpstr>黑体</vt:lpstr>
      <vt:lpstr>华文行楷</vt:lpstr>
      <vt:lpstr>华文新魏</vt:lpstr>
      <vt:lpstr>楷体</vt:lpstr>
      <vt:lpstr>宋体</vt:lpstr>
      <vt:lpstr>微软雅黑</vt:lpstr>
      <vt:lpstr>Arial</vt:lpstr>
      <vt:lpstr>Calibri</vt:lpstr>
      <vt:lpstr>Times New Roman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</dc:creator>
  <cp:lastModifiedBy>刘 柏辰</cp:lastModifiedBy>
  <cp:revision>239</cp:revision>
  <dcterms:created xsi:type="dcterms:W3CDTF">2002-02-21T06:49:00Z</dcterms:created>
  <dcterms:modified xsi:type="dcterms:W3CDTF">2018-11-02T05:30:48Z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2052-10.1.0.6929</vt:lpwstr>
  </property>
</Properties>
</file>