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70" r:id="rId2"/>
    <p:sldId id="638" r:id="rId3"/>
    <p:sldId id="639" r:id="rId4"/>
    <p:sldId id="662" r:id="rId5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Heiti SC Light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3399"/>
    <a:srgbClr val="000000"/>
    <a:srgbClr val="0066CC"/>
    <a:srgbClr val="CC33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1123" y="68"/>
      </p:cViewPr>
      <p:guideLst>
        <p:guide orient="horz" pos="2160"/>
        <p:guide pos="29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单击此处编辑母版文本样式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第二级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第三级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第四级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Heiti SC Light" charset="-122"/>
                <a:cs typeface="+mn-cs"/>
              </a:rPr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Heiti SC Light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Heiti SC Light" charset="-122"/>
                <a:cs typeface="+mn-ea"/>
              </a:rPr>
              <a:pPr lvl="0" algn="r" eaLnBrk="1" fontAlgn="base" hangingPunct="1"/>
              <a:t>‹#›</a:t>
            </a:fld>
            <a:endParaRPr lang="zh-CN" altLang="en-US" sz="12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Heiti SC Light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lvl="0" eaLnBrk="1" hangingPunct="1">
              <a:buClrTx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 lvl="0" eaLnBrk="1" hangingPunct="1">
              <a:buClrTx/>
            </a:pPr>
            <a:fld id="{9A0DB2DC-4C9A-4742-B13C-FB6460FD3503}" type="slidenum">
              <a:rPr lang="en-US" altLang="zh-CN"/>
              <a:pPr lvl="0" eaLnBrk="1" hangingPunct="1">
                <a:buClrTx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635" y="6346190"/>
            <a:ext cx="9144000" cy="538480"/>
          </a:xfrm>
          <a:prstGeom prst="rect">
            <a:avLst/>
          </a:prstGeom>
          <a:gradFill flip="none">
            <a:gsLst>
              <a:gs pos="0">
                <a:srgbClr val="9EE256">
                  <a:alpha val="9000"/>
                </a:srgbClr>
              </a:gs>
              <a:gs pos="100000">
                <a:srgbClr val="52762D"/>
              </a:gs>
            </a:gsLst>
            <a:lin ang="27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-5680"/>
            <a:ext cx="9144000" cy="76835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effectLst/>
        </p:spPr>
        <p:txBody>
          <a:bodyPr wrap="square" lIns="91440" tIns="45720" rIns="91440" bIns="45720">
            <a:spAutoFit/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1" u="heavy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/>
                <a:uFill>
                  <a:solidFill>
                    <a:srgbClr val="FF0000"/>
                  </a:solidFill>
                </a:uFill>
                <a:latin typeface="华文行楷" panose="02010800040101010101" pitchFamily="2" charset="-122"/>
                <a:ea typeface="华文行楷" panose="02010800040101010101" pitchFamily="2" charset="-122"/>
              </a:rPr>
              <a:t>汽车单片机与局域网应用技术</a:t>
            </a:r>
            <a:endParaRPr lang="zh-CN" altLang="en-US" sz="2400" b="1" u="heavy" cap="none" spc="0" baseline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70C0"/>
              </a:solidFill>
              <a:effectLst/>
              <a:uFill>
                <a:solidFill>
                  <a:srgbClr val="FF0000"/>
                </a:solidFill>
              </a:u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r"/>
            <a:r>
              <a:rPr lang="zh-CN" altLang="en-US" sz="2000" b="1" u="none" strike="noStrike" cap="none" spc="0" baseline="0" noProof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3300"/>
                </a:solidFill>
                <a:effectLst/>
                <a:uFill>
                  <a:solidFill>
                    <a:srgbClr val="7030A0"/>
                  </a:solidFill>
                </a:uFill>
                <a:latin typeface="华文新魏" panose="02010800040101010101" pitchFamily="2" charset="-122"/>
                <a:ea typeface="华文新魏" panose="02010800040101010101" pitchFamily="2" charset="-122"/>
              </a:rPr>
              <a:t>汽车电子技术专业教学资源库</a:t>
            </a:r>
            <a:endParaRPr lang="zh-CN" altLang="en-US" sz="2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3300"/>
              </a:solidFill>
              <a:effectLst/>
            </a:endParaRPr>
          </a:p>
        </p:txBody>
      </p:sp>
      <p:pic>
        <p:nvPicPr>
          <p:cNvPr id="47109" name="Picture 4" descr="logo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-6985" y="6346825"/>
            <a:ext cx="3006725" cy="4978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 descr="9]PHJ95F8`0M$PUWXC8GGJO.pn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57150" y="6286500"/>
            <a:ext cx="9086850" cy="571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Heiti SC Light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/>
          <p:nvPr/>
        </p:nvSpPr>
        <p:spPr>
          <a:xfrm>
            <a:off x="112713" y="2636912"/>
            <a:ext cx="89185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任务五：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Most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总线简介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74" name="Rectangle 3"/>
          <p:cNvSpPr/>
          <p:nvPr/>
        </p:nvSpPr>
        <p:spPr>
          <a:xfrm>
            <a:off x="1042988" y="3645218"/>
            <a:ext cx="7127875" cy="5078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知识点</a:t>
            </a:r>
            <a:r>
              <a:rPr lang="en-US" altLang="zh-CN" sz="2400" b="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latin typeface="Arial" panose="020B0604020202020204" pitchFamily="34" charset="0"/>
                <a:ea typeface="黑体" panose="02010609060101010101" pitchFamily="49" charset="-122"/>
              </a:rPr>
              <a:t>：</a:t>
            </a:r>
            <a:r>
              <a:rPr lang="en-US" altLang="zh-CN" sz="2400" dirty="0"/>
              <a:t> Most</a:t>
            </a:r>
            <a:r>
              <a:rPr lang="zh-CN" altLang="en-US" sz="2400" dirty="0"/>
              <a:t>总线的应用</a:t>
            </a:r>
            <a:endParaRPr lang="zh-CN" sz="24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Text Box 3"/>
          <p:cNvSpPr txBox="1"/>
          <p:nvPr/>
        </p:nvSpPr>
        <p:spPr>
          <a:xfrm>
            <a:off x="485775" y="1259205"/>
            <a:ext cx="8243888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项目一：</a:t>
            </a:r>
            <a:r>
              <a:rPr lang="zh-CN" altLang="zh-CN" sz="4800" dirty="0">
                <a:latin typeface="黑体" panose="02010609060101010101" pitchFamily="49" charset="-122"/>
                <a:ea typeface="黑体" panose="02010609060101010101" pitchFamily="49" charset="-122"/>
              </a:rPr>
              <a:t>车载网络系统介绍</a:t>
            </a:r>
            <a:endParaRPr lang="zh-CN" altLang="en-US" sz="48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76" name="Rectangle 3"/>
          <p:cNvSpPr/>
          <p:nvPr/>
        </p:nvSpPr>
        <p:spPr>
          <a:xfrm>
            <a:off x="1042988" y="4518343"/>
            <a:ext cx="7127875" cy="505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ts val="3600"/>
              </a:lnSpc>
            </a:pPr>
            <a:endParaRPr lang="zh-CN" altLang="en-US" sz="2400" b="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4B90A2F-F377-4335-9EDF-8890AFDE6E04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F86299D-6BF7-42B5-A9E7-875F0C57D44C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56235" y="1095375"/>
            <a:ext cx="80010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MOST总线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的定义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1310" y="1684020"/>
            <a:ext cx="8480425" cy="2168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b="0">
                <a:latin typeface="微软雅黑" panose="020B0503020204020204" pitchFamily="34" charset="-122"/>
                <a:ea typeface="微软雅黑" panose="020B0503020204020204" pitchFamily="34" charset="-122"/>
              </a:rPr>
              <a:t>MOST是Media Oriented Systems Transport的缩写。顾名思义， MOST是一种用于多媒体数据定向传输的网络系统。</a:t>
            </a:r>
          </a:p>
          <a:p>
            <a:pPr>
              <a:spcBef>
                <a:spcPct val="50000"/>
              </a:spcBef>
            </a:pPr>
            <a:r>
              <a:rPr lang="zh-CN" b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车载多媒体影音娱乐系统对数据传输速率要求很高。仅仅是带有立体声的数字式电视系统，就需要约</a:t>
            </a:r>
            <a:r>
              <a:rPr lang="zh-CN" altLang="zh-CN" b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6Mbit/s</a:t>
            </a:r>
            <a:r>
              <a:rPr lang="zh-CN" b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的传输速率。</a:t>
            </a:r>
            <a:endParaRPr lang="zh-CN" b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b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spcBef>
                <a:spcPct val="50000"/>
              </a:spcBef>
            </a:pPr>
            <a:endParaRPr lang="zh-CN" altLang="en-US" b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505" y="3510280"/>
            <a:ext cx="5024755" cy="223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705" y="188595"/>
            <a:ext cx="4215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MOST</a:t>
            </a:r>
            <a:r>
              <a:rPr lang="zh-CN" altLang="en-US" sz="32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总线的应用</a:t>
            </a:r>
            <a:endParaRPr lang="zh-CN" sz="32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9CE42CA2-431A-4E94-B86A-4E4DEDF29DC5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19100" y="994410"/>
            <a:ext cx="8305800" cy="10147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</a:rPr>
              <a:t>MOST系统可连接汽车音响系统、视频导航系统、车载电视、高保真音频放大器、车载电话、多碟CD播放器等模块，其数据传输速率最高可达22.5Mbit/s（MOST150版本可达150Mbit/s），而且没有电磁干扰。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2202815"/>
            <a:ext cx="7923530" cy="373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9705" y="188595"/>
            <a:ext cx="421513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Heiti SC Light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MOST</a:t>
            </a:r>
            <a:r>
              <a:rPr lang="zh-CN" altLang="en-US" sz="32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总线的应用</a:t>
            </a:r>
            <a:endParaRPr lang="zh-CN" sz="32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822FC79E-9044-4B89-A962-6F590779045C}"/>
              </a:ext>
            </a:extLst>
          </p:cNvPr>
          <p:cNvSpPr/>
          <p:nvPr/>
        </p:nvSpPr>
        <p:spPr>
          <a:xfrm>
            <a:off x="0" y="-5599"/>
            <a:ext cx="9144000" cy="718094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Heiti SC Light" charset="-122"/>
            </a:endParaRPr>
          </a:p>
        </p:txBody>
      </p:sp>
      <p:sp>
        <p:nvSpPr>
          <p:cNvPr id="6" name="WordArt 2">
            <a:extLst>
              <a:ext uri="{FF2B5EF4-FFF2-40B4-BE49-F238E27FC236}">
                <a16:creationId xmlns:a16="http://schemas.microsoft.com/office/drawing/2014/main" id="{952B3CF6-D236-4A41-A056-A83766CFE7C4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2324100" y="2996952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 eaLnBrk="0" hangingPunct="0">
              <a:buFontTx/>
              <a:buNone/>
            </a:pPr>
            <a:r>
              <a:rPr lang="en-US" altLang="zh-CN" sz="3600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4AB1E4"/>
                </a:solidFill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  <a:ea typeface="+mn-ea"/>
                <a:cs typeface="Arial" panose="020B0604020202020204" pitchFamily="34" charset="0"/>
              </a:rPr>
              <a:t>Thank You !</a:t>
            </a:r>
            <a:endParaRPr lang="zh-CN" altLang="en-US" sz="36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4AB1E4"/>
              </a:solidFill>
              <a:effectLst>
                <a:outerShdw dist="53882" dir="2700000" algn="ctr" rotWithShape="0">
                  <a:srgbClr val="080808">
                    <a:alpha val="50000"/>
                  </a:srgbClr>
                </a:outerShdw>
              </a:effectLst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Tema de Office">
      <a:majorFont>
        <a:latin typeface="Calibri"/>
        <a:ea typeface="Heiti SC Light"/>
        <a:cs typeface=""/>
      </a:majorFont>
      <a:minorFont>
        <a:latin typeface="Calibri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Heiti SC Light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tech2[1]</Template>
  <TotalTime>114</TotalTime>
  <Words>150</Words>
  <Application>Microsoft Office PowerPoint</Application>
  <PresentationFormat>全屏显示(4:3)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Heiti SC Light</vt:lpstr>
      <vt:lpstr>黑体</vt:lpstr>
      <vt:lpstr>华文行楷</vt:lpstr>
      <vt:lpstr>华文新魏</vt:lpstr>
      <vt:lpstr>宋体</vt:lpstr>
      <vt:lpstr>微软雅黑</vt:lpstr>
      <vt:lpstr>Arial</vt:lpstr>
      <vt:lpstr>Calibri</vt:lpstr>
      <vt:lpstr>Times New Roman</vt:lpstr>
      <vt:lpstr>1_Tema de Office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</dc:creator>
  <cp:lastModifiedBy>刘 柏辰</cp:lastModifiedBy>
  <cp:revision>241</cp:revision>
  <dcterms:created xsi:type="dcterms:W3CDTF">2002-02-21T06:49:00Z</dcterms:created>
  <dcterms:modified xsi:type="dcterms:W3CDTF">2018-11-02T05:28:28Z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2052-10.1.0.6929</vt:lpwstr>
  </property>
</Properties>
</file>