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2" r:id="rId2"/>
    <p:sldId id="283" r:id="rId3"/>
    <p:sldId id="281" r:id="rId4"/>
    <p:sldId id="274" r:id="rId5"/>
    <p:sldId id="299" r:id="rId6"/>
    <p:sldId id="297" r:id="rId7"/>
    <p:sldId id="298" r:id="rId8"/>
    <p:sldId id="296" r:id="rId9"/>
    <p:sldId id="295" r:id="rId10"/>
    <p:sldId id="301" r:id="rId11"/>
    <p:sldId id="278" r:id="rId12"/>
    <p:sldId id="294" r:id="rId13"/>
    <p:sldId id="316" r:id="rId14"/>
    <p:sldId id="304" r:id="rId15"/>
    <p:sldId id="305" r:id="rId16"/>
    <p:sldId id="307" r:id="rId17"/>
    <p:sldId id="302" r:id="rId18"/>
    <p:sldId id="306" r:id="rId19"/>
    <p:sldId id="303" r:id="rId20"/>
    <p:sldId id="311" r:id="rId21"/>
    <p:sldId id="310" r:id="rId22"/>
    <p:sldId id="312" r:id="rId23"/>
    <p:sldId id="317" r:id="rId24"/>
    <p:sldId id="313" r:id="rId25"/>
    <p:sldId id="318" r:id="rId26"/>
    <p:sldId id="321" r:id="rId27"/>
    <p:sldId id="322" r:id="rId28"/>
    <p:sldId id="323" r:id="rId29"/>
    <p:sldId id="324" r:id="rId30"/>
    <p:sldId id="325" r:id="rId31"/>
    <p:sldId id="309" r:id="rId32"/>
    <p:sldId id="320" r:id="rId33"/>
    <p:sldId id="327" r:id="rId34"/>
    <p:sldId id="326" r:id="rId35"/>
    <p:sldId id="329" r:id="rId36"/>
    <p:sldId id="330" r:id="rId37"/>
    <p:sldId id="331" r:id="rId38"/>
    <p:sldId id="332" r:id="rId39"/>
    <p:sldId id="333" r:id="rId40"/>
    <p:sldId id="328" r:id="rId41"/>
    <p:sldId id="26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92B"/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04" autoAdjust="0"/>
  </p:normalViewPr>
  <p:slideViewPr>
    <p:cSldViewPr snapToGrid="0" showGuides="1">
      <p:cViewPr varScale="1">
        <p:scale>
          <a:sx n="109" d="100"/>
          <a:sy n="109" d="100"/>
        </p:scale>
        <p:origin x="15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6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5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9285" y="-383937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98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pPr/>
              <a:t>2016/7/30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ejia.taobao.com/rule/calendarNew.htm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9146" y="3066951"/>
            <a:ext cx="8659091" cy="724098"/>
            <a:chOff x="2058430" y="3430709"/>
            <a:chExt cx="9084231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58430" y="3482553"/>
              <a:ext cx="908423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淘宝</a:t>
              </a:r>
              <a:r>
                <a:rPr lang="zh-CN" altLang="en-US" sz="36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天天特价活动报名必过技巧</a:t>
              </a:r>
              <a:endPara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0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活动要求：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5500" y="1083173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宝贝要求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710" y="1995054"/>
            <a:ext cx="72597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的商品数量≥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且≤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件（报名最好低于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件）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天内交易≥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商品折扣价格低于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天内最低价。不包括成交价低于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元（含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元）的交易，秒杀、套餐、聚划算阶梯价、淘金币加钱购、淘金币抵款、淘金币全额兑换、店铺优惠券、单品优惠券、积分加钱购、积分兑换、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购物券等均不包含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商品必须全国包邮（港澳台除外）。报名的时候会要求全国包邮，系统会提示要跟买家进行商量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类商品需要有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资质或中字标或授字标；美妆类商品需要符合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美妆新规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或有有授字标。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5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1"/>
            <a:ext cx="4269263" cy="706115"/>
            <a:chOff x="2753150" y="2876109"/>
            <a:chExt cx="6685701" cy="1105782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09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5" y="3075059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报名前准备</a:t>
              </a:r>
              <a:endPara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09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准备：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2155" y="108317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宝贝库存数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6182" y="3352801"/>
            <a:ext cx="8423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提前做好活动宝贝的库存预算，考虑是否需要提前打包。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09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准备：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2155" y="108317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优化活动宝贝信息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综合分销平台的产品详情和商城的产品详情，对活动产品的详情进行了完善，尽量全面、清晰的描述产品，可以减少买家的疑问点，也有助于增加买家的购买欲望和降低客服的接待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压力。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0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09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准备：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2155" y="108317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活动前预热推广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活动产品的直通车推广力度，将直通车推广图片、直通车推广标题、活动产品标题全部修改成活动信息，最大化的对活动进行提前预告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淘宝允许的范围内，向老客户发送了旺旺消息，对活动信息进行了详细的介绍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8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09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准备：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2155" y="108317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设置关联销售模块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关联销售分为两部分，一部是活动产品的搭配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一部分是其他有优势产品的关联销售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单独展示和搭配套餐展示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。这样做的目的有两个，首先是希望带动更多的产品销售，其次是为下一次活动提前做好销量上的准备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提前编辑好买家可能会咨询的问题的回答</a:t>
            </a:r>
          </a:p>
        </p:txBody>
      </p:sp>
    </p:spTree>
    <p:extLst>
      <p:ext uri="{BB962C8B-B14F-4D97-AF65-F5344CB8AC3E}">
        <p14:creationId xmlns:p14="http://schemas.microsoft.com/office/powerpoint/2010/main" val="34797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36"/>
            <a:ext cx="9144000" cy="47350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872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关联销售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32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781"/>
            <a:ext cx="9144000" cy="46157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8124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关联销售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05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3"/>
            <a:ext cx="4269262" cy="706115"/>
            <a:chOff x="2753150" y="2876110"/>
            <a:chExt cx="6685700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4" y="3067514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报名进行时</a:t>
              </a:r>
              <a:endParaRPr lang="en-US" altLang="zh-CN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9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报名流程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9464" y="1121462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报名入口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点击商家报名，出现日历页面，商家可根据日期提示，参考每日报名数量，选择合理的活动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88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1973" y="2570003"/>
            <a:ext cx="597155" cy="514788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701352" y="2570003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625531" y="2636922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活动要求</a:t>
            </a:r>
            <a:endParaRPr lang="en-US" altLang="zh-CN" sz="1800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3379401" y="3280908"/>
            <a:ext cx="597155" cy="514788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4058781" y="328090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035407" y="3356667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报名前准备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36830" y="3991814"/>
            <a:ext cx="597155" cy="514788"/>
            <a:chOff x="4259301" y="3559745"/>
            <a:chExt cx="796206" cy="686384"/>
          </a:xfrm>
        </p:grpSpPr>
        <p:sp>
          <p:nvSpPr>
            <p:cNvPr id="13" name="六边形 12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任意多边形 27"/>
          <p:cNvSpPr/>
          <p:nvPr/>
        </p:nvSpPr>
        <p:spPr>
          <a:xfrm>
            <a:off x="4416209" y="3991814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4416209" y="4076084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报名活动进行时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/>
              <a:t>目</a:t>
            </a:r>
            <a:endParaRPr lang="en-US" altLang="zh-CN" sz="4050" dirty="0"/>
          </a:p>
          <a:p>
            <a:endParaRPr lang="en-US" altLang="zh-CN" sz="4050" dirty="0"/>
          </a:p>
          <a:p>
            <a:r>
              <a:rPr lang="zh-CN" altLang="en-US" sz="4050" dirty="0"/>
              <a:t>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01829" y="1859098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379401" y="185149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357029" y="1929810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天天特价概述</a:t>
            </a:r>
            <a:endParaRPr lang="en-US" altLang="zh-CN" sz="1800" dirty="0" smtClean="0"/>
          </a:p>
        </p:txBody>
      </p:sp>
      <p:grpSp>
        <p:nvGrpSpPr>
          <p:cNvPr id="33" name="组合 32"/>
          <p:cNvGrpSpPr/>
          <p:nvPr/>
        </p:nvGrpSpPr>
        <p:grpSpPr>
          <a:xfrm>
            <a:off x="4035407" y="4706751"/>
            <a:ext cx="597155" cy="514788"/>
            <a:chOff x="4259301" y="3559745"/>
            <a:chExt cx="796206" cy="686384"/>
          </a:xfrm>
        </p:grpSpPr>
        <p:sp>
          <p:nvSpPr>
            <p:cNvPr id="34" name="六边形 33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任意多边形 27"/>
          <p:cNvSpPr/>
          <p:nvPr/>
        </p:nvSpPr>
        <p:spPr>
          <a:xfrm>
            <a:off x="4714786" y="4736539"/>
            <a:ext cx="3093814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文本框 36"/>
          <p:cNvSpPr txBox="1"/>
          <p:nvPr/>
        </p:nvSpPr>
        <p:spPr>
          <a:xfrm>
            <a:off x="4917901" y="4797725"/>
            <a:ext cx="276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天天特价活动规则</a:t>
            </a:r>
            <a:endParaRPr lang="zh-CN" altLang="en-US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06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593272"/>
            <a:ext cx="8478982" cy="493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7091" y="9168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打开淘宝首页，找到天天特价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9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9381" y="8337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点击右侧商家中心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887678"/>
            <a:ext cx="8631381" cy="11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5582" y="833735"/>
            <a:ext cx="8603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选择好活动日期后，点击我要报名，进入报名信息填写页面，认真填写并确认信息填写无误后，提交报名。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1879900"/>
            <a:ext cx="8451272" cy="39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报名流程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9464" y="1121462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活动宝贝锁定后设置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399" y="2175165"/>
            <a:ext cx="885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确定审核通后，请在正式活动开始前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点前，进行相关设置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建议修改为报名提供的库存（日常类目活动将不校验库存上限）。分销商取消此商品跟经销商的关联，让经销商发布一个跟这个商品一样的商品库存设定为报名的值，分销商重新关联这个商品即可。经销商可以控制跟这个商品关联的商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请取消该宝贝的促销价格，恢复报名时的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原价，取消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区间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报名流程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9464" y="1121462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活动宝贝锁定后设置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690" y="1745674"/>
            <a:ext cx="885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设置卖家承担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运费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宝贝标签前添加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“天天特价”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7" y="3506065"/>
            <a:ext cx="8733559" cy="19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报名流程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9464" y="1121462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活动宝贝锁定后设置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399" y="1352294"/>
            <a:ext cx="8991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图片尺寸：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480x480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像素，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图片背景：白底，纯色，浅色背景图或者场景图均可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文件格式：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图片清晰，主题明确且美观，不拉伸变形、不拼接，无水印、无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、无文字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信息文件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大小：不超过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，商品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图片应主题突出，易于识别，不会产生歧义，构图完整，饱满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9" y="2982623"/>
            <a:ext cx="3267075" cy="3552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81" y="2982622"/>
            <a:ext cx="3403673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报名流程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32482" y="1074232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活动宝贝锁定后设置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399" y="1953493"/>
            <a:ext cx="899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首页，详情页及宝贝分类栏悬挂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banner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47189"/>
            <a:ext cx="8672945" cy="29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" y="1496290"/>
            <a:ext cx="8754831" cy="39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0" y="1753533"/>
            <a:ext cx="8825345" cy="339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3"/>
            <a:ext cx="4269262" cy="706115"/>
            <a:chOff x="2753150" y="2876110"/>
            <a:chExt cx="6685700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4" y="3067514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天天特价活动规则</a:t>
              </a:r>
              <a:endParaRPr lang="en-US" altLang="zh-CN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1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3"/>
            <a:ext cx="4269262" cy="706115"/>
            <a:chOff x="2753150" y="2876110"/>
            <a:chExt cx="6685700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4" y="3067514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天天特价活动概述</a:t>
              </a:r>
              <a:endParaRPr lang="en-US" altLang="zh-CN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65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39025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活动规则</a:t>
            </a:r>
          </a:p>
        </p:txBody>
      </p:sp>
      <p:sp>
        <p:nvSpPr>
          <p:cNvPr id="4" name="矩形 3"/>
          <p:cNvSpPr/>
          <p:nvPr/>
        </p:nvSpPr>
        <p:spPr>
          <a:xfrm>
            <a:off x="3338518" y="115171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特价规则简述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参加天天特价商家出现违规行为，发现立即取消当次活动，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淘宝规则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中已有规定的，需同时根据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淘宝规则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及本规范进行处理。涉及取消活动资格的，视情节轻重分为取消本次活动参与资格、取消活动参与资格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天、取消活动参与资格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天和永久取消活动参与资格。取消活动参与资格生效时，系统屏蔽店铺报名，取消活动参与资格时间到期后，系统自动释放，店铺重新获得报名资格。</a:t>
            </a:r>
          </a:p>
        </p:txBody>
      </p:sp>
    </p:spTree>
    <p:extLst>
      <p:ext uri="{BB962C8B-B14F-4D97-AF65-F5344CB8AC3E}">
        <p14:creationId xmlns:p14="http://schemas.microsoft.com/office/powerpoint/2010/main" val="348208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39025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活动规则</a:t>
            </a:r>
          </a:p>
        </p:txBody>
      </p:sp>
      <p:sp>
        <p:nvSpPr>
          <p:cNvPr id="4" name="矩形 3"/>
          <p:cNvSpPr/>
          <p:nvPr/>
        </p:nvSpPr>
        <p:spPr>
          <a:xfrm>
            <a:off x="3338518" y="1151714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疲劳期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200" y="3061855"/>
            <a:ext cx="842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日常活动店铺疲劳期为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次，如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日参加天天特价日常活动，在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号之前还可以再参加四次天天特价日常活动！</a:t>
            </a:r>
          </a:p>
        </p:txBody>
      </p:sp>
    </p:spTree>
    <p:extLst>
      <p:ext uri="{BB962C8B-B14F-4D97-AF65-F5344CB8AC3E}">
        <p14:creationId xmlns:p14="http://schemas.microsoft.com/office/powerpoint/2010/main" val="14885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活动宝贝上架时间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961" y="2119747"/>
            <a:ext cx="8853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商品在线状态（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日起，天天特价类目活动及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包邮活动取消定时上架设置要求，预热期间（商品被锁定后），只要商品保持在线即可，商品锁定后，不得修改标题，主图，价格，库存及包邮，活动期间如果商品是未售罄下架的，系统会自动屏蔽展示直到恢复上架。</a:t>
            </a: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目前天天特价类目活动和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元包邮，主题活动，都不需要设置定时上架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活动期间（包括预热）若使用其他优惠工具打折价格不得低于特价活动价格，否则将取消本次活动资格，情节严重者将根据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天天特价卖家管理细则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取消相应时间的活动参与资格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2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活动违规与处理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833" y="1911550"/>
            <a:ext cx="8853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期间同时参加了其他活动，影响特价活动正常销售的（如：影响活动商品的价格、设置及商品详情页展示信息等），取消本次活动参与资格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自报名成功起到活动中，出现任何与报名规则不符的情况，取消本次活动参与资格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活动期间商品与所属类目不符，取消活动参与资格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活动商品依据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淘宝规则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判定为假冒商品，立即取消活动资格，并对卖家永久取消活动参与资格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活动排期后，至活动开始前，撤销活动的，取消活动参与资格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天；活动开始后撤销活动的，取消活动参与资格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5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活动规则：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活动违规与处理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543" y="1897695"/>
            <a:ext cx="8853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活动排期后，以低于活动价格进行售卖的，取消活动参与资格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活动结束后，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天内商品拍下价格低于活动价，取消活动参与资格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实际出售的商品与报名天天特价的商品不符，或宝贝自身描述不符的（包含商品存在瑕疵但未在宝贝描述页注明的），取消活动参与资格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天，并扣除描述不符六分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参加活动后，卖家明确表示缺货、无法发货、虚假发货、超过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小时或未在约定的发货时间内完成发货的，取消活动参与资格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参加活动后，卖家拒绝包邮，或提出宝贝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件包邮（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）；非港澳台的大陆地区要求增加邮费（买家主动指定快递除外）；或卖家主动选择发平邮的，取消活动参与资格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0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小技巧：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天天特价报名通过技巧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071" y="1818466"/>
            <a:ext cx="82434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符合天天特价报名规范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Tx/>
              <a:buAutoNum type="arabicPeriod"/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小思路：很多新手卖家有一个很大的难题，比如就是销量很难达到天天特价要求的销量为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的数量，可以找朋友或者亲戚帮忙下，拍到销量为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，为了保险起见，不要发货，等活动结束后再让这些不真实的销量申请退款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定价策略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：很多卖家都很苦恼，说不做活动没生意，上个活动又老亏本，整天叫苦不迭，那怎么样能够保证即能上活动，又不至于亏本呢？小编这里又可以教大家一个方法，这个也是小编自己摸索过来的；首先就是你的销售价格，不是指你的原价哦，是你真实活动前的销售价格，这个能否上活动，跟你原价关系不大，主要是你的历史销售价格，一个成功的营销人员，应该把眼光放远点，定价不是指看眼前情况，而是要考虑到你定的这个价格，对于你的这款宝贝将来的发展趋势；一般建议各位在报名的时候，定价最好是在历史销售价格的五折左右是最恰当的，通过率比较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小技巧：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天天特价报名通过技巧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071" y="2774430"/>
            <a:ext cx="8243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有一名商家报名一款牛仔短裤，原价定在是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，实际销售价格是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，第一次报名天天特价定价为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没有通过，后来受邀一个站外秒杀活动一周的时间，价格为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，等我回过头再试着以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的价格报名上天天特价，还是没通过，其实宝贝本身的进价远就不止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元了，却亏本都没通过</a:t>
            </a:r>
          </a:p>
        </p:txBody>
      </p:sp>
    </p:spTree>
    <p:extLst>
      <p:ext uri="{BB962C8B-B14F-4D97-AF65-F5344CB8AC3E}">
        <p14:creationId xmlns:p14="http://schemas.microsoft.com/office/powerpoint/2010/main" val="39028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小技巧：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天天特价报名通过技巧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053" y="2234103"/>
            <a:ext cx="8243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天天特价改版后，现在报名数量从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件，有些人可能认为，报名的宝贝库存越多越好，其实不是的，报名的数量我们最好设置在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500-1000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件即可，这样不仅通过率高，图片上还有特殊字眼，仅剩**件，同时也提高了顾客购买欲望，提升了点击率。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这个要根据你的性价比，一般高价的，类目小的产品库存还可以设置少一点，还要预算好你要补的单数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报名的时间控制在宝贝下架的后三天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一般在上活动前三天早上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点后通知你是否通过，当天正好是下架日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小类目影响比较小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，得分排名很高，容易通过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，报名过后不要傻乎乎的等审核，马上去找同省的朋友刷几单，第二天确认收货，因为审核期评价是最好的。</a:t>
            </a:r>
          </a:p>
        </p:txBody>
      </p:sp>
    </p:spTree>
    <p:extLst>
      <p:ext uri="{BB962C8B-B14F-4D97-AF65-F5344CB8AC3E}">
        <p14:creationId xmlns:p14="http://schemas.microsoft.com/office/powerpoint/2010/main" val="15398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小技巧：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2373" y="1158939"/>
            <a:ext cx="375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天天特价报名通过技巧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053" y="2234103"/>
            <a:ext cx="8243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报名注意事项：现在天天特价改版后，时间是从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00:00-23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。不需要下架，有自然搜索，可以提前改主图提醒客人收藏和加入购物车和通过直通车、钻展预热，提高点击率。活动当天刷单是比较安全的，可以适当的多补一些单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看你目的是想赚钱还是想加速做款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天天特价报名图片建议大家一定要用白底的，因为有机会展示在手淘首焦，这个不是所有顾客都会展示，根据千人千面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所以活动开始后可以先刷几十笔提高转化率去抢活动排名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  <a:p>
            <a:pPr latinLnBrk="1"/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活动后建议不要马上恢复原价，可以通过手机专享价或者打折软件设置比活动价高一点点再卖几天。等下架的那天晚上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点才恢复原价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不过提价幅度不要太大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158940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思路总结：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053" y="2234103"/>
            <a:ext cx="8243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，熟读天天特价规则能熟练运用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，熟练天天特价活动设置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，报名时间尽量选择宝贝临近下架前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，活动前可以刷几单，但不要付款，到活动开始时取消订单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，做好活动过后店铺数据总结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3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概述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119" y="2279395"/>
            <a:ext cx="83843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天天特价是以扶持淘宝卖家为宗旨的唯一官方平台，扶持对象为淘宝网集市店铺（即只招商集市商家）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天天特价频道目前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目活动，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元包邮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，主题活动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大块招商，其中类目活动、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元包邮为日常招商，主题活动为不定期开设的特色性活动，规则会有区别于常规活动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报名入口：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http://tejia.taobao.com/rule/calendarNew.htm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2155" y="1083174"/>
            <a:ext cx="2632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天天特价简介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1973" y="2570003"/>
            <a:ext cx="597155" cy="514788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701352" y="2570003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3701351" y="2600889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活动要求</a:t>
            </a:r>
            <a:endParaRPr lang="en-US" altLang="zh-CN" dirty="0" smtClean="0"/>
          </a:p>
        </p:txBody>
      </p:sp>
      <p:grpSp>
        <p:nvGrpSpPr>
          <p:cNvPr id="7" name="组合 6"/>
          <p:cNvGrpSpPr/>
          <p:nvPr/>
        </p:nvGrpSpPr>
        <p:grpSpPr>
          <a:xfrm>
            <a:off x="3379401" y="3280908"/>
            <a:ext cx="597155" cy="514788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4058781" y="328090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4117631" y="3287277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报名前准备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36830" y="3991814"/>
            <a:ext cx="597155" cy="514788"/>
            <a:chOff x="4259301" y="3559745"/>
            <a:chExt cx="796206" cy="686384"/>
          </a:xfrm>
        </p:grpSpPr>
        <p:sp>
          <p:nvSpPr>
            <p:cNvPr id="13" name="六边形 12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任意多边形 27"/>
          <p:cNvSpPr/>
          <p:nvPr/>
        </p:nvSpPr>
        <p:spPr>
          <a:xfrm>
            <a:off x="4416209" y="3991814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4416209" y="4029917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报名活动进行时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 smtClean="0"/>
              <a:t>总</a:t>
            </a:r>
            <a:endParaRPr lang="en-US" altLang="zh-CN" sz="4050" dirty="0" smtClean="0"/>
          </a:p>
          <a:p>
            <a:endParaRPr lang="en-US" altLang="zh-CN" sz="4050" dirty="0"/>
          </a:p>
          <a:p>
            <a:r>
              <a:rPr lang="zh-CN" altLang="en-US" sz="4050" dirty="0" smtClean="0"/>
              <a:t>结</a:t>
            </a:r>
            <a:endParaRPr lang="zh-CN" altLang="en-US" sz="405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506264" y="1153286"/>
            <a:ext cx="1194310" cy="1213000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701829" y="1859098"/>
            <a:ext cx="597155" cy="514788"/>
            <a:chOff x="3306159" y="1663997"/>
            <a:chExt cx="796206" cy="686384"/>
          </a:xfrm>
        </p:grpSpPr>
        <p:sp>
          <p:nvSpPr>
            <p:cNvPr id="29" name="六边形 28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任意多边形 13"/>
          <p:cNvSpPr/>
          <p:nvPr/>
        </p:nvSpPr>
        <p:spPr>
          <a:xfrm>
            <a:off x="3379401" y="185149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32" name="文本框 31"/>
          <p:cNvSpPr txBox="1"/>
          <p:nvPr/>
        </p:nvSpPr>
        <p:spPr>
          <a:xfrm>
            <a:off x="3359921" y="1878059"/>
            <a:ext cx="243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天天特价概述</a:t>
            </a:r>
            <a:endParaRPr lang="en-US" altLang="zh-CN" dirty="0" smtClean="0"/>
          </a:p>
        </p:txBody>
      </p:sp>
      <p:grpSp>
        <p:nvGrpSpPr>
          <p:cNvPr id="33" name="组合 32"/>
          <p:cNvGrpSpPr/>
          <p:nvPr/>
        </p:nvGrpSpPr>
        <p:grpSpPr>
          <a:xfrm>
            <a:off x="4035407" y="4706751"/>
            <a:ext cx="597155" cy="514788"/>
            <a:chOff x="4259301" y="3559745"/>
            <a:chExt cx="796206" cy="686384"/>
          </a:xfrm>
        </p:grpSpPr>
        <p:sp>
          <p:nvSpPr>
            <p:cNvPr id="34" name="六边形 33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任意多边形 27"/>
          <p:cNvSpPr/>
          <p:nvPr/>
        </p:nvSpPr>
        <p:spPr>
          <a:xfrm>
            <a:off x="4714786" y="4736539"/>
            <a:ext cx="3093814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文本框 36"/>
          <p:cNvSpPr txBox="1"/>
          <p:nvPr/>
        </p:nvSpPr>
        <p:spPr>
          <a:xfrm>
            <a:off x="4881041" y="4748553"/>
            <a:ext cx="276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天天特价活动规则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1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15248" y="2734045"/>
            <a:ext cx="7113505" cy="1389911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1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090598"/>
            <a:ext cx="8188035" cy="35634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914400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目活动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44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607127"/>
            <a:ext cx="7994072" cy="42672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3964" y="886691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元包邮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4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3" y="1662545"/>
            <a:ext cx="8174182" cy="44611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800" y="914400"/>
            <a:ext cx="119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主题活动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7369" y="3075943"/>
            <a:ext cx="4269262" cy="706115"/>
            <a:chOff x="2753150" y="2876110"/>
            <a:chExt cx="6685700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7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35856" y="3094826"/>
              <a:ext cx="5226376" cy="72297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活动要求</a:t>
              </a:r>
              <a:endParaRPr lang="en-US" altLang="zh-CN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6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7108" y="1106442"/>
            <a:ext cx="140677" cy="47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99138" y="108317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活动要求：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5500" y="1083173"/>
            <a:ext cx="3353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店铺要求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3564" y="2396836"/>
            <a:ext cx="7259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家信用积分：三星到五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钻。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店时间 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宝贝交易≥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违规扣分为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分，无售假违规（售假扣分为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也不能报名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                一般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违规扣分不满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虚假交易被处罚的卖家永久禁止参与活动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一个月人工介入退款成功笔数占店铺交易笔数不得超过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，或笔数不得超过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笔（数码类卖家不得超过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笔）。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3790</Words>
  <Application>Microsoft Office PowerPoint</Application>
  <PresentationFormat>全屏显示(4:3)</PresentationFormat>
  <Paragraphs>199</Paragraphs>
  <Slides>41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zjc</cp:lastModifiedBy>
  <cp:revision>90</cp:revision>
  <dcterms:created xsi:type="dcterms:W3CDTF">2014-12-07T06:39:41Z</dcterms:created>
  <dcterms:modified xsi:type="dcterms:W3CDTF">2016-07-30T14:15:31Z</dcterms:modified>
</cp:coreProperties>
</file>