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9"/>
  </p:notesMasterIdLst>
  <p:sldIdLst>
    <p:sldId id="272" r:id="rId3"/>
    <p:sldId id="283" r:id="rId4"/>
    <p:sldId id="381" r:id="rId5"/>
    <p:sldId id="382" r:id="rId6"/>
    <p:sldId id="281" r:id="rId7"/>
    <p:sldId id="274" r:id="rId8"/>
    <p:sldId id="275" r:id="rId9"/>
    <p:sldId id="336" r:id="rId10"/>
    <p:sldId id="337" r:id="rId11"/>
    <p:sldId id="338" r:id="rId12"/>
    <p:sldId id="383" r:id="rId13"/>
    <p:sldId id="384" r:id="rId14"/>
    <p:sldId id="385" r:id="rId15"/>
    <p:sldId id="386" r:id="rId16"/>
    <p:sldId id="387" r:id="rId17"/>
    <p:sldId id="388" r:id="rId18"/>
    <p:sldId id="389" r:id="rId19"/>
    <p:sldId id="390" r:id="rId20"/>
    <p:sldId id="391" r:id="rId21"/>
    <p:sldId id="392" r:id="rId22"/>
    <p:sldId id="393" r:id="rId23"/>
    <p:sldId id="394" r:id="rId24"/>
    <p:sldId id="395" r:id="rId25"/>
    <p:sldId id="396" r:id="rId26"/>
    <p:sldId id="397" r:id="rId27"/>
    <p:sldId id="399" r:id="rId28"/>
    <p:sldId id="398" r:id="rId29"/>
    <p:sldId id="400" r:id="rId30"/>
    <p:sldId id="278" r:id="rId31"/>
    <p:sldId id="401" r:id="rId32"/>
    <p:sldId id="339" r:id="rId33"/>
    <p:sldId id="402" r:id="rId34"/>
    <p:sldId id="403" r:id="rId35"/>
    <p:sldId id="404" r:id="rId36"/>
    <p:sldId id="341" r:id="rId37"/>
    <p:sldId id="406" r:id="rId38"/>
    <p:sldId id="405" r:id="rId39"/>
    <p:sldId id="407" r:id="rId40"/>
    <p:sldId id="408" r:id="rId41"/>
    <p:sldId id="409" r:id="rId42"/>
    <p:sldId id="410" r:id="rId43"/>
    <p:sldId id="411" r:id="rId44"/>
    <p:sldId id="412" r:id="rId45"/>
    <p:sldId id="413" r:id="rId46"/>
    <p:sldId id="415" r:id="rId47"/>
    <p:sldId id="414" r:id="rId48"/>
    <p:sldId id="416" r:id="rId49"/>
    <p:sldId id="417" r:id="rId50"/>
    <p:sldId id="418" r:id="rId51"/>
    <p:sldId id="419" r:id="rId52"/>
    <p:sldId id="420" r:id="rId53"/>
    <p:sldId id="421" r:id="rId54"/>
    <p:sldId id="422" r:id="rId55"/>
    <p:sldId id="423" r:id="rId56"/>
    <p:sldId id="287" r:id="rId57"/>
    <p:sldId id="261" r:id="rId58"/>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2FDB2607-1784-4EEB-B798-7EB5836EED8A}">
        <p14:showMediaCtrls xmlns:p14="http://schemas.microsoft.com/office/powerpoint/2010/main" val="1"/>
      </p:ext>
    </p:extLst>
  </p:showPr>
  <p:clrMru>
    <a:srgbClr val="0A806A"/>
    <a:srgbClr val="E4792B"/>
    <a:srgbClr val="003C70"/>
    <a:srgbClr val="1303E1"/>
    <a:srgbClr val="127FC0"/>
    <a:srgbClr val="8A481F"/>
    <a:srgbClr val="00508A"/>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50" autoAdjust="0"/>
    <p:restoredTop sz="92939" autoAdjust="0"/>
  </p:normalViewPr>
  <p:slideViewPr>
    <p:cSldViewPr snapToGrid="0">
      <p:cViewPr varScale="1">
        <p:scale>
          <a:sx n="71" d="100"/>
          <a:sy n="71" d="100"/>
        </p:scale>
        <p:origin x="-726"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81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2" Type="http://schemas.openxmlformats.org/officeDocument/2006/relationships/tableStyles" Target="tableStyles.xml"/><Relationship Id="rId61" Type="http://schemas.openxmlformats.org/officeDocument/2006/relationships/viewProps" Target="viewProps.xml"/><Relationship Id="rId60" Type="http://schemas.openxmlformats.org/officeDocument/2006/relationships/presProps" Target="presProps.xml"/><Relationship Id="rId6" Type="http://schemas.openxmlformats.org/officeDocument/2006/relationships/slide" Target="slides/slide4.xml"/><Relationship Id="rId59" Type="http://schemas.openxmlformats.org/officeDocument/2006/relationships/notesMaster" Target="notesMasters/notesMaster1.xml"/><Relationship Id="rId58" Type="http://schemas.openxmlformats.org/officeDocument/2006/relationships/slide" Target="slides/slide56.xml"/><Relationship Id="rId57" Type="http://schemas.openxmlformats.org/officeDocument/2006/relationships/slide" Target="slides/slide55.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9529D33A-9089-4F51-BFA7-5042B523FE09}" type="datetimeFigureOut">
              <a:rPr lang="zh-CN" altLang="en-US"/>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a:t>单击此处编辑母版文本样式</a:t>
            </a:r>
            <a:endParaRPr lang="zh-CN" altLang="en-US" noProof="0"/>
          </a:p>
          <a:p>
            <a:pPr lvl="1"/>
            <a:r>
              <a:rPr lang="zh-CN" altLang="en-US" noProof="0"/>
              <a:t>第二级</a:t>
            </a:r>
            <a:endParaRPr lang="zh-CN" altLang="en-US" noProof="0"/>
          </a:p>
          <a:p>
            <a:pPr lvl="2"/>
            <a:r>
              <a:rPr lang="zh-CN" altLang="en-US" noProof="0"/>
              <a:t>第三级</a:t>
            </a:r>
            <a:endParaRPr lang="zh-CN" altLang="en-US" noProof="0"/>
          </a:p>
          <a:p>
            <a:pPr lvl="3"/>
            <a:r>
              <a:rPr lang="zh-CN" altLang="en-US" noProof="0"/>
              <a:t>第四级</a:t>
            </a:r>
            <a:endParaRPr lang="zh-CN" altLang="en-US" noProof="0"/>
          </a:p>
          <a:p>
            <a:pPr lvl="4"/>
            <a:r>
              <a:rPr lang="zh-CN" altLang="en-US" noProof="0"/>
              <a:t>第五级</a:t>
            </a:r>
            <a:endParaRPr lang="zh-CN" altLang="en-US" noProof="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BDA31D54-1447-4204-9937-93DC0855AB2A}"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幻灯片图像占位符 1"/>
          <p:cNvSpPr>
            <a:spLocks noGrp="1" noRot="1" noChangeAspect="1"/>
          </p:cNvSpPr>
          <p:nvPr>
            <p:ph type="sldImg"/>
          </p:nvPr>
        </p:nvSpPr>
        <p:spPr bwMode="auto">
          <a:noFill/>
          <a:ln>
            <a:solidFill>
              <a:srgbClr val="000000"/>
            </a:solidFill>
            <a:miter lim="800000"/>
          </a:ln>
        </p:spPr>
      </p:sp>
      <p:sp>
        <p:nvSpPr>
          <p:cNvPr id="59394"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smtClean="0"/>
          </a:p>
        </p:txBody>
      </p:sp>
      <p:sp>
        <p:nvSpPr>
          <p:cNvPr id="38915" name="灯片编号占位符 3"/>
          <p:cNvSpPr>
            <a:spLocks noGrp="1"/>
          </p:cNvSpPr>
          <p:nvPr>
            <p:ph type="sldNum" sz="quarter" idx="5"/>
          </p:nvPr>
        </p:nvSpPr>
        <p:spPr bwMode="auto">
          <a:ln>
            <a:miter lim="800000"/>
          </a:ln>
        </p:spPr>
        <p:txBody>
          <a:bodyPr wrap="square" numCol="1" anchorCtr="0" compatLnSpc="1"/>
          <a:lstStyle/>
          <a:p>
            <a:pPr fontAlgn="base">
              <a:spcBef>
                <a:spcPct val="0"/>
              </a:spcBef>
              <a:spcAft>
                <a:spcPct val="0"/>
              </a:spcAft>
              <a:defRPr/>
            </a:pPr>
            <a:fld id="{E6B9019E-736F-4CB7-8C4C-1DA19C597644}" type="slidenum">
              <a:rPr lang="zh-CN" altLang="en-US"/>
            </a:fld>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4" Type="http://schemas.openxmlformats.org/officeDocument/2006/relationships/image" Target="../media/image1.png"/><Relationship Id="rId3" Type="http://schemas.microsoft.com/office/2007/relationships/media" Target="NULL" TargetMode="External"/><Relationship Id="rId2" Type="http://schemas.openxmlformats.org/officeDocument/2006/relationships/video" Target="../../NUL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Shape">
            <a:hlinkClick r:id="" action="ppaction://media"/>
          </p:cNvPr>
          <p:cNvPicPr>
            <a:picLocks noRot="1" noChangeAspect="1"/>
          </p:cNvPicPr>
          <p:nvPr userDrawn="1">
            <a:videoFile r:link="rId2"/>
            <p:extLst>
              <p:ext uri="{DAA4B4D4-6D71-4841-9C94-3DE7FCFB9230}">
                <p14:media xmlns:p14="http://schemas.microsoft.com/office/powerpoint/2010/main" r:link="rId3"/>
              </p:ext>
            </p:extLst>
          </p:nvPr>
        </p:nvPicPr>
        <p:blipFill>
          <a:blip r:embed="rId4"/>
          <a:srcRect/>
          <a:stretch>
            <a:fillRect/>
          </a:stretch>
        </p:blipFill>
        <p:spPr bwMode="auto">
          <a:xfrm>
            <a:off x="0" y="0"/>
            <a:ext cx="9144000" cy="6858000"/>
          </a:xfrm>
          <a:prstGeom prst="rect">
            <a:avLst/>
          </a:prstGeom>
          <a:noFill/>
          <a:ln w="9525">
            <a:noFill/>
            <a:miter lim="800000"/>
            <a:headEnd/>
            <a:tailEnd/>
          </a:ln>
        </p:spPr>
      </p:pic>
      <p:sp>
        <p:nvSpPr>
          <p:cNvPr id="3" name="矩形 3"/>
          <p:cNvSpPr/>
          <p:nvPr userDrawn="1"/>
        </p:nvSpPr>
        <p:spPr>
          <a:xfrm>
            <a:off x="-149225" y="-384175"/>
            <a:ext cx="9986963" cy="767715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w="9525">
            <a:noFill/>
            <a:miter lim="800000"/>
          </a:ln>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1027" name="Text Placeholder 2"/>
          <p:cNvSpPr>
            <a:spLocks noGrp="1"/>
          </p:cNvSpPr>
          <p:nvPr>
            <p:ph type="body" idx="1"/>
          </p:nvPr>
        </p:nvSpPr>
        <p:spPr bwMode="auto">
          <a:xfrm>
            <a:off x="628650" y="1825625"/>
            <a:ext cx="7886700" cy="4351338"/>
          </a:xfrm>
          <a:prstGeom prst="rect">
            <a:avLst/>
          </a:prstGeom>
          <a:noFill/>
          <a:ln w="9525">
            <a:noFill/>
            <a:miter lim="800000"/>
          </a:ln>
        </p:spPr>
        <p:txBody>
          <a:bodyPr vert="horz" wrap="square" lIns="91440" tIns="45720" rIns="91440" bIns="45720" numCol="1" anchor="t" anchorCtr="0" compatLnSpc="1"/>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med">
    <p:fade/>
  </p:transition>
  <p:txStyles>
    <p:titleStyle>
      <a:lvl1pPr algn="l" rtl="0" eaLnBrk="0" fontAlgn="base" hangingPunct="0">
        <a:lnSpc>
          <a:spcPct val="90000"/>
        </a:lnSpc>
        <a:spcBef>
          <a:spcPct val="0"/>
        </a:spcBef>
        <a:spcAft>
          <a:spcPct val="0"/>
        </a:spcAft>
        <a:defRPr sz="4400" kern="1200">
          <a:solidFill>
            <a:schemeClr val="tx1"/>
          </a:solidFill>
          <a:latin typeface="Arial" panose="020B0604020202020204" pitchFamily="34" charset="0"/>
          <a:ea typeface="+mj-ea"/>
          <a:cs typeface="+mj-cs"/>
        </a:defRPr>
      </a:lvl1pPr>
      <a:lvl2pPr algn="l" rtl="0" eaLnBrk="0" fontAlgn="base" hangingPunct="0">
        <a:lnSpc>
          <a:spcPct val="90000"/>
        </a:lnSpc>
        <a:spcBef>
          <a:spcPct val="0"/>
        </a:spcBef>
        <a:spcAft>
          <a:spcPct val="0"/>
        </a:spcAft>
        <a:defRPr sz="4400">
          <a:solidFill>
            <a:schemeClr val="tx1"/>
          </a:solidFill>
          <a:latin typeface="Arial" panose="020B0604020202020204" pitchFamily="34" charset="0"/>
        </a:defRPr>
      </a:lvl2pPr>
      <a:lvl3pPr algn="l" rtl="0" eaLnBrk="0" fontAlgn="base" hangingPunct="0">
        <a:lnSpc>
          <a:spcPct val="90000"/>
        </a:lnSpc>
        <a:spcBef>
          <a:spcPct val="0"/>
        </a:spcBef>
        <a:spcAft>
          <a:spcPct val="0"/>
        </a:spcAft>
        <a:defRPr sz="4400">
          <a:solidFill>
            <a:schemeClr val="tx1"/>
          </a:solidFill>
          <a:latin typeface="Arial" panose="020B0604020202020204" pitchFamily="34" charset="0"/>
        </a:defRPr>
      </a:lvl3pPr>
      <a:lvl4pPr algn="l" rtl="0" eaLnBrk="0" fontAlgn="base" hangingPunct="0">
        <a:lnSpc>
          <a:spcPct val="90000"/>
        </a:lnSpc>
        <a:spcBef>
          <a:spcPct val="0"/>
        </a:spcBef>
        <a:spcAft>
          <a:spcPct val="0"/>
        </a:spcAft>
        <a:defRPr sz="4400">
          <a:solidFill>
            <a:schemeClr val="tx1"/>
          </a:solidFill>
          <a:latin typeface="Arial" panose="020B0604020202020204" pitchFamily="34" charset="0"/>
        </a:defRPr>
      </a:lvl4pPr>
      <a:lvl5pPr algn="l" rtl="0" eaLnBrk="0" fontAlgn="base" hangingPunct="0">
        <a:lnSpc>
          <a:spcPct val="90000"/>
        </a:lnSpc>
        <a:spcBef>
          <a:spcPct val="0"/>
        </a:spcBef>
        <a:spcAft>
          <a:spcPct val="0"/>
        </a:spcAft>
        <a:defRPr sz="4400">
          <a:solidFill>
            <a:schemeClr val="tx1"/>
          </a:solidFill>
          <a:latin typeface="Arial" panose="020B0604020202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a:defRPr>
      </a:lvl6pPr>
      <a:lvl7pPr marL="914400" algn="l" rtl="0" fontAlgn="base">
        <a:lnSpc>
          <a:spcPct val="90000"/>
        </a:lnSpc>
        <a:spcBef>
          <a:spcPct val="0"/>
        </a:spcBef>
        <a:spcAft>
          <a:spcPct val="0"/>
        </a:spcAft>
        <a:defRPr sz="4400">
          <a:solidFill>
            <a:schemeClr val="tx1"/>
          </a:solidFill>
          <a:latin typeface="Calibri Light" panose="020F0302020204030204"/>
        </a:defRPr>
      </a:lvl7pPr>
      <a:lvl8pPr marL="1371600" algn="l" rtl="0" fontAlgn="base">
        <a:lnSpc>
          <a:spcPct val="90000"/>
        </a:lnSpc>
        <a:spcBef>
          <a:spcPct val="0"/>
        </a:spcBef>
        <a:spcAft>
          <a:spcPct val="0"/>
        </a:spcAft>
        <a:defRPr sz="4400">
          <a:solidFill>
            <a:schemeClr val="tx1"/>
          </a:solidFill>
          <a:latin typeface="Calibri Light" panose="020F0302020204030204"/>
        </a:defRPr>
      </a:lvl8pPr>
      <a:lvl9pPr marL="1828800" algn="l" rtl="0" fontAlgn="base">
        <a:lnSpc>
          <a:spcPct val="90000"/>
        </a:lnSpc>
        <a:spcBef>
          <a:spcPct val="0"/>
        </a:spcBef>
        <a:spcAft>
          <a:spcPct val="0"/>
        </a:spcAft>
        <a:defRPr sz="4400">
          <a:solidFill>
            <a:schemeClr val="tx1"/>
          </a:solidFill>
          <a:latin typeface="Calibri Light" panose="020F0302020204030204"/>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2.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3.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5.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6.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8.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9.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0.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1.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2.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3.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4.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6.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7.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8.png"/><Relationship Id="rId1" Type="http://schemas.openxmlformats.org/officeDocument/2006/relationships/image" Target="../media/image27.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9.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1.png"/><Relationship Id="rId1" Type="http://schemas.openxmlformats.org/officeDocument/2006/relationships/image" Target="../media/image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2.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5.png"/><Relationship Id="rId1" Type="http://schemas.openxmlformats.org/officeDocument/2006/relationships/image" Target="../media/image3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4"/>
          <p:cNvSpPr/>
          <p:nvPr/>
        </p:nvSpPr>
        <p:spPr>
          <a:xfrm>
            <a:off x="1633538" y="2762250"/>
            <a:ext cx="6019800" cy="1387475"/>
          </a:xfrm>
          <a:custGeom>
            <a:avLst/>
            <a:gdLst>
              <a:gd name="connsiteX0" fmla="*/ 171596 w 3244131"/>
              <a:gd name="connsiteY0" fmla="*/ 0 h 686384"/>
              <a:gd name="connsiteX1" fmla="*/ 398103 w 3244131"/>
              <a:gd name="connsiteY1" fmla="*/ 0 h 686384"/>
              <a:gd name="connsiteX2" fmla="*/ 624610 w 3244131"/>
              <a:gd name="connsiteY2" fmla="*/ 0 h 686384"/>
              <a:gd name="connsiteX3" fmla="*/ 2619521 w 3244131"/>
              <a:gd name="connsiteY3" fmla="*/ 0 h 686384"/>
              <a:gd name="connsiteX4" fmla="*/ 2846028 w 3244131"/>
              <a:gd name="connsiteY4" fmla="*/ 0 h 686384"/>
              <a:gd name="connsiteX5" fmla="*/ 3072535 w 3244131"/>
              <a:gd name="connsiteY5" fmla="*/ 0 h 686384"/>
              <a:gd name="connsiteX6" fmla="*/ 3244131 w 3244131"/>
              <a:gd name="connsiteY6" fmla="*/ 343192 h 686384"/>
              <a:gd name="connsiteX7" fmla="*/ 3072535 w 3244131"/>
              <a:gd name="connsiteY7" fmla="*/ 686384 h 686384"/>
              <a:gd name="connsiteX8" fmla="*/ 2846028 w 3244131"/>
              <a:gd name="connsiteY8" fmla="*/ 686384 h 686384"/>
              <a:gd name="connsiteX9" fmla="*/ 2619521 w 3244131"/>
              <a:gd name="connsiteY9" fmla="*/ 686384 h 686384"/>
              <a:gd name="connsiteX10" fmla="*/ 624610 w 3244131"/>
              <a:gd name="connsiteY10" fmla="*/ 686384 h 686384"/>
              <a:gd name="connsiteX11" fmla="*/ 398103 w 3244131"/>
              <a:gd name="connsiteY11" fmla="*/ 686384 h 686384"/>
              <a:gd name="connsiteX12" fmla="*/ 171596 w 3244131"/>
              <a:gd name="connsiteY12" fmla="*/ 686384 h 686384"/>
              <a:gd name="connsiteX13" fmla="*/ 0 w 3244131"/>
              <a:gd name="connsiteY13" fmla="*/ 343192 h 68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44131" h="686384">
                <a:moveTo>
                  <a:pt x="171596" y="0"/>
                </a:moveTo>
                <a:lnTo>
                  <a:pt x="398103" y="0"/>
                </a:lnTo>
                <a:lnTo>
                  <a:pt x="624610" y="0"/>
                </a:lnTo>
                <a:lnTo>
                  <a:pt x="2619521" y="0"/>
                </a:lnTo>
                <a:lnTo>
                  <a:pt x="2846028" y="0"/>
                </a:lnTo>
                <a:lnTo>
                  <a:pt x="3072535" y="0"/>
                </a:lnTo>
                <a:lnTo>
                  <a:pt x="3244131" y="343192"/>
                </a:lnTo>
                <a:lnTo>
                  <a:pt x="3072535" y="686384"/>
                </a:lnTo>
                <a:lnTo>
                  <a:pt x="2846028" y="686384"/>
                </a:lnTo>
                <a:lnTo>
                  <a:pt x="2619521" y="686384"/>
                </a:lnTo>
                <a:lnTo>
                  <a:pt x="624610" y="686384"/>
                </a:lnTo>
                <a:lnTo>
                  <a:pt x="398103" y="686384"/>
                </a:lnTo>
                <a:lnTo>
                  <a:pt x="171596" y="686384"/>
                </a:lnTo>
                <a:lnTo>
                  <a:pt x="0" y="343192"/>
                </a:lnTo>
                <a:close/>
              </a:path>
            </a:pathLst>
          </a:custGeom>
          <a:solidFill>
            <a:srgbClr val="117EBF">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p>
        </p:txBody>
      </p:sp>
      <p:sp>
        <p:nvSpPr>
          <p:cNvPr id="5122" name="Text Box 6"/>
          <p:cNvSpPr txBox="1">
            <a:spLocks noChangeArrowheads="1"/>
          </p:cNvSpPr>
          <p:nvPr/>
        </p:nvSpPr>
        <p:spPr bwMode="auto">
          <a:xfrm>
            <a:off x="2084388" y="3125788"/>
            <a:ext cx="5194300" cy="641350"/>
          </a:xfrm>
          <a:prstGeom prst="rect">
            <a:avLst/>
          </a:prstGeom>
          <a:noFill/>
          <a:ln w="9525" algn="ctr">
            <a:noFill/>
            <a:miter lim="800000"/>
          </a:ln>
        </p:spPr>
        <p:txBody>
          <a:bodyPr>
            <a:spAutoFit/>
          </a:bodyPr>
          <a:lstStyle/>
          <a:p>
            <a:pPr algn="ctr" defTabSz="914400">
              <a:buFont typeface="Arial" panose="020B0604020202020204" pitchFamily="34" charset="0"/>
              <a:buNone/>
            </a:pPr>
            <a:r>
              <a:rPr lang="zh-CN" altLang="en-US" sz="3600">
                <a:solidFill>
                  <a:schemeClr val="bg1"/>
                </a:solidFill>
                <a:latin typeface="微软雅黑" panose="020B0503020204020204" pitchFamily="34" charset="-122"/>
                <a:ea typeface="微软雅黑" panose="020B0503020204020204" pitchFamily="34" charset="-122"/>
              </a:rPr>
              <a:t>避开搜索规则的误区</a:t>
            </a:r>
            <a:endParaRPr lang="zh-CN" altLang="en-US" sz="360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76375" y="1106488"/>
            <a:ext cx="141288" cy="476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2290" name="Text Box 23"/>
          <p:cNvSpPr txBox="1">
            <a:spLocks noChangeArrowheads="1"/>
          </p:cNvSpPr>
          <p:nvPr/>
        </p:nvSpPr>
        <p:spPr bwMode="auto">
          <a:xfrm>
            <a:off x="1900238" y="1101725"/>
            <a:ext cx="5356225" cy="519113"/>
          </a:xfrm>
          <a:prstGeom prst="rect">
            <a:avLst/>
          </a:prstGeom>
          <a:noFill/>
          <a:ln w="9525" algn="ctr">
            <a:noFill/>
            <a:miter lim="800000"/>
          </a:ln>
        </p:spPr>
        <p:txBody>
          <a:bodyPr>
            <a:spAutoFit/>
          </a:bodyPr>
          <a:lstStyle/>
          <a:p>
            <a:pPr defTabSz="914400" eaLnBrk="0" hangingPunct="0"/>
            <a:r>
              <a:rPr lang="zh-CN" altLang="en-US" sz="2800" b="1">
                <a:solidFill>
                  <a:schemeClr val="bg1"/>
                </a:solidFill>
                <a:latin typeface="微软雅黑" panose="020B0503020204020204" pitchFamily="34" charset="-122"/>
                <a:ea typeface="微软雅黑" panose="020B0503020204020204" pitchFamily="34" charset="-122"/>
              </a:rPr>
              <a:t>换宝贝</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12306" name="文本框 2"/>
          <p:cNvSpPr txBox="1">
            <a:spLocks noChangeArrowheads="1"/>
          </p:cNvSpPr>
          <p:nvPr/>
        </p:nvSpPr>
        <p:spPr bwMode="auto">
          <a:xfrm>
            <a:off x="1000125" y="2063750"/>
            <a:ext cx="7569200" cy="3378200"/>
          </a:xfrm>
          <a:prstGeom prst="rect">
            <a:avLst/>
          </a:prstGeom>
          <a:noFill/>
          <a:ln w="9525">
            <a:noFill/>
            <a:miter lim="800000"/>
          </a:ln>
        </p:spPr>
        <p:txBody>
          <a:bodyPr>
            <a:spAutoFit/>
          </a:bodyPr>
          <a:lstStyle/>
          <a:p>
            <a:pPr defTabSz="914400">
              <a:buFont typeface="Arial" panose="020B0604020202020204" pitchFamily="34" charset="0"/>
              <a:buNone/>
            </a:pPr>
            <a:r>
              <a:rPr lang="en-US" altLang="zh-CN" sz="2400">
                <a:solidFill>
                  <a:schemeClr val="bg1"/>
                </a:solidFill>
                <a:latin typeface="微软雅黑" panose="020B0503020204020204" pitchFamily="34" charset="-122"/>
                <a:ea typeface="微软雅黑" panose="020B0503020204020204" pitchFamily="34" charset="-122"/>
              </a:rPr>
              <a:t>	</a:t>
            </a:r>
            <a:r>
              <a:rPr lang="zh-CN" altLang="en-US" sz="2400">
                <a:solidFill>
                  <a:schemeClr val="bg1"/>
                </a:solidFill>
                <a:latin typeface="微软雅黑" panose="020B0503020204020204" pitchFamily="34" charset="-122"/>
                <a:ea typeface="微软雅黑" panose="020B0503020204020204" pitchFamily="34" charset="-122"/>
              </a:rPr>
              <a:t>换宝贝，从字面上理解就是更换宝贝的意思，其实就是卖家为了积累销量或者人气，修改、增删原有宝贝的标题、价格、</a:t>
            </a:r>
            <a:r>
              <a:rPr lang="en-US" altLang="zh-CN" sz="2400">
                <a:solidFill>
                  <a:schemeClr val="bg1"/>
                </a:solidFill>
                <a:latin typeface="微软雅黑" panose="020B0503020204020204" pitchFamily="34" charset="-122"/>
                <a:ea typeface="微软雅黑" panose="020B0503020204020204" pitchFamily="34" charset="-122"/>
              </a:rPr>
              <a:t>SKU</a:t>
            </a:r>
            <a:r>
              <a:rPr lang="zh-CN" altLang="en-US" sz="2400">
                <a:solidFill>
                  <a:schemeClr val="bg1"/>
                </a:solidFill>
                <a:latin typeface="微软雅黑" panose="020B0503020204020204" pitchFamily="34" charset="-122"/>
                <a:ea typeface="微软雅黑" panose="020B0503020204020204" pitchFamily="34" charset="-122"/>
              </a:rPr>
              <a:t>属性、图片、详情、材质等，使其成为另外一种宝贝继续出售，或者卖家把宝贝的出售方式做了改变后出售，又或者卖家将不同商品放在同一商品链接下出售，并且产生了销量。这里</a:t>
            </a:r>
            <a:r>
              <a:rPr lang="en-US" altLang="zh-CN" sz="2400">
                <a:solidFill>
                  <a:schemeClr val="bg1"/>
                </a:solidFill>
                <a:latin typeface="微软雅黑" panose="020B0503020204020204" pitchFamily="34" charset="-122"/>
                <a:ea typeface="微软雅黑" panose="020B0503020204020204" pitchFamily="34" charset="-122"/>
              </a:rPr>
              <a:t>“</a:t>
            </a:r>
            <a:r>
              <a:rPr lang="zh-CN" altLang="en-US" sz="2400">
                <a:solidFill>
                  <a:schemeClr val="bg1"/>
                </a:solidFill>
                <a:latin typeface="微软雅黑" panose="020B0503020204020204" pitchFamily="34" charset="-122"/>
                <a:ea typeface="微软雅黑" panose="020B0503020204020204" pitchFamily="34" charset="-122"/>
              </a:rPr>
              <a:t>宝贝</a:t>
            </a:r>
            <a:r>
              <a:rPr lang="en-US" altLang="zh-CN" sz="2400">
                <a:solidFill>
                  <a:schemeClr val="bg1"/>
                </a:solidFill>
                <a:latin typeface="微软雅黑" panose="020B0503020204020204" pitchFamily="34" charset="-122"/>
                <a:ea typeface="微软雅黑" panose="020B0503020204020204" pitchFamily="34" charset="-122"/>
              </a:rPr>
              <a:t>”</a:t>
            </a:r>
            <a:r>
              <a:rPr lang="zh-CN" altLang="en-US" sz="2400">
                <a:solidFill>
                  <a:schemeClr val="bg1"/>
                </a:solidFill>
                <a:latin typeface="微软雅黑" panose="020B0503020204020204" pitchFamily="34" charset="-122"/>
                <a:ea typeface="微软雅黑" panose="020B0503020204020204" pitchFamily="34" charset="-122"/>
              </a:rPr>
              <a:t>概念是宽泛的商品概念。这是一种严重炒作销量的行为，这种行为会被淘宝搜索判定为换宝贝行为。</a:t>
            </a:r>
            <a:endParaRPr lang="zh-CN" altLang="en-US" sz="2400">
              <a:solidFill>
                <a:schemeClr val="bg1"/>
              </a:solidFill>
              <a:latin typeface="微软雅黑" panose="020B0503020204020204" pitchFamily="34" charset="-122"/>
              <a:ea typeface="微软雅黑" panose="020B0503020204020204" pitchFamily="34" charset="-122"/>
            </a:endParaRPr>
          </a:p>
          <a:p>
            <a:pPr defTabSz="914400">
              <a:buFont typeface="Arial" panose="020B0604020202020204" pitchFamily="34" charset="0"/>
              <a:buNone/>
            </a:pPr>
            <a:r>
              <a:rPr lang="en-US" altLang="zh-CN" sz="2400">
                <a:solidFill>
                  <a:schemeClr val="bg1"/>
                </a:solidFill>
                <a:latin typeface="微软雅黑" panose="020B0503020204020204" pitchFamily="34" charset="-122"/>
                <a:ea typeface="微软雅黑" panose="020B0503020204020204" pitchFamily="34" charset="-122"/>
              </a:rPr>
              <a:t>	</a:t>
            </a:r>
            <a:endParaRPr lang="en-US" altLang="zh-CN" sz="240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76375" y="1106488"/>
            <a:ext cx="141288" cy="476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3491" name="Text Box 23"/>
          <p:cNvSpPr txBox="1">
            <a:spLocks noChangeArrowheads="1"/>
          </p:cNvSpPr>
          <p:nvPr/>
        </p:nvSpPr>
        <p:spPr bwMode="auto">
          <a:xfrm>
            <a:off x="1900238" y="1101725"/>
            <a:ext cx="5356225" cy="519113"/>
          </a:xfrm>
          <a:prstGeom prst="rect">
            <a:avLst/>
          </a:prstGeom>
          <a:noFill/>
          <a:ln w="9525" algn="ctr">
            <a:noFill/>
            <a:miter lim="800000"/>
          </a:ln>
        </p:spPr>
        <p:txBody>
          <a:bodyPr>
            <a:spAutoFit/>
          </a:bodyPr>
          <a:lstStyle/>
          <a:p>
            <a:pPr defTabSz="914400" eaLnBrk="0" hangingPunct="0"/>
            <a:r>
              <a:rPr lang="zh-CN" altLang="en-US" sz="2800" b="1">
                <a:solidFill>
                  <a:schemeClr val="bg1"/>
                </a:solidFill>
                <a:latin typeface="微软雅黑" panose="020B0503020204020204" pitchFamily="34" charset="-122"/>
                <a:ea typeface="微软雅黑" panose="020B0503020204020204" pitchFamily="34" charset="-122"/>
              </a:rPr>
              <a:t>换宝贝</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63493" name="文本框 2"/>
          <p:cNvSpPr txBox="1">
            <a:spLocks noChangeArrowheads="1"/>
          </p:cNvSpPr>
          <p:nvPr/>
        </p:nvSpPr>
        <p:spPr bwMode="auto">
          <a:xfrm>
            <a:off x="892175" y="1817688"/>
            <a:ext cx="7772400" cy="3378200"/>
          </a:xfrm>
          <a:prstGeom prst="rect">
            <a:avLst/>
          </a:prstGeom>
          <a:noFill/>
          <a:ln w="9525">
            <a:noFill/>
            <a:miter lim="800000"/>
          </a:ln>
        </p:spPr>
        <p:txBody>
          <a:bodyPr>
            <a:spAutoFit/>
          </a:bodyPr>
          <a:lstStyle/>
          <a:p>
            <a:pPr defTabSz="914400">
              <a:buFont typeface="Arial" panose="020B0604020202020204" pitchFamily="34" charset="0"/>
              <a:buNone/>
            </a:pPr>
            <a:r>
              <a:rPr lang="en-US" altLang="zh-CN" sz="2400">
                <a:solidFill>
                  <a:schemeClr val="bg1"/>
                </a:solidFill>
                <a:latin typeface="微软雅黑" panose="020B0503020204020204" pitchFamily="34" charset="-122"/>
                <a:ea typeface="微软雅黑" panose="020B0503020204020204" pitchFamily="34" charset="-122"/>
              </a:rPr>
              <a:t>	</a:t>
            </a:r>
            <a:r>
              <a:rPr lang="zh-CN" altLang="en-US" sz="2400">
                <a:solidFill>
                  <a:schemeClr val="bg1"/>
                </a:solidFill>
                <a:latin typeface="微软雅黑" panose="020B0503020204020204" pitchFamily="34" charset="-122"/>
                <a:ea typeface="微软雅黑" panose="020B0503020204020204" pitchFamily="34" charset="-122"/>
              </a:rPr>
              <a:t>有些情况下正常的优化宝贝也可能引起淘宝的误判，所以我们换主图需要谨慎。宝贝的主要属性不要随意更改，比如服装的长袖短袖，这种原则性的属性不要随意更改。</a:t>
            </a:r>
            <a:endParaRPr lang="zh-CN" altLang="en-US" sz="2400">
              <a:solidFill>
                <a:schemeClr val="bg1"/>
              </a:solidFill>
              <a:latin typeface="微软雅黑" panose="020B0503020204020204" pitchFamily="34" charset="-122"/>
              <a:ea typeface="微软雅黑" panose="020B0503020204020204" pitchFamily="34" charset="-122"/>
            </a:endParaRPr>
          </a:p>
          <a:p>
            <a:pPr defTabSz="914400">
              <a:buFont typeface="Arial" panose="020B0604020202020204" pitchFamily="34" charset="0"/>
              <a:buNone/>
            </a:pPr>
            <a:r>
              <a:rPr lang="en-US" altLang="zh-CN" sz="2400">
                <a:solidFill>
                  <a:schemeClr val="bg1"/>
                </a:solidFill>
                <a:latin typeface="微软雅黑" panose="020B0503020204020204" pitchFamily="34" charset="-122"/>
                <a:ea typeface="微软雅黑" panose="020B0503020204020204" pitchFamily="34" charset="-122"/>
              </a:rPr>
              <a:t>	</a:t>
            </a:r>
            <a:r>
              <a:rPr lang="zh-CN" altLang="en-US" sz="2400">
                <a:solidFill>
                  <a:schemeClr val="bg1"/>
                </a:solidFill>
                <a:latin typeface="微软雅黑" panose="020B0503020204020204" pitchFamily="34" charset="-122"/>
                <a:ea typeface="微软雅黑" panose="020B0503020204020204" pitchFamily="34" charset="-122"/>
              </a:rPr>
              <a:t>换宝贝不仅是指</a:t>
            </a:r>
            <a:r>
              <a:rPr lang="en-US" altLang="zh-CN" sz="2400">
                <a:solidFill>
                  <a:schemeClr val="bg1"/>
                </a:solidFill>
                <a:latin typeface="微软雅黑" panose="020B0503020204020204" pitchFamily="34" charset="-122"/>
                <a:ea typeface="微软雅黑" panose="020B0503020204020204" pitchFamily="34" charset="-122"/>
              </a:rPr>
              <a:t>A</a:t>
            </a:r>
            <a:r>
              <a:rPr lang="zh-CN" altLang="en-US" sz="2400">
                <a:solidFill>
                  <a:schemeClr val="bg1"/>
                </a:solidFill>
                <a:latin typeface="微软雅黑" panose="020B0503020204020204" pitchFamily="34" charset="-122"/>
                <a:ea typeface="微软雅黑" panose="020B0503020204020204" pitchFamily="34" charset="-122"/>
              </a:rPr>
              <a:t>宝贝换成</a:t>
            </a:r>
            <a:r>
              <a:rPr lang="en-US" altLang="zh-CN" sz="2400">
                <a:solidFill>
                  <a:schemeClr val="bg1"/>
                </a:solidFill>
                <a:latin typeface="微软雅黑" panose="020B0503020204020204" pitchFamily="34" charset="-122"/>
                <a:ea typeface="微软雅黑" panose="020B0503020204020204" pitchFamily="34" charset="-122"/>
              </a:rPr>
              <a:t>B</a:t>
            </a:r>
            <a:r>
              <a:rPr lang="zh-CN" altLang="en-US" sz="2400">
                <a:solidFill>
                  <a:schemeClr val="bg1"/>
                </a:solidFill>
                <a:latin typeface="微软雅黑" panose="020B0503020204020204" pitchFamily="34" charset="-122"/>
                <a:ea typeface="微软雅黑" panose="020B0503020204020204" pitchFamily="34" charset="-122"/>
              </a:rPr>
              <a:t>宝贝，若是商品基本信息不变更换或添加、删除其中一项重要信息（品牌、型号、套餐、商品配件、重量。。。）出售或者商品发布时就讲不同商品放在同一商品链接下出售且产生了销量也会被判定为换宝贝行为</a:t>
            </a:r>
            <a:endParaRPr lang="zh-CN" altLang="en-US" sz="2400">
              <a:solidFill>
                <a:schemeClr val="bg1"/>
              </a:solidFill>
              <a:latin typeface="微软雅黑" panose="020B0503020204020204" pitchFamily="34" charset="-122"/>
              <a:ea typeface="微软雅黑" panose="020B0503020204020204" pitchFamily="34" charset="-122"/>
            </a:endParaRPr>
          </a:p>
        </p:txBody>
      </p:sp>
      <p:sp>
        <p:nvSpPr>
          <p:cNvPr id="63494" name="文本框 1"/>
          <p:cNvSpPr txBox="1">
            <a:spLocks noChangeArrowheads="1"/>
          </p:cNvSpPr>
          <p:nvPr/>
        </p:nvSpPr>
        <p:spPr bwMode="auto">
          <a:xfrm>
            <a:off x="2568575" y="5772150"/>
            <a:ext cx="7072313" cy="457200"/>
          </a:xfrm>
          <a:prstGeom prst="rect">
            <a:avLst/>
          </a:prstGeom>
          <a:noFill/>
          <a:ln w="9525">
            <a:noFill/>
            <a:miter lim="800000"/>
          </a:ln>
        </p:spPr>
        <p:txBody>
          <a:bodyPr>
            <a:spAutoFit/>
          </a:bodyPr>
          <a:lstStyle/>
          <a:p>
            <a:pPr defTabSz="914400">
              <a:buFont typeface="Arial" panose="020B0604020202020204" pitchFamily="34" charset="0"/>
              <a:buNone/>
            </a:pPr>
            <a:r>
              <a:rPr lang="zh-CN" altLang="en-US" sz="2400">
                <a:solidFill>
                  <a:schemeClr val="bg1"/>
                </a:solidFill>
                <a:latin typeface="微软雅黑" panose="020B0503020204020204" pitchFamily="34" charset="-122"/>
                <a:ea typeface="微软雅黑" panose="020B0503020204020204" pitchFamily="34" charset="-122"/>
              </a:rPr>
              <a:t>同学们是怎么更换主图的？</a:t>
            </a:r>
            <a:endParaRPr lang="zh-CN" altLang="en-US" sz="2400">
              <a:solidFill>
                <a:schemeClr val="bg1"/>
              </a:solidFill>
              <a:latin typeface="微软雅黑" panose="020B0503020204020204" pitchFamily="34" charset="-122"/>
              <a:ea typeface="微软雅黑" panose="020B0503020204020204" pitchFamily="34" charset="-122"/>
            </a:endParaRPr>
          </a:p>
        </p:txBody>
      </p:sp>
      <p:pic>
        <p:nvPicPr>
          <p:cNvPr id="63495" name="Picture 6" descr="20141118175323_uf3vd"/>
          <p:cNvPicPr>
            <a:picLocks noChangeAspect="1" noChangeArrowheads="1"/>
          </p:cNvPicPr>
          <p:nvPr/>
        </p:nvPicPr>
        <p:blipFill>
          <a:blip r:embed="rId1"/>
          <a:srcRect/>
          <a:stretch>
            <a:fillRect/>
          </a:stretch>
        </p:blipFill>
        <p:spPr bwMode="auto">
          <a:xfrm>
            <a:off x="6989763" y="4851400"/>
            <a:ext cx="1365250" cy="18192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76375" y="1106488"/>
            <a:ext cx="141288" cy="476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4515" name="Text Box 23"/>
          <p:cNvSpPr txBox="1">
            <a:spLocks noChangeArrowheads="1"/>
          </p:cNvSpPr>
          <p:nvPr/>
        </p:nvSpPr>
        <p:spPr bwMode="auto">
          <a:xfrm>
            <a:off x="1900238" y="1101725"/>
            <a:ext cx="5356225" cy="519113"/>
          </a:xfrm>
          <a:prstGeom prst="rect">
            <a:avLst/>
          </a:prstGeom>
          <a:noFill/>
          <a:ln w="9525" algn="ctr">
            <a:noFill/>
            <a:miter lim="800000"/>
          </a:ln>
        </p:spPr>
        <p:txBody>
          <a:bodyPr>
            <a:spAutoFit/>
          </a:bodyPr>
          <a:lstStyle/>
          <a:p>
            <a:pPr defTabSz="914400" eaLnBrk="0" hangingPunct="0"/>
            <a:r>
              <a:rPr lang="zh-CN" altLang="en-US" sz="2800" b="1">
                <a:solidFill>
                  <a:schemeClr val="bg1"/>
                </a:solidFill>
                <a:latin typeface="微软雅黑" panose="020B0503020204020204" pitchFamily="34" charset="-122"/>
                <a:ea typeface="微软雅黑" panose="020B0503020204020204" pitchFamily="34" charset="-122"/>
              </a:rPr>
              <a:t>换宝贝</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64519" name="文本框 3"/>
          <p:cNvSpPr txBox="1">
            <a:spLocks noChangeArrowheads="1"/>
          </p:cNvSpPr>
          <p:nvPr/>
        </p:nvSpPr>
        <p:spPr bwMode="auto">
          <a:xfrm>
            <a:off x="1422400" y="2187575"/>
            <a:ext cx="10287000" cy="3013075"/>
          </a:xfrm>
          <a:prstGeom prst="rect">
            <a:avLst/>
          </a:prstGeom>
          <a:noFill/>
          <a:ln w="9525">
            <a:noFill/>
            <a:miter lim="800000"/>
          </a:ln>
        </p:spPr>
        <p:txBody>
          <a:bodyPr>
            <a:spAutoFit/>
          </a:bodyPr>
          <a:lstStyle/>
          <a:p>
            <a:pPr defTabSz="914400">
              <a:buFont typeface="Arial" panose="020B0604020202020204" pitchFamily="34" charset="0"/>
              <a:buNone/>
            </a:pPr>
            <a:r>
              <a:rPr lang="zh-CN" altLang="en-US" sz="2400">
                <a:solidFill>
                  <a:srgbClr val="FF0000"/>
                </a:solidFill>
                <a:latin typeface="微软雅黑" panose="020B0503020204020204" pitchFamily="34" charset="-122"/>
                <a:ea typeface="微软雅黑" panose="020B0503020204020204" pitchFamily="34" charset="-122"/>
              </a:rPr>
              <a:t>我们建议的最佳更换主图的步骤如下</a:t>
            </a:r>
            <a:endParaRPr lang="zh-CN" altLang="en-US" sz="2400">
              <a:solidFill>
                <a:srgbClr val="FF0000"/>
              </a:solidFill>
              <a:latin typeface="微软雅黑" panose="020B0503020204020204" pitchFamily="34" charset="-122"/>
              <a:ea typeface="微软雅黑" panose="020B0503020204020204" pitchFamily="34" charset="-122"/>
            </a:endParaRPr>
          </a:p>
          <a:p>
            <a:pPr defTabSz="914400">
              <a:buFont typeface="Arial" panose="020B0604020202020204" pitchFamily="34" charset="0"/>
              <a:buNone/>
            </a:pPr>
            <a:r>
              <a:rPr lang="en-US" altLang="zh-CN" sz="2400">
                <a:solidFill>
                  <a:srgbClr val="FF0000"/>
                </a:solidFill>
                <a:latin typeface="微软雅黑" panose="020B0503020204020204" pitchFamily="34" charset="-122"/>
                <a:ea typeface="微软雅黑" panose="020B0503020204020204" pitchFamily="34" charset="-122"/>
              </a:rPr>
              <a:t>1 </a:t>
            </a:r>
            <a:r>
              <a:rPr lang="zh-CN" altLang="en-US" sz="2400">
                <a:solidFill>
                  <a:srgbClr val="FF0000"/>
                </a:solidFill>
                <a:latin typeface="微软雅黑" panose="020B0503020204020204" pitchFamily="34" charset="-122"/>
                <a:ea typeface="微软雅黑" panose="020B0503020204020204" pitchFamily="34" charset="-122"/>
              </a:rPr>
              <a:t>打开宝贝编辑页面</a:t>
            </a:r>
            <a:endParaRPr lang="zh-CN" altLang="en-US" sz="2400">
              <a:solidFill>
                <a:srgbClr val="FF0000"/>
              </a:solidFill>
              <a:latin typeface="微软雅黑" panose="020B0503020204020204" pitchFamily="34" charset="-122"/>
              <a:ea typeface="微软雅黑" panose="020B0503020204020204" pitchFamily="34" charset="-122"/>
            </a:endParaRPr>
          </a:p>
          <a:p>
            <a:pPr defTabSz="914400">
              <a:buFont typeface="Arial" panose="020B0604020202020204" pitchFamily="34" charset="0"/>
              <a:buNone/>
            </a:pPr>
            <a:r>
              <a:rPr lang="en-US" altLang="zh-CN" sz="2400">
                <a:solidFill>
                  <a:srgbClr val="FF0000"/>
                </a:solidFill>
                <a:latin typeface="微软雅黑" panose="020B0503020204020204" pitchFamily="34" charset="-122"/>
                <a:ea typeface="微软雅黑" panose="020B0503020204020204" pitchFamily="34" charset="-122"/>
              </a:rPr>
              <a:t>2 </a:t>
            </a:r>
            <a:r>
              <a:rPr lang="zh-CN" altLang="en-US" sz="2400">
                <a:solidFill>
                  <a:srgbClr val="FF0000"/>
                </a:solidFill>
                <a:latin typeface="微软雅黑" panose="020B0503020204020204" pitchFamily="34" charset="-122"/>
                <a:ea typeface="微软雅黑" panose="020B0503020204020204" pitchFamily="34" charset="-122"/>
              </a:rPr>
              <a:t>删除第五张主图 （主图不够五张的跳过）</a:t>
            </a:r>
            <a:endParaRPr lang="zh-CN" altLang="en-US" sz="2400">
              <a:solidFill>
                <a:srgbClr val="FF0000"/>
              </a:solidFill>
              <a:latin typeface="微软雅黑" panose="020B0503020204020204" pitchFamily="34" charset="-122"/>
              <a:ea typeface="微软雅黑" panose="020B0503020204020204" pitchFamily="34" charset="-122"/>
            </a:endParaRPr>
          </a:p>
          <a:p>
            <a:pPr defTabSz="914400">
              <a:buFont typeface="Arial" panose="020B0604020202020204" pitchFamily="34" charset="0"/>
              <a:buNone/>
            </a:pPr>
            <a:r>
              <a:rPr lang="en-US" altLang="zh-CN" sz="2400">
                <a:solidFill>
                  <a:srgbClr val="FF0000"/>
                </a:solidFill>
                <a:latin typeface="微软雅黑" panose="020B0503020204020204" pitchFamily="34" charset="-122"/>
                <a:ea typeface="微软雅黑" panose="020B0503020204020204" pitchFamily="34" charset="-122"/>
              </a:rPr>
              <a:t>3 </a:t>
            </a:r>
            <a:r>
              <a:rPr lang="zh-CN" altLang="en-US" sz="2400">
                <a:solidFill>
                  <a:srgbClr val="FF0000"/>
                </a:solidFill>
                <a:latin typeface="微软雅黑" panose="020B0503020204020204" pitchFamily="34" charset="-122"/>
                <a:ea typeface="微软雅黑" panose="020B0503020204020204" pitchFamily="34" charset="-122"/>
              </a:rPr>
              <a:t>上传新主图到第五张主图的位置</a:t>
            </a:r>
            <a:endParaRPr lang="zh-CN" altLang="en-US" sz="2400">
              <a:solidFill>
                <a:srgbClr val="FF0000"/>
              </a:solidFill>
              <a:latin typeface="微软雅黑" panose="020B0503020204020204" pitchFamily="34" charset="-122"/>
              <a:ea typeface="微软雅黑" panose="020B0503020204020204" pitchFamily="34" charset="-122"/>
            </a:endParaRPr>
          </a:p>
          <a:p>
            <a:pPr defTabSz="914400">
              <a:buFont typeface="Arial" panose="020B0604020202020204" pitchFamily="34" charset="0"/>
              <a:buNone/>
            </a:pPr>
            <a:r>
              <a:rPr lang="en-US" altLang="zh-CN" sz="2400">
                <a:solidFill>
                  <a:srgbClr val="FF0000"/>
                </a:solidFill>
                <a:latin typeface="微软雅黑" panose="020B0503020204020204" pitchFamily="34" charset="-122"/>
                <a:ea typeface="微软雅黑" panose="020B0503020204020204" pitchFamily="34" charset="-122"/>
              </a:rPr>
              <a:t>4 </a:t>
            </a:r>
            <a:r>
              <a:rPr lang="zh-CN" altLang="en-US" sz="2400">
                <a:solidFill>
                  <a:srgbClr val="FF0000"/>
                </a:solidFill>
                <a:latin typeface="微软雅黑" panose="020B0503020204020204" pitchFamily="34" charset="-122"/>
                <a:ea typeface="微软雅黑" panose="020B0503020204020204" pitchFamily="34" charset="-122"/>
              </a:rPr>
              <a:t>发布宝贝</a:t>
            </a:r>
            <a:endParaRPr lang="zh-CN" altLang="en-US" sz="2400">
              <a:solidFill>
                <a:srgbClr val="FF0000"/>
              </a:solidFill>
              <a:latin typeface="微软雅黑" panose="020B0503020204020204" pitchFamily="34" charset="-122"/>
              <a:ea typeface="微软雅黑" panose="020B0503020204020204" pitchFamily="34" charset="-122"/>
            </a:endParaRPr>
          </a:p>
          <a:p>
            <a:pPr defTabSz="914400">
              <a:buFont typeface="Arial" panose="020B0604020202020204" pitchFamily="34" charset="0"/>
              <a:buNone/>
            </a:pPr>
            <a:r>
              <a:rPr lang="en-US" altLang="zh-CN" sz="2400">
                <a:solidFill>
                  <a:srgbClr val="FF0000"/>
                </a:solidFill>
                <a:latin typeface="微软雅黑" panose="020B0503020204020204" pitchFamily="34" charset="-122"/>
                <a:ea typeface="微软雅黑" panose="020B0503020204020204" pitchFamily="34" charset="-122"/>
              </a:rPr>
              <a:t>5 </a:t>
            </a:r>
            <a:r>
              <a:rPr lang="zh-CN" altLang="en-US" sz="2400">
                <a:solidFill>
                  <a:srgbClr val="FF0000"/>
                </a:solidFill>
                <a:latin typeface="微软雅黑" panose="020B0503020204020204" pitchFamily="34" charset="-122"/>
                <a:ea typeface="微软雅黑" panose="020B0503020204020204" pitchFamily="34" charset="-122"/>
              </a:rPr>
              <a:t>一个小时后 打开宝贝编辑页面</a:t>
            </a:r>
            <a:endParaRPr lang="zh-CN" altLang="en-US" sz="2400">
              <a:solidFill>
                <a:srgbClr val="FF0000"/>
              </a:solidFill>
              <a:latin typeface="微软雅黑" panose="020B0503020204020204" pitchFamily="34" charset="-122"/>
              <a:ea typeface="微软雅黑" panose="020B0503020204020204" pitchFamily="34" charset="-122"/>
            </a:endParaRPr>
          </a:p>
          <a:p>
            <a:pPr defTabSz="914400">
              <a:buFont typeface="Arial" panose="020B0604020202020204" pitchFamily="34" charset="0"/>
              <a:buNone/>
            </a:pPr>
            <a:r>
              <a:rPr lang="en-US" altLang="zh-CN" sz="2400">
                <a:solidFill>
                  <a:srgbClr val="FF0000"/>
                </a:solidFill>
                <a:latin typeface="微软雅黑" panose="020B0503020204020204" pitchFamily="34" charset="-122"/>
                <a:ea typeface="微软雅黑" panose="020B0503020204020204" pitchFamily="34" charset="-122"/>
              </a:rPr>
              <a:t>6 </a:t>
            </a:r>
            <a:r>
              <a:rPr lang="zh-CN" altLang="en-US" sz="2400">
                <a:solidFill>
                  <a:srgbClr val="FF0000"/>
                </a:solidFill>
                <a:latin typeface="微软雅黑" panose="020B0503020204020204" pitchFamily="34" charset="-122"/>
                <a:ea typeface="微软雅黑" panose="020B0503020204020204" pitchFamily="34" charset="-122"/>
              </a:rPr>
              <a:t>第一张主图与第五张主图互换位置</a:t>
            </a:r>
            <a:endParaRPr lang="zh-CN" altLang="en-US" sz="2400">
              <a:solidFill>
                <a:srgbClr val="FF0000"/>
              </a:solidFill>
              <a:latin typeface="微软雅黑" panose="020B0503020204020204" pitchFamily="34" charset="-122"/>
              <a:ea typeface="微软雅黑" panose="020B0503020204020204" pitchFamily="34" charset="-122"/>
            </a:endParaRPr>
          </a:p>
          <a:p>
            <a:pPr defTabSz="914400">
              <a:buFont typeface="Arial" panose="020B0604020202020204" pitchFamily="34" charset="0"/>
              <a:buNone/>
            </a:pPr>
            <a:r>
              <a:rPr lang="en-US" altLang="zh-CN" sz="2400">
                <a:solidFill>
                  <a:srgbClr val="FF0000"/>
                </a:solidFill>
                <a:latin typeface="微软雅黑" panose="020B0503020204020204" pitchFamily="34" charset="-122"/>
                <a:ea typeface="微软雅黑" panose="020B0503020204020204" pitchFamily="34" charset="-122"/>
              </a:rPr>
              <a:t>7 </a:t>
            </a:r>
            <a:r>
              <a:rPr lang="zh-CN" altLang="en-US" sz="2400">
                <a:solidFill>
                  <a:srgbClr val="FF0000"/>
                </a:solidFill>
                <a:latin typeface="微软雅黑" panose="020B0503020204020204" pitchFamily="34" charset="-122"/>
                <a:ea typeface="微软雅黑" panose="020B0503020204020204" pitchFamily="34" charset="-122"/>
              </a:rPr>
              <a:t>发布宝贝</a:t>
            </a:r>
            <a:endParaRPr lang="zh-CN" altLang="en-US" sz="240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76375" y="1106488"/>
            <a:ext cx="141288" cy="476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5539" name="Text Box 23"/>
          <p:cNvSpPr txBox="1">
            <a:spLocks noChangeArrowheads="1"/>
          </p:cNvSpPr>
          <p:nvPr/>
        </p:nvSpPr>
        <p:spPr bwMode="auto">
          <a:xfrm>
            <a:off x="1900238" y="1101725"/>
            <a:ext cx="5356225" cy="519113"/>
          </a:xfrm>
          <a:prstGeom prst="rect">
            <a:avLst/>
          </a:prstGeom>
          <a:noFill/>
          <a:ln w="9525" algn="ctr">
            <a:noFill/>
            <a:miter lim="800000"/>
          </a:ln>
        </p:spPr>
        <p:txBody>
          <a:bodyPr>
            <a:spAutoFit/>
          </a:bodyPr>
          <a:lstStyle/>
          <a:p>
            <a:pPr defTabSz="914400" eaLnBrk="0" hangingPunct="0"/>
            <a:r>
              <a:rPr lang="zh-CN" altLang="en-US" sz="2800" b="1">
                <a:solidFill>
                  <a:schemeClr val="bg1"/>
                </a:solidFill>
                <a:latin typeface="微软雅黑" panose="020B0503020204020204" pitchFamily="34" charset="-122"/>
                <a:ea typeface="微软雅黑" panose="020B0503020204020204" pitchFamily="34" charset="-122"/>
              </a:rPr>
              <a:t>换宝贝</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65541" name="文本框 3"/>
          <p:cNvSpPr txBox="1">
            <a:spLocks noChangeArrowheads="1"/>
          </p:cNvSpPr>
          <p:nvPr/>
        </p:nvSpPr>
        <p:spPr bwMode="auto">
          <a:xfrm>
            <a:off x="642938" y="1763713"/>
            <a:ext cx="8326437" cy="1552575"/>
          </a:xfrm>
          <a:prstGeom prst="rect">
            <a:avLst/>
          </a:prstGeom>
          <a:noFill/>
          <a:ln w="9525">
            <a:noFill/>
            <a:miter lim="800000"/>
          </a:ln>
        </p:spPr>
        <p:txBody>
          <a:bodyPr>
            <a:spAutoFit/>
          </a:bodyPr>
          <a:lstStyle/>
          <a:p>
            <a:pPr defTabSz="914400">
              <a:buFont typeface="Arial" panose="020B0604020202020204" pitchFamily="34" charset="0"/>
              <a:buNone/>
            </a:pPr>
            <a:r>
              <a:rPr lang="zh-CN" altLang="en-US" sz="2400">
                <a:solidFill>
                  <a:schemeClr val="bg1"/>
                </a:solidFill>
                <a:latin typeface="微软雅黑" panose="020B0503020204020204" pitchFamily="34" charset="-122"/>
                <a:ea typeface="微软雅黑" panose="020B0503020204020204" pitchFamily="34" charset="-122"/>
              </a:rPr>
              <a:t>几个具体的换宝贝实例</a:t>
            </a:r>
            <a:endParaRPr lang="zh-CN" altLang="en-US" sz="2400">
              <a:solidFill>
                <a:schemeClr val="bg1"/>
              </a:solidFill>
              <a:latin typeface="微软雅黑" panose="020B0503020204020204" pitchFamily="34" charset="-122"/>
              <a:ea typeface="微软雅黑" panose="020B0503020204020204" pitchFamily="34" charset="-122"/>
            </a:endParaRPr>
          </a:p>
          <a:p>
            <a:pPr defTabSz="914400">
              <a:buFont typeface="Arial" panose="020B0604020202020204" pitchFamily="34" charset="0"/>
              <a:buNone/>
            </a:pPr>
            <a:r>
              <a:rPr lang="en-US" altLang="zh-CN" sz="2400">
                <a:solidFill>
                  <a:schemeClr val="bg1"/>
                </a:solidFill>
                <a:latin typeface="微软雅黑" panose="020B0503020204020204" pitchFamily="34" charset="-122"/>
                <a:ea typeface="微软雅黑" panose="020B0503020204020204" pitchFamily="34" charset="-122"/>
              </a:rPr>
              <a:t>       1 </a:t>
            </a:r>
            <a:r>
              <a:rPr lang="zh-CN" altLang="en-US" sz="2400">
                <a:solidFill>
                  <a:schemeClr val="bg1"/>
                </a:solidFill>
                <a:latin typeface="微软雅黑" panose="020B0503020204020204" pitchFamily="34" charset="-122"/>
                <a:ea typeface="微软雅黑" panose="020B0503020204020204" pitchFamily="34" charset="-122"/>
              </a:rPr>
              <a:t>原有商品为针织衫，卖家在该商品已成交的基础上，修改商品的标题、价格、图片、详情等变成</a:t>
            </a:r>
            <a:r>
              <a:rPr lang="en-US" altLang="zh-CN" sz="2400">
                <a:solidFill>
                  <a:schemeClr val="bg1"/>
                </a:solidFill>
                <a:latin typeface="微软雅黑" panose="020B0503020204020204" pitchFamily="34" charset="-122"/>
                <a:ea typeface="微软雅黑" panose="020B0503020204020204" pitchFamily="34" charset="-122"/>
              </a:rPr>
              <a:t>T</a:t>
            </a:r>
            <a:r>
              <a:rPr lang="zh-CN" altLang="en-US" sz="2400">
                <a:solidFill>
                  <a:schemeClr val="bg1"/>
                </a:solidFill>
                <a:latin typeface="微软雅黑" panose="020B0503020204020204" pitchFamily="34" charset="-122"/>
                <a:ea typeface="微软雅黑" panose="020B0503020204020204" pitchFamily="34" charset="-122"/>
              </a:rPr>
              <a:t>恤继续出售 </a:t>
            </a:r>
            <a:endParaRPr lang="zh-CN" altLang="en-US" sz="2400">
              <a:solidFill>
                <a:schemeClr val="bg1"/>
              </a:solidFill>
              <a:latin typeface="微软雅黑" panose="020B0503020204020204" pitchFamily="34" charset="-122"/>
              <a:ea typeface="微软雅黑" panose="020B0503020204020204" pitchFamily="34" charset="-122"/>
            </a:endParaRPr>
          </a:p>
          <a:p>
            <a:pPr defTabSz="914400">
              <a:buFont typeface="Arial" panose="020B0604020202020204" pitchFamily="34" charset="0"/>
              <a:buNone/>
            </a:pPr>
            <a:r>
              <a:rPr lang="zh-CN" altLang="en-US" sz="2400">
                <a:solidFill>
                  <a:schemeClr val="bg1"/>
                </a:solidFill>
                <a:latin typeface="微软雅黑" panose="020B0503020204020204" pitchFamily="34" charset="-122"/>
                <a:ea typeface="微软雅黑" panose="020B0503020204020204" pitchFamily="34" charset="-122"/>
              </a:rPr>
              <a:t>如图</a:t>
            </a:r>
            <a:endParaRPr lang="zh-CN" altLang="en-US" sz="2400">
              <a:solidFill>
                <a:schemeClr val="bg1"/>
              </a:solidFill>
              <a:latin typeface="微软雅黑" panose="020B0503020204020204" pitchFamily="34" charset="-122"/>
              <a:ea typeface="微软雅黑" panose="020B0503020204020204" pitchFamily="34" charset="-122"/>
            </a:endParaRPr>
          </a:p>
        </p:txBody>
      </p:sp>
      <p:pic>
        <p:nvPicPr>
          <p:cNvPr id="65542" name="图片 1"/>
          <p:cNvPicPr>
            <a:picLocks noChangeAspect="1" noChangeArrowheads="1"/>
          </p:cNvPicPr>
          <p:nvPr/>
        </p:nvPicPr>
        <p:blipFill>
          <a:blip r:embed="rId1"/>
          <a:srcRect/>
          <a:stretch>
            <a:fillRect/>
          </a:stretch>
        </p:blipFill>
        <p:spPr bwMode="auto">
          <a:xfrm>
            <a:off x="1470025" y="2940050"/>
            <a:ext cx="7297738" cy="4227513"/>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76375" y="1106488"/>
            <a:ext cx="141288" cy="476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6563" name="Text Box 23"/>
          <p:cNvSpPr txBox="1">
            <a:spLocks noChangeArrowheads="1"/>
          </p:cNvSpPr>
          <p:nvPr/>
        </p:nvSpPr>
        <p:spPr bwMode="auto">
          <a:xfrm>
            <a:off x="1900238" y="1101725"/>
            <a:ext cx="5356225" cy="519113"/>
          </a:xfrm>
          <a:prstGeom prst="rect">
            <a:avLst/>
          </a:prstGeom>
          <a:noFill/>
          <a:ln w="9525" algn="ctr">
            <a:noFill/>
            <a:miter lim="800000"/>
          </a:ln>
        </p:spPr>
        <p:txBody>
          <a:bodyPr>
            <a:spAutoFit/>
          </a:bodyPr>
          <a:lstStyle/>
          <a:p>
            <a:pPr defTabSz="914400" eaLnBrk="0" hangingPunct="0"/>
            <a:r>
              <a:rPr lang="zh-CN" altLang="en-US" sz="2800" b="1">
                <a:solidFill>
                  <a:schemeClr val="bg1"/>
                </a:solidFill>
                <a:latin typeface="微软雅黑" panose="020B0503020204020204" pitchFamily="34" charset="-122"/>
                <a:ea typeface="微软雅黑" panose="020B0503020204020204" pitchFamily="34" charset="-122"/>
              </a:rPr>
              <a:t>换宝贝</a:t>
            </a:r>
            <a:endParaRPr lang="zh-CN" altLang="en-US" sz="2800" b="1">
              <a:solidFill>
                <a:schemeClr val="bg1"/>
              </a:solidFill>
              <a:latin typeface="微软雅黑" panose="020B0503020204020204" pitchFamily="34" charset="-122"/>
              <a:ea typeface="微软雅黑" panose="020B0503020204020204" pitchFamily="34" charset="-122"/>
            </a:endParaRPr>
          </a:p>
        </p:txBody>
      </p:sp>
      <p:pic>
        <p:nvPicPr>
          <p:cNvPr id="66565" name="图片 4"/>
          <p:cNvPicPr>
            <a:picLocks noChangeAspect="1" noChangeArrowheads="1"/>
          </p:cNvPicPr>
          <p:nvPr/>
        </p:nvPicPr>
        <p:blipFill>
          <a:blip r:embed="rId1"/>
          <a:srcRect/>
          <a:stretch>
            <a:fillRect/>
          </a:stretch>
        </p:blipFill>
        <p:spPr bwMode="auto">
          <a:xfrm>
            <a:off x="1343025" y="1789113"/>
            <a:ext cx="7064375" cy="481965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76375" y="1106488"/>
            <a:ext cx="141288" cy="476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7587" name="Text Box 23"/>
          <p:cNvSpPr txBox="1">
            <a:spLocks noChangeArrowheads="1"/>
          </p:cNvSpPr>
          <p:nvPr/>
        </p:nvSpPr>
        <p:spPr bwMode="auto">
          <a:xfrm>
            <a:off x="1900238" y="1101725"/>
            <a:ext cx="5356225" cy="519113"/>
          </a:xfrm>
          <a:prstGeom prst="rect">
            <a:avLst/>
          </a:prstGeom>
          <a:noFill/>
          <a:ln w="9525" algn="ctr">
            <a:noFill/>
            <a:miter lim="800000"/>
          </a:ln>
        </p:spPr>
        <p:txBody>
          <a:bodyPr>
            <a:spAutoFit/>
          </a:bodyPr>
          <a:lstStyle/>
          <a:p>
            <a:pPr defTabSz="914400" eaLnBrk="0" hangingPunct="0"/>
            <a:r>
              <a:rPr lang="zh-CN" altLang="en-US" sz="2800" b="1">
                <a:solidFill>
                  <a:schemeClr val="bg1"/>
                </a:solidFill>
                <a:latin typeface="微软雅黑" panose="020B0503020204020204" pitchFamily="34" charset="-122"/>
                <a:ea typeface="微软雅黑" panose="020B0503020204020204" pitchFamily="34" charset="-122"/>
              </a:rPr>
              <a:t>换宝贝</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67589" name="文本框 1"/>
          <p:cNvSpPr txBox="1">
            <a:spLocks noChangeArrowheads="1"/>
          </p:cNvSpPr>
          <p:nvPr/>
        </p:nvSpPr>
        <p:spPr bwMode="auto">
          <a:xfrm>
            <a:off x="596900" y="1939925"/>
            <a:ext cx="8083550" cy="1187450"/>
          </a:xfrm>
          <a:prstGeom prst="rect">
            <a:avLst/>
          </a:prstGeom>
          <a:noFill/>
          <a:ln w="9525">
            <a:noFill/>
            <a:miter lim="800000"/>
          </a:ln>
        </p:spPr>
        <p:txBody>
          <a:bodyPr>
            <a:spAutoFit/>
          </a:bodyPr>
          <a:lstStyle/>
          <a:p>
            <a:pPr defTabSz="914400">
              <a:buFont typeface="Arial" panose="020B0604020202020204" pitchFamily="34" charset="0"/>
              <a:buNone/>
            </a:pPr>
            <a:r>
              <a:rPr lang="en-US" altLang="zh-CN" sz="2400">
                <a:solidFill>
                  <a:schemeClr val="bg1"/>
                </a:solidFill>
                <a:latin typeface="微软雅黑" panose="020B0503020204020204" pitchFamily="34" charset="-122"/>
                <a:ea typeface="微软雅黑" panose="020B0503020204020204" pitchFamily="34" charset="-122"/>
              </a:rPr>
              <a:t>2 </a:t>
            </a:r>
            <a:r>
              <a:rPr lang="zh-CN" altLang="en-US" sz="2400">
                <a:solidFill>
                  <a:schemeClr val="bg1"/>
                </a:solidFill>
                <a:latin typeface="微软雅黑" panose="020B0503020204020204" pitchFamily="34" charset="-122"/>
                <a:ea typeface="微软雅黑" panose="020B0503020204020204" pitchFamily="34" charset="-122"/>
              </a:rPr>
              <a:t>在同一商品链接中增加不同性质的商品出售，列入之前卖的是床，后来增加衣架、床垫、定金、赠品等与原商品性质不同的商品出售</a:t>
            </a:r>
            <a:endParaRPr lang="zh-CN" altLang="en-US" sz="2400">
              <a:solidFill>
                <a:schemeClr val="bg1"/>
              </a:solidFill>
              <a:latin typeface="微软雅黑" panose="020B0503020204020204" pitchFamily="34" charset="-122"/>
              <a:ea typeface="微软雅黑" panose="020B0503020204020204" pitchFamily="34" charset="-122"/>
            </a:endParaRPr>
          </a:p>
        </p:txBody>
      </p:sp>
      <p:pic>
        <p:nvPicPr>
          <p:cNvPr id="67590" name="图片 3"/>
          <p:cNvPicPr>
            <a:picLocks noChangeAspect="1" noChangeArrowheads="1"/>
          </p:cNvPicPr>
          <p:nvPr/>
        </p:nvPicPr>
        <p:blipFill>
          <a:blip r:embed="rId1"/>
          <a:srcRect/>
          <a:stretch>
            <a:fillRect/>
          </a:stretch>
        </p:blipFill>
        <p:spPr bwMode="auto">
          <a:xfrm>
            <a:off x="1597025" y="3187700"/>
            <a:ext cx="6056313" cy="348615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76375" y="1106488"/>
            <a:ext cx="141288" cy="476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8611" name="Text Box 23"/>
          <p:cNvSpPr txBox="1">
            <a:spLocks noChangeArrowheads="1"/>
          </p:cNvSpPr>
          <p:nvPr/>
        </p:nvSpPr>
        <p:spPr bwMode="auto">
          <a:xfrm>
            <a:off x="1900238" y="1101725"/>
            <a:ext cx="5356225" cy="519113"/>
          </a:xfrm>
          <a:prstGeom prst="rect">
            <a:avLst/>
          </a:prstGeom>
          <a:noFill/>
          <a:ln w="9525" algn="ctr">
            <a:noFill/>
            <a:miter lim="800000"/>
          </a:ln>
        </p:spPr>
        <p:txBody>
          <a:bodyPr>
            <a:spAutoFit/>
          </a:bodyPr>
          <a:lstStyle/>
          <a:p>
            <a:pPr defTabSz="914400" eaLnBrk="0" hangingPunct="0"/>
            <a:r>
              <a:rPr lang="zh-CN" altLang="en-US" sz="2800" b="1">
                <a:solidFill>
                  <a:schemeClr val="bg1"/>
                </a:solidFill>
                <a:latin typeface="微软雅黑" panose="020B0503020204020204" pitchFamily="34" charset="-122"/>
                <a:ea typeface="微软雅黑" panose="020B0503020204020204" pitchFamily="34" charset="-122"/>
              </a:rPr>
              <a:t>换宝贝</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68614" name="文本框 1"/>
          <p:cNvSpPr txBox="1">
            <a:spLocks noChangeArrowheads="1"/>
          </p:cNvSpPr>
          <p:nvPr/>
        </p:nvSpPr>
        <p:spPr bwMode="auto">
          <a:xfrm>
            <a:off x="1244600" y="2436813"/>
            <a:ext cx="7412038" cy="1187450"/>
          </a:xfrm>
          <a:prstGeom prst="rect">
            <a:avLst/>
          </a:prstGeom>
          <a:noFill/>
          <a:ln w="9525">
            <a:noFill/>
            <a:miter lim="800000"/>
          </a:ln>
        </p:spPr>
        <p:txBody>
          <a:bodyPr>
            <a:spAutoFit/>
          </a:bodyPr>
          <a:lstStyle/>
          <a:p>
            <a:pPr defTabSz="914400">
              <a:buFont typeface="Arial" panose="020B0604020202020204" pitchFamily="34" charset="0"/>
              <a:buNone/>
            </a:pPr>
            <a:r>
              <a:rPr lang="en-US" altLang="zh-CN" sz="2400">
                <a:solidFill>
                  <a:schemeClr val="bg1"/>
                </a:solidFill>
                <a:latin typeface="微软雅黑" panose="020B0503020204020204" pitchFamily="34" charset="-122"/>
                <a:ea typeface="微软雅黑" panose="020B0503020204020204" pitchFamily="34" charset="-122"/>
              </a:rPr>
              <a:t>3 </a:t>
            </a:r>
            <a:r>
              <a:rPr lang="zh-CN" altLang="en-US" sz="2400">
                <a:solidFill>
                  <a:schemeClr val="bg1"/>
                </a:solidFill>
                <a:latin typeface="微软雅黑" panose="020B0503020204020204" pitchFamily="34" charset="-122"/>
                <a:ea typeface="微软雅黑" panose="020B0503020204020204" pitchFamily="34" charset="-122"/>
              </a:rPr>
              <a:t>原来以一个来卖，一个一块钱，现在组合成</a:t>
            </a:r>
            <a:r>
              <a:rPr lang="en-US" altLang="zh-CN" sz="2400">
                <a:solidFill>
                  <a:schemeClr val="bg1"/>
                </a:solidFill>
                <a:latin typeface="微软雅黑" panose="020B0503020204020204" pitchFamily="34" charset="-122"/>
                <a:ea typeface="微软雅黑" panose="020B0503020204020204" pitchFamily="34" charset="-122"/>
              </a:rPr>
              <a:t>10</a:t>
            </a:r>
            <a:r>
              <a:rPr lang="zh-CN" altLang="en-US" sz="2400">
                <a:solidFill>
                  <a:schemeClr val="bg1"/>
                </a:solidFill>
                <a:latin typeface="微软雅黑" panose="020B0503020204020204" pitchFamily="34" charset="-122"/>
                <a:ea typeface="微软雅黑" panose="020B0503020204020204" pitchFamily="34" charset="-122"/>
              </a:rPr>
              <a:t>个来卖，</a:t>
            </a:r>
            <a:r>
              <a:rPr lang="en-US" altLang="zh-CN" sz="2400">
                <a:solidFill>
                  <a:schemeClr val="bg1"/>
                </a:solidFill>
                <a:latin typeface="微软雅黑" panose="020B0503020204020204" pitchFamily="34" charset="-122"/>
                <a:ea typeface="微软雅黑" panose="020B0503020204020204" pitchFamily="34" charset="-122"/>
              </a:rPr>
              <a:t>10</a:t>
            </a:r>
            <a:r>
              <a:rPr lang="zh-CN" altLang="en-US" sz="2400">
                <a:solidFill>
                  <a:schemeClr val="bg1"/>
                </a:solidFill>
                <a:latin typeface="微软雅黑" panose="020B0503020204020204" pitchFamily="34" charset="-122"/>
                <a:ea typeface="微软雅黑" panose="020B0503020204020204" pitchFamily="34" charset="-122"/>
              </a:rPr>
              <a:t>个</a:t>
            </a:r>
            <a:r>
              <a:rPr lang="en-US" altLang="zh-CN" sz="2400">
                <a:solidFill>
                  <a:schemeClr val="bg1"/>
                </a:solidFill>
                <a:latin typeface="微软雅黑" panose="020B0503020204020204" pitchFamily="34" charset="-122"/>
                <a:ea typeface="微软雅黑" panose="020B0503020204020204" pitchFamily="34" charset="-122"/>
              </a:rPr>
              <a:t>12</a:t>
            </a:r>
            <a:r>
              <a:rPr lang="zh-CN" altLang="en-US" sz="2400">
                <a:solidFill>
                  <a:schemeClr val="bg1"/>
                </a:solidFill>
                <a:latin typeface="微软雅黑" panose="020B0503020204020204" pitchFamily="34" charset="-122"/>
                <a:ea typeface="微软雅黑" panose="020B0503020204020204" pitchFamily="34" charset="-122"/>
              </a:rPr>
              <a:t>块钱。以此类推，不同的数量、重量、出售单位、大小等变更出售，换宝贝</a:t>
            </a:r>
            <a:r>
              <a:rPr lang="en-US" altLang="zh-CN" sz="2400">
                <a:solidFill>
                  <a:schemeClr val="bg1"/>
                </a:solidFill>
                <a:latin typeface="微软雅黑" panose="020B0503020204020204" pitchFamily="34" charset="-122"/>
                <a:ea typeface="微软雅黑" panose="020B0503020204020204" pitchFamily="34" charset="-122"/>
              </a:rPr>
              <a:t>“</a:t>
            </a:r>
            <a:r>
              <a:rPr lang="zh-CN" altLang="en-US" sz="2400">
                <a:solidFill>
                  <a:schemeClr val="bg1"/>
                </a:solidFill>
                <a:latin typeface="微软雅黑" panose="020B0503020204020204" pitchFamily="34" charset="-122"/>
                <a:ea typeface="微软雅黑" panose="020B0503020204020204" pitchFamily="34" charset="-122"/>
              </a:rPr>
              <a:t>罪名</a:t>
            </a:r>
            <a:r>
              <a:rPr lang="en-US" altLang="zh-CN" sz="2400">
                <a:solidFill>
                  <a:schemeClr val="bg1"/>
                </a:solidFill>
                <a:latin typeface="微软雅黑" panose="020B0503020204020204" pitchFamily="34" charset="-122"/>
                <a:ea typeface="微软雅黑" panose="020B0503020204020204" pitchFamily="34" charset="-122"/>
              </a:rPr>
              <a:t>”</a:t>
            </a:r>
            <a:r>
              <a:rPr lang="zh-CN" altLang="en-US" sz="2400">
                <a:solidFill>
                  <a:schemeClr val="bg1"/>
                </a:solidFill>
                <a:latin typeface="微软雅黑" panose="020B0503020204020204" pitchFamily="34" charset="-122"/>
                <a:ea typeface="微软雅黑" panose="020B0503020204020204" pitchFamily="34" charset="-122"/>
              </a:rPr>
              <a:t>即成立。</a:t>
            </a:r>
            <a:endParaRPr lang="zh-CN" altLang="en-US" sz="240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76375" y="1106488"/>
            <a:ext cx="141288" cy="476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9635" name="Text Box 23"/>
          <p:cNvSpPr txBox="1">
            <a:spLocks noChangeArrowheads="1"/>
          </p:cNvSpPr>
          <p:nvPr/>
        </p:nvSpPr>
        <p:spPr bwMode="auto">
          <a:xfrm>
            <a:off x="1900238" y="1101725"/>
            <a:ext cx="5356225" cy="519113"/>
          </a:xfrm>
          <a:prstGeom prst="rect">
            <a:avLst/>
          </a:prstGeom>
          <a:noFill/>
          <a:ln w="9525" algn="ctr">
            <a:noFill/>
            <a:miter lim="800000"/>
          </a:ln>
        </p:spPr>
        <p:txBody>
          <a:bodyPr>
            <a:spAutoFit/>
          </a:bodyPr>
          <a:lstStyle/>
          <a:p>
            <a:pPr defTabSz="914400" eaLnBrk="0" hangingPunct="0"/>
            <a:r>
              <a:rPr lang="zh-CN" altLang="en-US" sz="2800" b="1">
                <a:solidFill>
                  <a:schemeClr val="bg1"/>
                </a:solidFill>
                <a:latin typeface="微软雅黑" panose="020B0503020204020204" pitchFamily="34" charset="-122"/>
                <a:ea typeface="微软雅黑" panose="020B0503020204020204" pitchFamily="34" charset="-122"/>
              </a:rPr>
              <a:t>换宝贝</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69636" name="文本框 4"/>
          <p:cNvSpPr txBox="1">
            <a:spLocks noChangeArrowheads="1"/>
          </p:cNvSpPr>
          <p:nvPr/>
        </p:nvSpPr>
        <p:spPr bwMode="auto">
          <a:xfrm>
            <a:off x="285750" y="1851025"/>
            <a:ext cx="3854450" cy="4473575"/>
          </a:xfrm>
          <a:prstGeom prst="rect">
            <a:avLst/>
          </a:prstGeom>
          <a:noFill/>
          <a:ln w="9525">
            <a:noFill/>
            <a:miter lim="800000"/>
          </a:ln>
        </p:spPr>
        <p:txBody>
          <a:bodyPr>
            <a:spAutoFit/>
          </a:bodyPr>
          <a:lstStyle/>
          <a:p>
            <a:pPr defTabSz="914400">
              <a:buFont typeface="Arial" panose="020B0604020202020204" pitchFamily="34" charset="0"/>
              <a:buNone/>
            </a:pPr>
            <a:r>
              <a:rPr lang="en-US" altLang="zh-CN" sz="2400">
                <a:solidFill>
                  <a:schemeClr val="bg1"/>
                </a:solidFill>
                <a:latin typeface="微软雅黑" panose="020B0503020204020204" pitchFamily="34" charset="-122"/>
                <a:ea typeface="微软雅黑" panose="020B0503020204020204" pitchFamily="34" charset="-122"/>
              </a:rPr>
              <a:t>	</a:t>
            </a:r>
            <a:r>
              <a:rPr lang="zh-CN" altLang="en-US" sz="2400">
                <a:solidFill>
                  <a:schemeClr val="bg1"/>
                </a:solidFill>
                <a:latin typeface="微软雅黑" panose="020B0503020204020204" pitchFamily="34" charset="-122"/>
                <a:ea typeface="微软雅黑" panose="020B0503020204020204" pitchFamily="34" charset="-122"/>
              </a:rPr>
              <a:t>商品改变销售数量后，单价不论是提高还是降低哪怕是不变，都算是换宝贝行为。如原来</a:t>
            </a:r>
            <a:r>
              <a:rPr lang="en-US" altLang="zh-CN" sz="2400">
                <a:solidFill>
                  <a:schemeClr val="bg1"/>
                </a:solidFill>
                <a:latin typeface="微软雅黑" panose="020B0503020204020204" pitchFamily="34" charset="-122"/>
                <a:ea typeface="微软雅黑" panose="020B0503020204020204" pitchFamily="34" charset="-122"/>
              </a:rPr>
              <a:t>10</a:t>
            </a:r>
            <a:r>
              <a:rPr lang="zh-CN" altLang="en-US" sz="2400">
                <a:solidFill>
                  <a:schemeClr val="bg1"/>
                </a:solidFill>
                <a:latin typeface="微软雅黑" panose="020B0503020204020204" pitchFamily="34" charset="-122"/>
                <a:ea typeface="微软雅黑" panose="020B0503020204020204" pitchFamily="34" charset="-122"/>
              </a:rPr>
              <a:t>个商品</a:t>
            </a:r>
            <a:r>
              <a:rPr lang="en-US" altLang="zh-CN" sz="2400">
                <a:solidFill>
                  <a:schemeClr val="bg1"/>
                </a:solidFill>
                <a:latin typeface="微软雅黑" panose="020B0503020204020204" pitchFamily="34" charset="-122"/>
                <a:ea typeface="微软雅黑" panose="020B0503020204020204" pitchFamily="34" charset="-122"/>
              </a:rPr>
              <a:t>12</a:t>
            </a:r>
            <a:r>
              <a:rPr lang="zh-CN" altLang="en-US" sz="2400">
                <a:solidFill>
                  <a:schemeClr val="bg1"/>
                </a:solidFill>
                <a:latin typeface="微软雅黑" panose="020B0503020204020204" pitchFamily="34" charset="-122"/>
                <a:ea typeface="微软雅黑" panose="020B0503020204020204" pitchFamily="34" charset="-122"/>
              </a:rPr>
              <a:t>块钱，改为</a:t>
            </a:r>
            <a:r>
              <a:rPr lang="en-US" altLang="zh-CN" sz="2400">
                <a:solidFill>
                  <a:schemeClr val="bg1"/>
                </a:solidFill>
                <a:latin typeface="微软雅黑" panose="020B0503020204020204" pitchFamily="34" charset="-122"/>
                <a:ea typeface="微软雅黑" panose="020B0503020204020204" pitchFamily="34" charset="-122"/>
              </a:rPr>
              <a:t>1</a:t>
            </a:r>
            <a:r>
              <a:rPr lang="zh-CN" altLang="en-US" sz="2400">
                <a:solidFill>
                  <a:schemeClr val="bg1"/>
                </a:solidFill>
                <a:latin typeface="微软雅黑" panose="020B0503020204020204" pitchFamily="34" charset="-122"/>
                <a:ea typeface="微软雅黑" panose="020B0503020204020204" pitchFamily="34" charset="-122"/>
              </a:rPr>
              <a:t>个商品</a:t>
            </a:r>
            <a:r>
              <a:rPr lang="en-US" altLang="zh-CN" sz="2400">
                <a:solidFill>
                  <a:schemeClr val="bg1"/>
                </a:solidFill>
                <a:latin typeface="微软雅黑" panose="020B0503020204020204" pitchFamily="34" charset="-122"/>
                <a:ea typeface="微软雅黑" panose="020B0503020204020204" pitchFamily="34" charset="-122"/>
              </a:rPr>
              <a:t>1</a:t>
            </a:r>
            <a:r>
              <a:rPr lang="zh-CN" altLang="en-US" sz="2400">
                <a:solidFill>
                  <a:schemeClr val="bg1"/>
                </a:solidFill>
                <a:latin typeface="微软雅黑" panose="020B0503020204020204" pitchFamily="34" charset="-122"/>
                <a:ea typeface="微软雅黑" panose="020B0503020204020204" pitchFamily="34" charset="-122"/>
              </a:rPr>
              <a:t>块钱，单价降低了同样算是虚假交易。</a:t>
            </a:r>
            <a:endParaRPr lang="zh-CN" altLang="en-US" sz="2400">
              <a:solidFill>
                <a:schemeClr val="bg1"/>
              </a:solidFill>
              <a:latin typeface="微软雅黑" panose="020B0503020204020204" pitchFamily="34" charset="-122"/>
              <a:ea typeface="微软雅黑" panose="020B0503020204020204" pitchFamily="34" charset="-122"/>
            </a:endParaRPr>
          </a:p>
          <a:p>
            <a:pPr defTabSz="914400">
              <a:buFont typeface="Arial" panose="020B0604020202020204" pitchFamily="34" charset="0"/>
              <a:buNone/>
            </a:pPr>
            <a:r>
              <a:rPr lang="en-US" altLang="zh-CN" sz="2400">
                <a:solidFill>
                  <a:schemeClr val="bg1"/>
                </a:solidFill>
                <a:latin typeface="微软雅黑" panose="020B0503020204020204" pitchFamily="34" charset="-122"/>
                <a:ea typeface="微软雅黑" panose="020B0503020204020204" pitchFamily="34" charset="-122"/>
              </a:rPr>
              <a:t>	</a:t>
            </a:r>
            <a:r>
              <a:rPr lang="zh-CN" altLang="en-US" sz="2400">
                <a:solidFill>
                  <a:schemeClr val="bg1"/>
                </a:solidFill>
                <a:latin typeface="微软雅黑" panose="020B0503020204020204" pitchFamily="34" charset="-122"/>
                <a:ea typeface="微软雅黑" panose="020B0503020204020204" pitchFamily="34" charset="-122"/>
              </a:rPr>
              <a:t>商品的销售单位数不仅是数量，还有重量、包装大小等变更也算是换宝贝，如原来是成套的宝贝，改为单个销售也不可以。</a:t>
            </a:r>
            <a:endParaRPr lang="zh-CN" altLang="en-US" sz="2400">
              <a:solidFill>
                <a:schemeClr val="bg1"/>
              </a:solidFill>
              <a:latin typeface="微软雅黑" panose="020B0503020204020204" pitchFamily="34" charset="-122"/>
              <a:ea typeface="微软雅黑" panose="020B0503020204020204" pitchFamily="34" charset="-122"/>
            </a:endParaRPr>
          </a:p>
        </p:txBody>
      </p:sp>
      <p:pic>
        <p:nvPicPr>
          <p:cNvPr id="69637" name="图片 3"/>
          <p:cNvPicPr>
            <a:picLocks noChangeAspect="1" noChangeArrowheads="1"/>
          </p:cNvPicPr>
          <p:nvPr/>
        </p:nvPicPr>
        <p:blipFill>
          <a:blip r:embed="rId1"/>
          <a:srcRect/>
          <a:stretch>
            <a:fillRect/>
          </a:stretch>
        </p:blipFill>
        <p:spPr bwMode="auto">
          <a:xfrm>
            <a:off x="4316413" y="1333500"/>
            <a:ext cx="5608637" cy="517683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76375" y="1106488"/>
            <a:ext cx="141288" cy="476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0659" name="Text Box 23"/>
          <p:cNvSpPr txBox="1">
            <a:spLocks noChangeArrowheads="1"/>
          </p:cNvSpPr>
          <p:nvPr/>
        </p:nvSpPr>
        <p:spPr bwMode="auto">
          <a:xfrm>
            <a:off x="1900238" y="1101725"/>
            <a:ext cx="5356225" cy="519113"/>
          </a:xfrm>
          <a:prstGeom prst="rect">
            <a:avLst/>
          </a:prstGeom>
          <a:noFill/>
          <a:ln w="9525" algn="ctr">
            <a:noFill/>
            <a:miter lim="800000"/>
          </a:ln>
        </p:spPr>
        <p:txBody>
          <a:bodyPr>
            <a:spAutoFit/>
          </a:bodyPr>
          <a:lstStyle/>
          <a:p>
            <a:pPr defTabSz="914400" eaLnBrk="0" hangingPunct="0"/>
            <a:r>
              <a:rPr lang="zh-CN" altLang="en-US" sz="2800" b="1">
                <a:solidFill>
                  <a:schemeClr val="bg1"/>
                </a:solidFill>
                <a:latin typeface="微软雅黑" panose="020B0503020204020204" pitchFamily="34" charset="-122"/>
                <a:ea typeface="微软雅黑" panose="020B0503020204020204" pitchFamily="34" charset="-122"/>
              </a:rPr>
              <a:t>重复铺货</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70660" name="文本框 1"/>
          <p:cNvSpPr txBox="1">
            <a:spLocks noChangeArrowheads="1"/>
          </p:cNvSpPr>
          <p:nvPr/>
        </p:nvSpPr>
        <p:spPr bwMode="auto">
          <a:xfrm>
            <a:off x="996950" y="1906588"/>
            <a:ext cx="7377113" cy="3743325"/>
          </a:xfrm>
          <a:prstGeom prst="rect">
            <a:avLst/>
          </a:prstGeom>
          <a:noFill/>
          <a:ln w="9525">
            <a:noFill/>
            <a:miter lim="800000"/>
          </a:ln>
        </p:spPr>
        <p:txBody>
          <a:bodyPr>
            <a:spAutoFit/>
          </a:bodyPr>
          <a:lstStyle/>
          <a:p>
            <a:pPr defTabSz="914400">
              <a:buFont typeface="Arial" panose="020B0604020202020204" pitchFamily="34" charset="0"/>
              <a:buNone/>
            </a:pPr>
            <a:r>
              <a:rPr lang="en-US" altLang="zh-CN" sz="2400">
                <a:solidFill>
                  <a:schemeClr val="bg1"/>
                </a:solidFill>
                <a:latin typeface="微软雅黑" panose="020B0503020204020204" pitchFamily="34" charset="-122"/>
                <a:ea typeface="微软雅黑" panose="020B0503020204020204" pitchFamily="34" charset="-122"/>
              </a:rPr>
              <a:t>	</a:t>
            </a:r>
            <a:r>
              <a:rPr lang="zh-CN" altLang="en-US" sz="2400">
                <a:solidFill>
                  <a:schemeClr val="bg1"/>
                </a:solidFill>
                <a:latin typeface="微软雅黑" panose="020B0503020204020204" pitchFamily="34" charset="-122"/>
                <a:ea typeface="微软雅黑" panose="020B0503020204020204" pitchFamily="34" charset="-122"/>
              </a:rPr>
              <a:t>重复铺货的定义是：完全相同或者重要属性完全相同的商品，只允许使用一种出售方式（从一口价和拍卖中选择一个），发布一次。相关细则如下</a:t>
            </a:r>
            <a:endParaRPr lang="zh-CN" altLang="en-US" sz="2400">
              <a:solidFill>
                <a:schemeClr val="bg1"/>
              </a:solidFill>
              <a:latin typeface="微软雅黑" panose="020B0503020204020204" pitchFamily="34" charset="-122"/>
              <a:ea typeface="微软雅黑" panose="020B0503020204020204" pitchFamily="34" charset="-122"/>
            </a:endParaRPr>
          </a:p>
          <a:p>
            <a:pPr defTabSz="914400">
              <a:buFont typeface="Arial" panose="020B0604020202020204" pitchFamily="34" charset="0"/>
              <a:buNone/>
            </a:pPr>
            <a:r>
              <a:rPr lang="en-US" altLang="zh-CN" sz="2400">
                <a:solidFill>
                  <a:schemeClr val="bg1"/>
                </a:solidFill>
                <a:latin typeface="微软雅黑" panose="020B0503020204020204" pitchFamily="34" charset="-122"/>
                <a:ea typeface="微软雅黑" panose="020B0503020204020204" pitchFamily="34" charset="-122"/>
              </a:rPr>
              <a:t>	1 </a:t>
            </a:r>
            <a:r>
              <a:rPr lang="zh-CN" altLang="en-US" sz="2400">
                <a:solidFill>
                  <a:schemeClr val="bg1"/>
                </a:solidFill>
                <a:latin typeface="微软雅黑" panose="020B0503020204020204" pitchFamily="34" charset="-122"/>
                <a:ea typeface="微软雅黑" panose="020B0503020204020204" pitchFamily="34" charset="-122"/>
              </a:rPr>
              <a:t>完全相同或者重要属性相同的商品多次发布，属于重复铺货。</a:t>
            </a:r>
            <a:endParaRPr lang="zh-CN" altLang="en-US" sz="2400">
              <a:solidFill>
                <a:schemeClr val="bg1"/>
              </a:solidFill>
              <a:latin typeface="微软雅黑" panose="020B0503020204020204" pitchFamily="34" charset="-122"/>
              <a:ea typeface="微软雅黑" panose="020B0503020204020204" pitchFamily="34" charset="-122"/>
            </a:endParaRPr>
          </a:p>
          <a:p>
            <a:pPr defTabSz="914400">
              <a:buFont typeface="Arial" panose="020B0604020202020204" pitchFamily="34" charset="0"/>
              <a:buNone/>
            </a:pPr>
            <a:r>
              <a:rPr lang="en-US" altLang="zh-CN" sz="2400">
                <a:solidFill>
                  <a:schemeClr val="bg1"/>
                </a:solidFill>
                <a:latin typeface="微软雅黑" panose="020B0503020204020204" pitchFamily="34" charset="-122"/>
                <a:ea typeface="微软雅黑" panose="020B0503020204020204" pitchFamily="34" charset="-122"/>
              </a:rPr>
              <a:t>	2 </a:t>
            </a:r>
            <a:r>
              <a:rPr lang="zh-CN" altLang="en-US" sz="2400">
                <a:solidFill>
                  <a:schemeClr val="bg1"/>
                </a:solidFill>
                <a:latin typeface="微软雅黑" panose="020B0503020204020204" pitchFamily="34" charset="-122"/>
                <a:ea typeface="微软雅黑" panose="020B0503020204020204" pitchFamily="34" charset="-122"/>
              </a:rPr>
              <a:t>同款商品配以不同的附赠品或者附带品分别发布，属于重复铺货。</a:t>
            </a:r>
            <a:endParaRPr lang="zh-CN" altLang="en-US" sz="2400">
              <a:solidFill>
                <a:schemeClr val="bg1"/>
              </a:solidFill>
              <a:latin typeface="微软雅黑" panose="020B0503020204020204" pitchFamily="34" charset="-122"/>
              <a:ea typeface="微软雅黑" panose="020B0503020204020204" pitchFamily="34" charset="-122"/>
            </a:endParaRPr>
          </a:p>
          <a:p>
            <a:pPr defTabSz="914400">
              <a:buFont typeface="Arial" panose="020B0604020202020204" pitchFamily="34" charset="0"/>
              <a:buNone/>
            </a:pPr>
            <a:r>
              <a:rPr lang="en-US" altLang="zh-CN" sz="2400">
                <a:solidFill>
                  <a:schemeClr val="bg1"/>
                </a:solidFill>
                <a:latin typeface="微软雅黑" panose="020B0503020204020204" pitchFamily="34" charset="-122"/>
                <a:ea typeface="微软雅黑" panose="020B0503020204020204" pitchFamily="34" charset="-122"/>
              </a:rPr>
              <a:t>	3</a:t>
            </a:r>
            <a:r>
              <a:rPr lang="zh-CN" altLang="en-US" sz="2400">
                <a:solidFill>
                  <a:schemeClr val="bg1"/>
                </a:solidFill>
                <a:latin typeface="微软雅黑" panose="020B0503020204020204" pitchFamily="34" charset="-122"/>
                <a:ea typeface="微软雅黑" panose="020B0503020204020204" pitchFamily="34" charset="-122"/>
              </a:rPr>
              <a:t>同款商品，通过更改其价格、时间、数量、组合方式及其他发布形式进行多次发布，属于重复铺货。</a:t>
            </a:r>
            <a:endParaRPr lang="zh-CN" altLang="en-US" sz="2400">
              <a:solidFill>
                <a:schemeClr val="bg1"/>
              </a:solidFill>
              <a:latin typeface="微软雅黑" panose="020B0503020204020204" pitchFamily="34" charset="-122"/>
              <a:ea typeface="微软雅黑" panose="020B0503020204020204" pitchFamily="34" charset="-122"/>
            </a:endParaRPr>
          </a:p>
          <a:p>
            <a:pPr defTabSz="914400">
              <a:buFont typeface="Arial" panose="020B0604020202020204" pitchFamily="34" charset="0"/>
              <a:buNone/>
            </a:pPr>
            <a:endParaRPr lang="zh-CN" altLang="en-US" sz="2400">
              <a:solidFill>
                <a:schemeClr val="bg1"/>
              </a:solidFill>
              <a:latin typeface="微软雅黑" panose="020B0503020204020204" pitchFamily="34" charset="-122"/>
              <a:ea typeface="微软雅黑" panose="020B0503020204020204" pitchFamily="34" charset="-122"/>
            </a:endParaRPr>
          </a:p>
        </p:txBody>
      </p:sp>
      <p:sp>
        <p:nvSpPr>
          <p:cNvPr id="70661" name="文本框 1"/>
          <p:cNvSpPr txBox="1">
            <a:spLocks noChangeArrowheads="1"/>
          </p:cNvSpPr>
          <p:nvPr/>
        </p:nvSpPr>
        <p:spPr bwMode="auto">
          <a:xfrm>
            <a:off x="1017588" y="5443538"/>
            <a:ext cx="7485062" cy="1187450"/>
          </a:xfrm>
          <a:prstGeom prst="rect">
            <a:avLst/>
          </a:prstGeom>
          <a:noFill/>
          <a:ln w="9525">
            <a:noFill/>
            <a:miter lim="800000"/>
          </a:ln>
        </p:spPr>
        <p:txBody>
          <a:bodyPr>
            <a:spAutoFit/>
          </a:bodyPr>
          <a:lstStyle/>
          <a:p>
            <a:pPr defTabSz="914400">
              <a:buFont typeface="Arial" panose="020B0604020202020204" pitchFamily="34" charset="0"/>
              <a:buNone/>
            </a:pPr>
            <a:r>
              <a:rPr lang="en-US" altLang="zh-CN" sz="2400">
                <a:solidFill>
                  <a:schemeClr val="bg1"/>
                </a:solidFill>
                <a:latin typeface="微软雅黑" panose="020B0503020204020204" pitchFamily="34" charset="-122"/>
                <a:ea typeface="微软雅黑" panose="020B0503020204020204" pitchFamily="34" charset="-122"/>
              </a:rPr>
              <a:t>	</a:t>
            </a:r>
            <a:r>
              <a:rPr lang="zh-CN" altLang="en-US" sz="2400">
                <a:solidFill>
                  <a:srgbClr val="FF0000"/>
                </a:solidFill>
                <a:latin typeface="微软雅黑" panose="020B0503020204020204" pitchFamily="34" charset="-122"/>
                <a:ea typeface="微软雅黑" panose="020B0503020204020204" pitchFamily="34" charset="-122"/>
              </a:rPr>
              <a:t>重复开店：卖家通过同时经营多家具有相同商品的店铺，达到重复铺货的目的，淘宝后台系统定义此类开店方式为重复铺货式开店。</a:t>
            </a:r>
            <a:endParaRPr lang="zh-CN" altLang="en-US" sz="240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76375" y="1106488"/>
            <a:ext cx="141288" cy="476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1683" name="Text Box 23"/>
          <p:cNvSpPr txBox="1">
            <a:spLocks noChangeArrowheads="1"/>
          </p:cNvSpPr>
          <p:nvPr/>
        </p:nvSpPr>
        <p:spPr bwMode="auto">
          <a:xfrm>
            <a:off x="1900238" y="1101725"/>
            <a:ext cx="5356225" cy="519113"/>
          </a:xfrm>
          <a:prstGeom prst="rect">
            <a:avLst/>
          </a:prstGeom>
          <a:noFill/>
          <a:ln w="9525" algn="ctr">
            <a:noFill/>
            <a:miter lim="800000"/>
          </a:ln>
        </p:spPr>
        <p:txBody>
          <a:bodyPr>
            <a:spAutoFit/>
          </a:bodyPr>
          <a:lstStyle/>
          <a:p>
            <a:pPr defTabSz="914400" eaLnBrk="0" hangingPunct="0"/>
            <a:r>
              <a:rPr lang="zh-CN" altLang="en-US" sz="2800" b="1">
                <a:solidFill>
                  <a:schemeClr val="bg1"/>
                </a:solidFill>
                <a:latin typeface="微软雅黑" panose="020B0503020204020204" pitchFamily="34" charset="-122"/>
                <a:ea typeface="微软雅黑" panose="020B0503020204020204" pitchFamily="34" charset="-122"/>
              </a:rPr>
              <a:t>商品</a:t>
            </a:r>
            <a:r>
              <a:rPr lang="en-US" altLang="zh-CN" sz="2800" b="1">
                <a:solidFill>
                  <a:schemeClr val="bg1"/>
                </a:solidFill>
                <a:latin typeface="微软雅黑" panose="020B0503020204020204" pitchFamily="34" charset="-122"/>
                <a:ea typeface="微软雅黑" panose="020B0503020204020204" pitchFamily="34" charset="-122"/>
              </a:rPr>
              <a:t>SKU</a:t>
            </a:r>
            <a:r>
              <a:rPr lang="zh-CN" altLang="en-US" sz="2800" b="1">
                <a:solidFill>
                  <a:schemeClr val="bg1"/>
                </a:solidFill>
                <a:latin typeface="微软雅黑" panose="020B0503020204020204" pitchFamily="34" charset="-122"/>
                <a:ea typeface="微软雅黑" panose="020B0503020204020204" pitchFamily="34" charset="-122"/>
              </a:rPr>
              <a:t>作弊</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71684" name="文本框 2"/>
          <p:cNvSpPr txBox="1">
            <a:spLocks noChangeArrowheads="1"/>
          </p:cNvSpPr>
          <p:nvPr/>
        </p:nvSpPr>
        <p:spPr bwMode="auto">
          <a:xfrm>
            <a:off x="2112963" y="3348038"/>
            <a:ext cx="6796087" cy="822325"/>
          </a:xfrm>
          <a:prstGeom prst="rect">
            <a:avLst/>
          </a:prstGeom>
          <a:noFill/>
          <a:ln w="9525">
            <a:noFill/>
            <a:miter lim="800000"/>
          </a:ln>
        </p:spPr>
        <p:txBody>
          <a:bodyPr>
            <a:spAutoFit/>
          </a:bodyPr>
          <a:lstStyle/>
          <a:p>
            <a:pPr defTabSz="914400">
              <a:buFont typeface="Arial" panose="020B0604020202020204" pitchFamily="34" charset="0"/>
              <a:buNone/>
            </a:pPr>
            <a:r>
              <a:rPr lang="zh-CN" altLang="en-US" sz="2400">
                <a:solidFill>
                  <a:schemeClr val="bg1"/>
                </a:solidFill>
                <a:latin typeface="微软雅黑" panose="020B0503020204020204" pitchFamily="34" charset="-122"/>
                <a:ea typeface="微软雅黑" panose="020B0503020204020204" pitchFamily="34" charset="-122"/>
              </a:rPr>
              <a:t>先来回顾下如果是一双运动鞋，</a:t>
            </a:r>
            <a:r>
              <a:rPr lang="en-US" altLang="zh-CN" sz="2400">
                <a:solidFill>
                  <a:schemeClr val="bg1"/>
                </a:solidFill>
                <a:latin typeface="微软雅黑" panose="020B0503020204020204" pitchFamily="34" charset="-122"/>
                <a:ea typeface="微软雅黑" panose="020B0503020204020204" pitchFamily="34" charset="-122"/>
              </a:rPr>
              <a:t>SKU</a:t>
            </a:r>
            <a:r>
              <a:rPr lang="zh-CN" altLang="en-US" sz="2400">
                <a:solidFill>
                  <a:schemeClr val="bg1"/>
                </a:solidFill>
                <a:latin typeface="微软雅黑" panose="020B0503020204020204" pitchFamily="34" charset="-122"/>
                <a:ea typeface="微软雅黑" panose="020B0503020204020204" pitchFamily="34" charset="-122"/>
              </a:rPr>
              <a:t>包含哪些内容？</a:t>
            </a:r>
            <a:endParaRPr lang="zh-CN" altLang="en-US" sz="2400">
              <a:solidFill>
                <a:schemeClr val="bg1"/>
              </a:solidFill>
              <a:latin typeface="微软雅黑" panose="020B0503020204020204" pitchFamily="34" charset="-122"/>
              <a:ea typeface="微软雅黑" panose="020B0503020204020204" pitchFamily="34" charset="-122"/>
            </a:endParaRPr>
          </a:p>
        </p:txBody>
      </p:sp>
      <p:pic>
        <p:nvPicPr>
          <p:cNvPr id="71685" name="Picture 6" descr="20141118175323_uf3vd"/>
          <p:cNvPicPr>
            <a:picLocks noChangeAspect="1" noChangeArrowheads="1"/>
          </p:cNvPicPr>
          <p:nvPr/>
        </p:nvPicPr>
        <p:blipFill>
          <a:blip r:embed="rId1"/>
          <a:srcRect/>
          <a:stretch>
            <a:fillRect/>
          </a:stretch>
        </p:blipFill>
        <p:spPr bwMode="auto">
          <a:xfrm>
            <a:off x="668338" y="2646363"/>
            <a:ext cx="1365250" cy="18192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5" name="组合 1"/>
          <p:cNvGrpSpPr/>
          <p:nvPr/>
        </p:nvGrpSpPr>
        <p:grpSpPr bwMode="auto">
          <a:xfrm>
            <a:off x="2606675" y="2655888"/>
            <a:ext cx="596900" cy="514350"/>
            <a:chOff x="3306159" y="1663997"/>
            <a:chExt cx="796206" cy="686384"/>
          </a:xfrm>
        </p:grpSpPr>
        <p:sp>
          <p:nvSpPr>
            <p:cNvPr id="3" name="六边形 2"/>
            <p:cNvSpPr/>
            <p:nvPr/>
          </p:nvSpPr>
          <p:spPr>
            <a:xfrm>
              <a:off x="3306159" y="1663997"/>
              <a:ext cx="796206" cy="686384"/>
            </a:xfrm>
            <a:prstGeom prst="hexagon">
              <a:avLst/>
            </a:prstGeom>
            <a:solidFill>
              <a:srgbClr val="117EB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p>
          </p:txBody>
        </p:sp>
        <p:sp>
          <p:nvSpPr>
            <p:cNvPr id="4" name="文本框 3"/>
            <p:cNvSpPr txBox="1"/>
            <p:nvPr/>
          </p:nvSpPr>
          <p:spPr>
            <a:xfrm>
              <a:off x="3415791" y="1745580"/>
              <a:ext cx="576944" cy="553997"/>
            </a:xfrm>
            <a:prstGeom prst="rect">
              <a:avLst/>
            </a:prstGeom>
            <a:noFill/>
          </p:spPr>
          <p:txBody>
            <a:bodyPr>
              <a:spAutoFit/>
            </a:bodyPr>
            <a:lstStyle/>
            <a:p>
              <a:pPr algn="ctr" fontAlgn="auto">
                <a:spcBef>
                  <a:spcPts val="0"/>
                </a:spcBef>
                <a:spcAft>
                  <a:spcPts val="0"/>
                </a:spcAft>
                <a:defRPr/>
              </a:pPr>
              <a:r>
                <a:rPr lang="en-US" altLang="zh-CN" sz="2100" dirty="0">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atin typeface="微软雅黑" panose="020B0503020204020204" pitchFamily="34" charset="-122"/>
                  <a:ea typeface="微软雅黑" panose="020B0503020204020204" pitchFamily="34" charset="-122"/>
                </a:rPr>
                <a:t>1</a:t>
              </a:r>
              <a:endParaRPr lang="zh-CN" altLang="en-US" sz="2100" dirty="0">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atin typeface="微软雅黑" panose="020B0503020204020204" pitchFamily="34" charset="-122"/>
                <a:ea typeface="微软雅黑" panose="020B0503020204020204" pitchFamily="34" charset="-122"/>
              </a:endParaRPr>
            </a:p>
          </p:txBody>
        </p:sp>
      </p:grpSp>
      <p:sp>
        <p:nvSpPr>
          <p:cNvPr id="5" name="任意多边形 13"/>
          <p:cNvSpPr/>
          <p:nvPr/>
        </p:nvSpPr>
        <p:spPr>
          <a:xfrm>
            <a:off x="3284538" y="2655888"/>
            <a:ext cx="3635375" cy="514350"/>
          </a:xfrm>
          <a:custGeom>
            <a:avLst/>
            <a:gdLst>
              <a:gd name="connsiteX0" fmla="*/ 171596 w 3244131"/>
              <a:gd name="connsiteY0" fmla="*/ 0 h 686384"/>
              <a:gd name="connsiteX1" fmla="*/ 398103 w 3244131"/>
              <a:gd name="connsiteY1" fmla="*/ 0 h 686384"/>
              <a:gd name="connsiteX2" fmla="*/ 624610 w 3244131"/>
              <a:gd name="connsiteY2" fmla="*/ 0 h 686384"/>
              <a:gd name="connsiteX3" fmla="*/ 2619521 w 3244131"/>
              <a:gd name="connsiteY3" fmla="*/ 0 h 686384"/>
              <a:gd name="connsiteX4" fmla="*/ 2846028 w 3244131"/>
              <a:gd name="connsiteY4" fmla="*/ 0 h 686384"/>
              <a:gd name="connsiteX5" fmla="*/ 3072535 w 3244131"/>
              <a:gd name="connsiteY5" fmla="*/ 0 h 686384"/>
              <a:gd name="connsiteX6" fmla="*/ 3244131 w 3244131"/>
              <a:gd name="connsiteY6" fmla="*/ 343192 h 686384"/>
              <a:gd name="connsiteX7" fmla="*/ 3072535 w 3244131"/>
              <a:gd name="connsiteY7" fmla="*/ 686384 h 686384"/>
              <a:gd name="connsiteX8" fmla="*/ 2846028 w 3244131"/>
              <a:gd name="connsiteY8" fmla="*/ 686384 h 686384"/>
              <a:gd name="connsiteX9" fmla="*/ 2619521 w 3244131"/>
              <a:gd name="connsiteY9" fmla="*/ 686384 h 686384"/>
              <a:gd name="connsiteX10" fmla="*/ 624610 w 3244131"/>
              <a:gd name="connsiteY10" fmla="*/ 686384 h 686384"/>
              <a:gd name="connsiteX11" fmla="*/ 398103 w 3244131"/>
              <a:gd name="connsiteY11" fmla="*/ 686384 h 686384"/>
              <a:gd name="connsiteX12" fmla="*/ 171596 w 3244131"/>
              <a:gd name="connsiteY12" fmla="*/ 686384 h 686384"/>
              <a:gd name="connsiteX13" fmla="*/ 0 w 3244131"/>
              <a:gd name="connsiteY13" fmla="*/ 343192 h 68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44131" h="686384">
                <a:moveTo>
                  <a:pt x="171596" y="0"/>
                </a:moveTo>
                <a:lnTo>
                  <a:pt x="398103" y="0"/>
                </a:lnTo>
                <a:lnTo>
                  <a:pt x="624610" y="0"/>
                </a:lnTo>
                <a:lnTo>
                  <a:pt x="2619521" y="0"/>
                </a:lnTo>
                <a:lnTo>
                  <a:pt x="2846028" y="0"/>
                </a:lnTo>
                <a:lnTo>
                  <a:pt x="3072535" y="0"/>
                </a:lnTo>
                <a:lnTo>
                  <a:pt x="3244131" y="343192"/>
                </a:lnTo>
                <a:lnTo>
                  <a:pt x="3072535" y="686384"/>
                </a:lnTo>
                <a:lnTo>
                  <a:pt x="2846028" y="686384"/>
                </a:lnTo>
                <a:lnTo>
                  <a:pt x="2619521" y="686384"/>
                </a:lnTo>
                <a:lnTo>
                  <a:pt x="624610" y="686384"/>
                </a:lnTo>
                <a:lnTo>
                  <a:pt x="398103" y="686384"/>
                </a:lnTo>
                <a:lnTo>
                  <a:pt x="171596" y="686384"/>
                </a:lnTo>
                <a:lnTo>
                  <a:pt x="0" y="343192"/>
                </a:lnTo>
                <a:close/>
              </a:path>
            </a:pathLst>
          </a:custGeom>
          <a:solidFill>
            <a:srgbClr val="117EBF">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p>
        </p:txBody>
      </p:sp>
      <p:grpSp>
        <p:nvGrpSpPr>
          <p:cNvPr id="6147" name="组合 6"/>
          <p:cNvGrpSpPr/>
          <p:nvPr/>
        </p:nvGrpSpPr>
        <p:grpSpPr bwMode="auto">
          <a:xfrm>
            <a:off x="2963863" y="3367088"/>
            <a:ext cx="596900" cy="514350"/>
            <a:chOff x="3782730" y="2611871"/>
            <a:chExt cx="796206" cy="686384"/>
          </a:xfrm>
        </p:grpSpPr>
        <p:sp>
          <p:nvSpPr>
            <p:cNvPr id="8" name="六边形 7"/>
            <p:cNvSpPr/>
            <p:nvPr/>
          </p:nvSpPr>
          <p:spPr>
            <a:xfrm>
              <a:off x="3782730" y="2611871"/>
              <a:ext cx="796206" cy="686384"/>
            </a:xfrm>
            <a:prstGeom prst="hexagon">
              <a:avLst/>
            </a:prstGeom>
            <a:solidFill>
              <a:srgbClr val="117EB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p>
          </p:txBody>
        </p:sp>
        <p:sp>
          <p:nvSpPr>
            <p:cNvPr id="9" name="文本框 8"/>
            <p:cNvSpPr txBox="1"/>
            <p:nvPr/>
          </p:nvSpPr>
          <p:spPr>
            <a:xfrm>
              <a:off x="3892362" y="2693454"/>
              <a:ext cx="576944" cy="553997"/>
            </a:xfrm>
            <a:prstGeom prst="rect">
              <a:avLst/>
            </a:prstGeom>
            <a:noFill/>
          </p:spPr>
          <p:txBody>
            <a:bodyPr>
              <a:spAutoFit/>
            </a:bodyPr>
            <a:lstStyle/>
            <a:p>
              <a:pPr algn="ctr" fontAlgn="auto">
                <a:spcBef>
                  <a:spcPts val="0"/>
                </a:spcBef>
                <a:spcAft>
                  <a:spcPts val="0"/>
                </a:spcAft>
                <a:defRPr/>
              </a:pPr>
              <a:r>
                <a:rPr lang="en-US" altLang="zh-CN" sz="2100" dirty="0">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atin typeface="微软雅黑" panose="020B0503020204020204" pitchFamily="34" charset="-122"/>
                  <a:ea typeface="微软雅黑" panose="020B0503020204020204" pitchFamily="34" charset="-122"/>
                </a:rPr>
                <a:t>2</a:t>
              </a:r>
              <a:endParaRPr lang="zh-CN" altLang="en-US" sz="2100" dirty="0">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atin typeface="微软雅黑" panose="020B0503020204020204" pitchFamily="34" charset="-122"/>
                <a:ea typeface="微软雅黑" panose="020B0503020204020204" pitchFamily="34" charset="-122"/>
              </a:endParaRPr>
            </a:p>
          </p:txBody>
        </p:sp>
      </p:grpSp>
      <p:sp>
        <p:nvSpPr>
          <p:cNvPr id="10" name="任意多边形 20"/>
          <p:cNvSpPr/>
          <p:nvPr/>
        </p:nvSpPr>
        <p:spPr>
          <a:xfrm>
            <a:off x="3643313" y="3367088"/>
            <a:ext cx="3371850" cy="514350"/>
          </a:xfrm>
          <a:custGeom>
            <a:avLst/>
            <a:gdLst>
              <a:gd name="connsiteX0" fmla="*/ 171596 w 3244131"/>
              <a:gd name="connsiteY0" fmla="*/ 0 h 686384"/>
              <a:gd name="connsiteX1" fmla="*/ 398103 w 3244131"/>
              <a:gd name="connsiteY1" fmla="*/ 0 h 686384"/>
              <a:gd name="connsiteX2" fmla="*/ 624610 w 3244131"/>
              <a:gd name="connsiteY2" fmla="*/ 0 h 686384"/>
              <a:gd name="connsiteX3" fmla="*/ 2619521 w 3244131"/>
              <a:gd name="connsiteY3" fmla="*/ 0 h 686384"/>
              <a:gd name="connsiteX4" fmla="*/ 2846028 w 3244131"/>
              <a:gd name="connsiteY4" fmla="*/ 0 h 686384"/>
              <a:gd name="connsiteX5" fmla="*/ 3072535 w 3244131"/>
              <a:gd name="connsiteY5" fmla="*/ 0 h 686384"/>
              <a:gd name="connsiteX6" fmla="*/ 3244131 w 3244131"/>
              <a:gd name="connsiteY6" fmla="*/ 343192 h 686384"/>
              <a:gd name="connsiteX7" fmla="*/ 3072535 w 3244131"/>
              <a:gd name="connsiteY7" fmla="*/ 686384 h 686384"/>
              <a:gd name="connsiteX8" fmla="*/ 2846028 w 3244131"/>
              <a:gd name="connsiteY8" fmla="*/ 686384 h 686384"/>
              <a:gd name="connsiteX9" fmla="*/ 2619521 w 3244131"/>
              <a:gd name="connsiteY9" fmla="*/ 686384 h 686384"/>
              <a:gd name="connsiteX10" fmla="*/ 624610 w 3244131"/>
              <a:gd name="connsiteY10" fmla="*/ 686384 h 686384"/>
              <a:gd name="connsiteX11" fmla="*/ 398103 w 3244131"/>
              <a:gd name="connsiteY11" fmla="*/ 686384 h 686384"/>
              <a:gd name="connsiteX12" fmla="*/ 171596 w 3244131"/>
              <a:gd name="connsiteY12" fmla="*/ 686384 h 686384"/>
              <a:gd name="connsiteX13" fmla="*/ 0 w 3244131"/>
              <a:gd name="connsiteY13" fmla="*/ 343192 h 68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44131" h="686384">
                <a:moveTo>
                  <a:pt x="171596" y="0"/>
                </a:moveTo>
                <a:lnTo>
                  <a:pt x="398103" y="0"/>
                </a:lnTo>
                <a:lnTo>
                  <a:pt x="624610" y="0"/>
                </a:lnTo>
                <a:lnTo>
                  <a:pt x="2619521" y="0"/>
                </a:lnTo>
                <a:lnTo>
                  <a:pt x="2846028" y="0"/>
                </a:lnTo>
                <a:lnTo>
                  <a:pt x="3072535" y="0"/>
                </a:lnTo>
                <a:lnTo>
                  <a:pt x="3244131" y="343192"/>
                </a:lnTo>
                <a:lnTo>
                  <a:pt x="3072535" y="686384"/>
                </a:lnTo>
                <a:lnTo>
                  <a:pt x="2846028" y="686384"/>
                </a:lnTo>
                <a:lnTo>
                  <a:pt x="2619521" y="686384"/>
                </a:lnTo>
                <a:lnTo>
                  <a:pt x="624610" y="686384"/>
                </a:lnTo>
                <a:lnTo>
                  <a:pt x="398103" y="686384"/>
                </a:lnTo>
                <a:lnTo>
                  <a:pt x="171596" y="686384"/>
                </a:lnTo>
                <a:lnTo>
                  <a:pt x="0" y="343192"/>
                </a:lnTo>
                <a:close/>
              </a:path>
            </a:pathLst>
          </a:custGeom>
          <a:solidFill>
            <a:srgbClr val="117EBF">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p>
        </p:txBody>
      </p:sp>
      <p:grpSp>
        <p:nvGrpSpPr>
          <p:cNvPr id="6149" name="组合 11"/>
          <p:cNvGrpSpPr/>
          <p:nvPr/>
        </p:nvGrpSpPr>
        <p:grpSpPr bwMode="auto">
          <a:xfrm>
            <a:off x="3321050" y="4078288"/>
            <a:ext cx="596900" cy="514350"/>
            <a:chOff x="4259301" y="3559745"/>
            <a:chExt cx="796206" cy="686384"/>
          </a:xfrm>
        </p:grpSpPr>
        <p:sp>
          <p:nvSpPr>
            <p:cNvPr id="2" name="六边形 12"/>
            <p:cNvSpPr/>
            <p:nvPr/>
          </p:nvSpPr>
          <p:spPr>
            <a:xfrm>
              <a:off x="4259301" y="3559745"/>
              <a:ext cx="796206" cy="686384"/>
            </a:xfrm>
            <a:prstGeom prst="hexagon">
              <a:avLst/>
            </a:prstGeom>
            <a:solidFill>
              <a:srgbClr val="117EB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p>
          </p:txBody>
        </p:sp>
        <p:sp>
          <p:nvSpPr>
            <p:cNvPr id="14" name="文本框 13"/>
            <p:cNvSpPr txBox="1"/>
            <p:nvPr/>
          </p:nvSpPr>
          <p:spPr>
            <a:xfrm>
              <a:off x="4368933" y="3641328"/>
              <a:ext cx="576944" cy="553997"/>
            </a:xfrm>
            <a:prstGeom prst="rect">
              <a:avLst/>
            </a:prstGeom>
            <a:noFill/>
          </p:spPr>
          <p:txBody>
            <a:bodyPr>
              <a:spAutoFit/>
            </a:bodyPr>
            <a:lstStyle/>
            <a:p>
              <a:pPr algn="ctr" fontAlgn="auto">
                <a:spcBef>
                  <a:spcPts val="0"/>
                </a:spcBef>
                <a:spcAft>
                  <a:spcPts val="0"/>
                </a:spcAft>
                <a:defRPr/>
              </a:pPr>
              <a:r>
                <a:rPr lang="en-US" altLang="zh-CN" sz="2100" dirty="0">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atin typeface="微软雅黑" panose="020B0503020204020204" pitchFamily="34" charset="-122"/>
                  <a:ea typeface="微软雅黑" panose="020B0503020204020204" pitchFamily="34" charset="-122"/>
                </a:rPr>
                <a:t>3</a:t>
              </a:r>
              <a:endParaRPr lang="zh-CN" altLang="en-US" sz="2100" dirty="0">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atin typeface="微软雅黑" panose="020B0503020204020204" pitchFamily="34" charset="-122"/>
                <a:ea typeface="微软雅黑" panose="020B0503020204020204" pitchFamily="34" charset="-122"/>
              </a:endParaRPr>
            </a:p>
          </p:txBody>
        </p:sp>
      </p:grpSp>
      <p:sp>
        <p:nvSpPr>
          <p:cNvPr id="15" name="任意多边形 27"/>
          <p:cNvSpPr/>
          <p:nvPr/>
        </p:nvSpPr>
        <p:spPr>
          <a:xfrm>
            <a:off x="4000500" y="4078288"/>
            <a:ext cx="3246438" cy="514350"/>
          </a:xfrm>
          <a:custGeom>
            <a:avLst/>
            <a:gdLst>
              <a:gd name="connsiteX0" fmla="*/ 171596 w 3244131"/>
              <a:gd name="connsiteY0" fmla="*/ 0 h 686384"/>
              <a:gd name="connsiteX1" fmla="*/ 398103 w 3244131"/>
              <a:gd name="connsiteY1" fmla="*/ 0 h 686384"/>
              <a:gd name="connsiteX2" fmla="*/ 624610 w 3244131"/>
              <a:gd name="connsiteY2" fmla="*/ 0 h 686384"/>
              <a:gd name="connsiteX3" fmla="*/ 2619521 w 3244131"/>
              <a:gd name="connsiteY3" fmla="*/ 0 h 686384"/>
              <a:gd name="connsiteX4" fmla="*/ 2846028 w 3244131"/>
              <a:gd name="connsiteY4" fmla="*/ 0 h 686384"/>
              <a:gd name="connsiteX5" fmla="*/ 3072535 w 3244131"/>
              <a:gd name="connsiteY5" fmla="*/ 0 h 686384"/>
              <a:gd name="connsiteX6" fmla="*/ 3244131 w 3244131"/>
              <a:gd name="connsiteY6" fmla="*/ 343192 h 686384"/>
              <a:gd name="connsiteX7" fmla="*/ 3072535 w 3244131"/>
              <a:gd name="connsiteY7" fmla="*/ 686384 h 686384"/>
              <a:gd name="connsiteX8" fmla="*/ 2846028 w 3244131"/>
              <a:gd name="connsiteY8" fmla="*/ 686384 h 686384"/>
              <a:gd name="connsiteX9" fmla="*/ 2619521 w 3244131"/>
              <a:gd name="connsiteY9" fmla="*/ 686384 h 686384"/>
              <a:gd name="connsiteX10" fmla="*/ 624610 w 3244131"/>
              <a:gd name="connsiteY10" fmla="*/ 686384 h 686384"/>
              <a:gd name="connsiteX11" fmla="*/ 398103 w 3244131"/>
              <a:gd name="connsiteY11" fmla="*/ 686384 h 686384"/>
              <a:gd name="connsiteX12" fmla="*/ 171596 w 3244131"/>
              <a:gd name="connsiteY12" fmla="*/ 686384 h 686384"/>
              <a:gd name="connsiteX13" fmla="*/ 0 w 3244131"/>
              <a:gd name="connsiteY13" fmla="*/ 343192 h 68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44131" h="686384">
                <a:moveTo>
                  <a:pt x="171596" y="0"/>
                </a:moveTo>
                <a:lnTo>
                  <a:pt x="398103" y="0"/>
                </a:lnTo>
                <a:lnTo>
                  <a:pt x="624610" y="0"/>
                </a:lnTo>
                <a:lnTo>
                  <a:pt x="2619521" y="0"/>
                </a:lnTo>
                <a:lnTo>
                  <a:pt x="2846028" y="0"/>
                </a:lnTo>
                <a:lnTo>
                  <a:pt x="3072535" y="0"/>
                </a:lnTo>
                <a:lnTo>
                  <a:pt x="3244131" y="343192"/>
                </a:lnTo>
                <a:lnTo>
                  <a:pt x="3072535" y="686384"/>
                </a:lnTo>
                <a:lnTo>
                  <a:pt x="2846028" y="686384"/>
                </a:lnTo>
                <a:lnTo>
                  <a:pt x="2619521" y="686384"/>
                </a:lnTo>
                <a:lnTo>
                  <a:pt x="624610" y="686384"/>
                </a:lnTo>
                <a:lnTo>
                  <a:pt x="398103" y="686384"/>
                </a:lnTo>
                <a:lnTo>
                  <a:pt x="171596" y="686384"/>
                </a:lnTo>
                <a:lnTo>
                  <a:pt x="0" y="343192"/>
                </a:lnTo>
                <a:close/>
              </a:path>
            </a:pathLst>
          </a:custGeom>
          <a:solidFill>
            <a:srgbClr val="117EBF">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p>
        </p:txBody>
      </p:sp>
      <p:sp>
        <p:nvSpPr>
          <p:cNvPr id="22" name="文本框 21"/>
          <p:cNvSpPr txBox="1"/>
          <p:nvPr/>
        </p:nvSpPr>
        <p:spPr>
          <a:xfrm>
            <a:off x="804842" y="2714561"/>
            <a:ext cx="826255" cy="1962076"/>
          </a:xfrm>
          <a:prstGeom prst="rect">
            <a:avLst/>
          </a:prstGeom>
          <a:noFill/>
        </p:spPr>
        <p:txBody>
          <a:bodyPr>
            <a:spAutoFit/>
          </a:bodyPr>
          <a:lstStyle>
            <a:defPPr>
              <a:defRPr lang="zh-CN"/>
            </a:defPPr>
            <a:lvl1pPr algn="ctr">
              <a:defRPr sz="2400">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atin typeface="微软雅黑" panose="020B0503020204020204" pitchFamily="34" charset="-122"/>
                <a:ea typeface="微软雅黑" panose="020B0503020204020204" pitchFamily="34" charset="-122"/>
              </a:defRPr>
            </a:lvl1pPr>
          </a:lstStyle>
          <a:p>
            <a:pPr fontAlgn="auto">
              <a:spcBef>
                <a:spcPts val="0"/>
              </a:spcBef>
              <a:spcAft>
                <a:spcPts val="0"/>
              </a:spcAft>
              <a:defRPr/>
            </a:pPr>
            <a:r>
              <a:rPr lang="zh-CN" altLang="en-US" sz="4050" dirty="0"/>
              <a:t>目</a:t>
            </a:r>
            <a:endParaRPr lang="en-US" altLang="zh-CN" sz="4050" dirty="0"/>
          </a:p>
          <a:p>
            <a:pPr fontAlgn="auto">
              <a:spcBef>
                <a:spcPts val="0"/>
              </a:spcBef>
              <a:spcAft>
                <a:spcPts val="0"/>
              </a:spcAft>
              <a:defRPr/>
            </a:pPr>
            <a:endParaRPr lang="en-US" altLang="zh-CN" sz="4050" dirty="0"/>
          </a:p>
          <a:p>
            <a:pPr fontAlgn="auto">
              <a:spcBef>
                <a:spcPts val="0"/>
              </a:spcBef>
              <a:spcAft>
                <a:spcPts val="0"/>
              </a:spcAft>
              <a:defRPr/>
            </a:pPr>
            <a:r>
              <a:rPr lang="zh-CN" altLang="en-US" sz="4050" dirty="0"/>
              <a:t>录</a:t>
            </a:r>
            <a:endParaRPr lang="zh-CN" altLang="en-US" sz="4050" dirty="0"/>
          </a:p>
        </p:txBody>
      </p:sp>
      <p:grpSp>
        <p:nvGrpSpPr>
          <p:cNvPr id="6152" name="组合 22"/>
          <p:cNvGrpSpPr/>
          <p:nvPr/>
        </p:nvGrpSpPr>
        <p:grpSpPr bwMode="auto">
          <a:xfrm>
            <a:off x="506413" y="1152525"/>
            <a:ext cx="1193800" cy="1214438"/>
            <a:chOff x="675018" y="483494"/>
            <a:chExt cx="1592413" cy="1617333"/>
          </a:xfrm>
        </p:grpSpPr>
        <p:sp>
          <p:nvSpPr>
            <p:cNvPr id="24" name="六边形 23"/>
            <p:cNvSpPr/>
            <p:nvPr/>
          </p:nvSpPr>
          <p:spPr>
            <a:xfrm>
              <a:off x="1073121" y="1413724"/>
              <a:ext cx="796207" cy="687103"/>
            </a:xfrm>
            <a:prstGeom prst="hexagon">
              <a:avLst/>
            </a:prstGeom>
            <a:solidFill>
              <a:srgbClr val="117EB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p>
          </p:txBody>
        </p:sp>
        <p:sp>
          <p:nvSpPr>
            <p:cNvPr id="25" name="六边形 24"/>
            <p:cNvSpPr/>
            <p:nvPr/>
          </p:nvSpPr>
          <p:spPr>
            <a:xfrm>
              <a:off x="1073121" y="483494"/>
              <a:ext cx="796207" cy="687103"/>
            </a:xfrm>
            <a:prstGeom prst="hexagon">
              <a:avLst/>
            </a:prstGeom>
            <a:solidFill>
              <a:srgbClr val="117EB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p>
          </p:txBody>
        </p:sp>
        <p:sp>
          <p:nvSpPr>
            <p:cNvPr id="26" name="六边形 25"/>
            <p:cNvSpPr/>
            <p:nvPr/>
          </p:nvSpPr>
          <p:spPr>
            <a:xfrm>
              <a:off x="1471225" y="933811"/>
              <a:ext cx="796207" cy="684988"/>
            </a:xfrm>
            <a:prstGeom prst="hexagon">
              <a:avLst/>
            </a:prstGeom>
            <a:solidFill>
              <a:srgbClr val="117EB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p>
          </p:txBody>
        </p:sp>
        <p:sp>
          <p:nvSpPr>
            <p:cNvPr id="27" name="六边形 26"/>
            <p:cNvSpPr/>
            <p:nvPr/>
          </p:nvSpPr>
          <p:spPr>
            <a:xfrm>
              <a:off x="675018" y="933811"/>
              <a:ext cx="796207" cy="684988"/>
            </a:xfrm>
            <a:prstGeom prst="hexagon">
              <a:avLst/>
            </a:prstGeom>
            <a:solidFill>
              <a:srgbClr val="117EB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p>
          </p:txBody>
        </p:sp>
      </p:grpSp>
      <p:sp>
        <p:nvSpPr>
          <p:cNvPr id="6153" name="Text Box 23"/>
          <p:cNvSpPr txBox="1">
            <a:spLocks noChangeArrowheads="1"/>
          </p:cNvSpPr>
          <p:nvPr/>
        </p:nvSpPr>
        <p:spPr bwMode="auto">
          <a:xfrm>
            <a:off x="3435350" y="2724150"/>
            <a:ext cx="3403600" cy="366713"/>
          </a:xfrm>
          <a:prstGeom prst="rect">
            <a:avLst/>
          </a:prstGeom>
          <a:noFill/>
          <a:ln w="9525" algn="ctr">
            <a:noFill/>
            <a:miter lim="800000"/>
          </a:ln>
        </p:spPr>
        <p:txBody>
          <a:bodyPr>
            <a:spAutoFit/>
          </a:bodyPr>
          <a:lstStyle/>
          <a:p>
            <a:pPr defTabSz="914400" eaLnBrk="0" hangingPunct="0"/>
            <a:r>
              <a:rPr lang="zh-CN" altLang="en-US">
                <a:solidFill>
                  <a:schemeClr val="bg1"/>
                </a:solidFill>
                <a:latin typeface="微软雅黑" panose="020B0503020204020204" pitchFamily="34" charset="-122"/>
                <a:ea typeface="微软雅黑" panose="020B0503020204020204" pitchFamily="34" charset="-122"/>
              </a:rPr>
              <a:t>切勿弄虚作假 </a:t>
            </a: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6154" name="Text Box 24"/>
          <p:cNvSpPr txBox="1">
            <a:spLocks noChangeArrowheads="1"/>
          </p:cNvSpPr>
          <p:nvPr/>
        </p:nvSpPr>
        <p:spPr bwMode="auto">
          <a:xfrm>
            <a:off x="3849688" y="3455988"/>
            <a:ext cx="1555750" cy="366712"/>
          </a:xfrm>
          <a:prstGeom prst="rect">
            <a:avLst/>
          </a:prstGeom>
          <a:noFill/>
          <a:ln w="9525" algn="ctr">
            <a:noFill/>
            <a:miter lim="800000"/>
          </a:ln>
        </p:spPr>
        <p:txBody>
          <a:bodyPr wrap="none">
            <a:spAutoFit/>
          </a:bodyPr>
          <a:lstStyle/>
          <a:p>
            <a:pPr algn="ctr" defTabSz="914400"/>
            <a:r>
              <a:rPr lang="zh-CN" altLang="en-US">
                <a:solidFill>
                  <a:schemeClr val="bg1"/>
                </a:solidFill>
                <a:latin typeface="微软雅黑" panose="020B0503020204020204" pitchFamily="34" charset="-122"/>
                <a:ea typeface="微软雅黑" panose="020B0503020204020204" pitchFamily="34" charset="-122"/>
              </a:rPr>
              <a:t>切记粗心大意</a:t>
            </a: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6155" name="Text Box 24"/>
          <p:cNvSpPr txBox="1">
            <a:spLocks noChangeArrowheads="1"/>
          </p:cNvSpPr>
          <p:nvPr/>
        </p:nvSpPr>
        <p:spPr bwMode="auto">
          <a:xfrm>
            <a:off x="4175125" y="4148138"/>
            <a:ext cx="2012950" cy="366712"/>
          </a:xfrm>
          <a:prstGeom prst="rect">
            <a:avLst/>
          </a:prstGeom>
          <a:noFill/>
          <a:ln w="9525" algn="ctr">
            <a:noFill/>
            <a:miter lim="800000"/>
          </a:ln>
        </p:spPr>
        <p:txBody>
          <a:bodyPr wrap="none">
            <a:spAutoFit/>
          </a:bodyPr>
          <a:lstStyle/>
          <a:p>
            <a:pPr algn="ctr" defTabSz="914400"/>
            <a:r>
              <a:rPr lang="zh-CN" altLang="en-US">
                <a:solidFill>
                  <a:schemeClr val="bg1"/>
                </a:solidFill>
                <a:latin typeface="微软雅黑" panose="020B0503020204020204" pitchFamily="34" charset="-122"/>
                <a:ea typeface="微软雅黑" panose="020B0503020204020204" pitchFamily="34" charset="-122"/>
              </a:rPr>
              <a:t>切记挂羊头卖狗肉</a:t>
            </a:r>
            <a:endParaRPr lang="zh-CN" altLang="en-US">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76375" y="1106488"/>
            <a:ext cx="141288" cy="476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2707" name="Text Box 23"/>
          <p:cNvSpPr txBox="1">
            <a:spLocks noChangeArrowheads="1"/>
          </p:cNvSpPr>
          <p:nvPr/>
        </p:nvSpPr>
        <p:spPr bwMode="auto">
          <a:xfrm>
            <a:off x="1900238" y="1101725"/>
            <a:ext cx="5356225" cy="519113"/>
          </a:xfrm>
          <a:prstGeom prst="rect">
            <a:avLst/>
          </a:prstGeom>
          <a:noFill/>
          <a:ln w="9525" algn="ctr">
            <a:noFill/>
            <a:miter lim="800000"/>
          </a:ln>
        </p:spPr>
        <p:txBody>
          <a:bodyPr>
            <a:spAutoFit/>
          </a:bodyPr>
          <a:lstStyle/>
          <a:p>
            <a:pPr defTabSz="914400" eaLnBrk="0" hangingPunct="0"/>
            <a:r>
              <a:rPr lang="zh-CN" altLang="en-US" sz="2800" b="1">
                <a:solidFill>
                  <a:schemeClr val="bg1"/>
                </a:solidFill>
                <a:latin typeface="微软雅黑" panose="020B0503020204020204" pitchFamily="34" charset="-122"/>
                <a:ea typeface="微软雅黑" panose="020B0503020204020204" pitchFamily="34" charset="-122"/>
              </a:rPr>
              <a:t>商品</a:t>
            </a:r>
            <a:r>
              <a:rPr lang="en-US" altLang="zh-CN" sz="2800" b="1">
                <a:solidFill>
                  <a:schemeClr val="bg1"/>
                </a:solidFill>
                <a:latin typeface="微软雅黑" panose="020B0503020204020204" pitchFamily="34" charset="-122"/>
                <a:ea typeface="微软雅黑" panose="020B0503020204020204" pitchFamily="34" charset="-122"/>
              </a:rPr>
              <a:t>SKU</a:t>
            </a:r>
            <a:r>
              <a:rPr lang="zh-CN" altLang="en-US" sz="2800" b="1">
                <a:solidFill>
                  <a:schemeClr val="bg1"/>
                </a:solidFill>
                <a:latin typeface="微软雅黑" panose="020B0503020204020204" pitchFamily="34" charset="-122"/>
                <a:ea typeface="微软雅黑" panose="020B0503020204020204" pitchFamily="34" charset="-122"/>
              </a:rPr>
              <a:t>作弊</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72710" name="文本框 2"/>
          <p:cNvSpPr txBox="1">
            <a:spLocks noChangeArrowheads="1"/>
          </p:cNvSpPr>
          <p:nvPr/>
        </p:nvSpPr>
        <p:spPr bwMode="auto">
          <a:xfrm>
            <a:off x="723900" y="2076450"/>
            <a:ext cx="8045450" cy="3743325"/>
          </a:xfrm>
          <a:prstGeom prst="rect">
            <a:avLst/>
          </a:prstGeom>
          <a:noFill/>
          <a:ln w="9525">
            <a:noFill/>
            <a:miter lim="800000"/>
          </a:ln>
        </p:spPr>
        <p:txBody>
          <a:bodyPr>
            <a:spAutoFit/>
          </a:bodyPr>
          <a:lstStyle/>
          <a:p>
            <a:pPr defTabSz="914400">
              <a:buFont typeface="Arial" panose="020B0604020202020204" pitchFamily="34" charset="0"/>
              <a:buNone/>
            </a:pPr>
            <a:r>
              <a:rPr lang="en-US" altLang="en-US" sz="2400">
                <a:solidFill>
                  <a:schemeClr val="bg1"/>
                </a:solidFill>
                <a:latin typeface="微软雅黑" panose="020B0503020204020204" pitchFamily="34" charset="-122"/>
                <a:ea typeface="微软雅黑" panose="020B0503020204020204" pitchFamily="34" charset="-122"/>
              </a:rPr>
              <a:t>	SKU</a:t>
            </a:r>
            <a:r>
              <a:rPr lang="zh-CN" altLang="en-US" sz="2400">
                <a:solidFill>
                  <a:schemeClr val="bg1"/>
                </a:solidFill>
                <a:latin typeface="微软雅黑" panose="020B0503020204020204" pitchFamily="34" charset="-122"/>
                <a:ea typeface="微软雅黑" panose="020B0503020204020204" pitchFamily="34" charset="-122"/>
              </a:rPr>
              <a:t>作弊是指刻意规避淘宝商品</a:t>
            </a:r>
            <a:r>
              <a:rPr lang="en-US" altLang="zh-CN" sz="2400">
                <a:solidFill>
                  <a:schemeClr val="bg1"/>
                </a:solidFill>
                <a:latin typeface="微软雅黑" panose="020B0503020204020204" pitchFamily="34" charset="-122"/>
                <a:ea typeface="微软雅黑" panose="020B0503020204020204" pitchFamily="34" charset="-122"/>
              </a:rPr>
              <a:t>SKU</a:t>
            </a:r>
            <a:r>
              <a:rPr lang="zh-CN" altLang="en-US" sz="2400">
                <a:solidFill>
                  <a:schemeClr val="bg1"/>
                </a:solidFill>
                <a:latin typeface="微软雅黑" panose="020B0503020204020204" pitchFamily="34" charset="-122"/>
                <a:ea typeface="微软雅黑" panose="020B0503020204020204" pitchFamily="34" charset="-122"/>
              </a:rPr>
              <a:t>设置规则，滥用商品属性（如套餐、配件等）设置过低或者不真实的一口价，使商品排序靠前（如价格排序）的行为；或者在同一个商品的属性选择区放置不同商品的行为。淘宝搜索将判定此类商品为</a:t>
            </a:r>
            <a:r>
              <a:rPr lang="en-US" altLang="zh-CN" sz="2400">
                <a:solidFill>
                  <a:schemeClr val="bg1"/>
                </a:solidFill>
                <a:latin typeface="微软雅黑" panose="020B0503020204020204" pitchFamily="34" charset="-122"/>
                <a:ea typeface="微软雅黑" panose="020B0503020204020204" pitchFamily="34" charset="-122"/>
              </a:rPr>
              <a:t>SKU</a:t>
            </a:r>
            <a:r>
              <a:rPr lang="zh-CN" altLang="en-US" sz="2400">
                <a:solidFill>
                  <a:schemeClr val="bg1"/>
                </a:solidFill>
                <a:latin typeface="微软雅黑" panose="020B0503020204020204" pitchFamily="34" charset="-122"/>
                <a:ea typeface="微软雅黑" panose="020B0503020204020204" pitchFamily="34" charset="-122"/>
              </a:rPr>
              <a:t>作弊商品。</a:t>
            </a:r>
            <a:endParaRPr lang="zh-CN" altLang="en-US" sz="2400">
              <a:solidFill>
                <a:schemeClr val="bg1"/>
              </a:solidFill>
              <a:latin typeface="微软雅黑" panose="020B0503020204020204" pitchFamily="34" charset="-122"/>
              <a:ea typeface="微软雅黑" panose="020B0503020204020204" pitchFamily="34" charset="-122"/>
            </a:endParaRPr>
          </a:p>
          <a:p>
            <a:pPr defTabSz="914400">
              <a:buFont typeface="Arial" panose="020B0604020202020204" pitchFamily="34" charset="0"/>
              <a:buNone/>
            </a:pPr>
            <a:r>
              <a:rPr lang="en-US" altLang="zh-CN" sz="2400">
                <a:solidFill>
                  <a:schemeClr val="bg1"/>
                </a:solidFill>
                <a:latin typeface="微软雅黑" panose="020B0503020204020204" pitchFamily="34" charset="-122"/>
                <a:ea typeface="微软雅黑" panose="020B0503020204020204" pitchFamily="34" charset="-122"/>
              </a:rPr>
              <a:t>	</a:t>
            </a:r>
            <a:r>
              <a:rPr lang="zh-CN" altLang="en-US" sz="2400">
                <a:solidFill>
                  <a:schemeClr val="bg1"/>
                </a:solidFill>
                <a:latin typeface="微软雅黑" panose="020B0503020204020204" pitchFamily="34" charset="-122"/>
                <a:ea typeface="微软雅黑" panose="020B0503020204020204" pitchFamily="34" charset="-122"/>
              </a:rPr>
              <a:t>简言之就是只要买家选择某一个</a:t>
            </a:r>
            <a:r>
              <a:rPr lang="en-US" altLang="zh-CN" sz="2400">
                <a:solidFill>
                  <a:schemeClr val="bg1"/>
                </a:solidFill>
                <a:latin typeface="微软雅黑" panose="020B0503020204020204" pitchFamily="34" charset="-122"/>
                <a:ea typeface="微软雅黑" panose="020B0503020204020204" pitchFamily="34" charset="-122"/>
              </a:rPr>
              <a:t>SKU</a:t>
            </a:r>
            <a:r>
              <a:rPr lang="zh-CN" altLang="en-US" sz="2400">
                <a:solidFill>
                  <a:schemeClr val="bg1"/>
                </a:solidFill>
                <a:latin typeface="微软雅黑" panose="020B0503020204020204" pitchFamily="34" charset="-122"/>
                <a:ea typeface="微软雅黑" panose="020B0503020204020204" pitchFamily="34" charset="-122"/>
              </a:rPr>
              <a:t>时没有与之对应的真实商品，就属于</a:t>
            </a:r>
            <a:r>
              <a:rPr lang="en-US" altLang="zh-CN" sz="2400">
                <a:solidFill>
                  <a:schemeClr val="bg1"/>
                </a:solidFill>
                <a:latin typeface="微软雅黑" panose="020B0503020204020204" pitchFamily="34" charset="-122"/>
                <a:ea typeface="微软雅黑" panose="020B0503020204020204" pitchFamily="34" charset="-122"/>
              </a:rPr>
              <a:t>SKU</a:t>
            </a:r>
            <a:r>
              <a:rPr lang="zh-CN" altLang="en-US" sz="2400">
                <a:solidFill>
                  <a:schemeClr val="bg1"/>
                </a:solidFill>
                <a:latin typeface="微软雅黑" panose="020B0503020204020204" pitchFamily="34" charset="-122"/>
                <a:ea typeface="微软雅黑" panose="020B0503020204020204" pitchFamily="34" charset="-122"/>
              </a:rPr>
              <a:t>作弊。</a:t>
            </a:r>
            <a:endParaRPr lang="zh-CN" altLang="en-US" sz="2400">
              <a:solidFill>
                <a:schemeClr val="bg1"/>
              </a:solidFill>
              <a:latin typeface="微软雅黑" panose="020B0503020204020204" pitchFamily="34" charset="-122"/>
              <a:ea typeface="微软雅黑" panose="020B0503020204020204" pitchFamily="34" charset="-122"/>
            </a:endParaRPr>
          </a:p>
          <a:p>
            <a:pPr defTabSz="914400">
              <a:buFont typeface="Arial" panose="020B0604020202020204" pitchFamily="34" charset="0"/>
              <a:buNone/>
            </a:pPr>
            <a:r>
              <a:rPr lang="en-US" altLang="zh-CN" sz="2400">
                <a:solidFill>
                  <a:schemeClr val="bg1"/>
                </a:solidFill>
                <a:latin typeface="微软雅黑" panose="020B0503020204020204" pitchFamily="34" charset="-122"/>
                <a:ea typeface="微软雅黑" panose="020B0503020204020204" pitchFamily="34" charset="-122"/>
              </a:rPr>
              <a:t>	SKU</a:t>
            </a:r>
            <a:r>
              <a:rPr lang="zh-CN" altLang="en-US" sz="2400">
                <a:solidFill>
                  <a:schemeClr val="bg1"/>
                </a:solidFill>
                <a:latin typeface="微软雅黑" panose="020B0503020204020204" pitchFamily="34" charset="-122"/>
                <a:ea typeface="微软雅黑" panose="020B0503020204020204" pitchFamily="34" charset="-122"/>
              </a:rPr>
              <a:t>作弊细则举例</a:t>
            </a:r>
            <a:endParaRPr lang="zh-CN" altLang="en-US" sz="2400">
              <a:solidFill>
                <a:schemeClr val="bg1"/>
              </a:solidFill>
              <a:latin typeface="微软雅黑" panose="020B0503020204020204" pitchFamily="34" charset="-122"/>
              <a:ea typeface="微软雅黑" panose="020B0503020204020204" pitchFamily="34" charset="-122"/>
            </a:endParaRPr>
          </a:p>
          <a:p>
            <a:pPr defTabSz="914400">
              <a:buFont typeface="Arial" panose="020B0604020202020204" pitchFamily="34" charset="0"/>
              <a:buNone/>
            </a:pPr>
            <a:r>
              <a:rPr lang="en-US" altLang="zh-CN" sz="2400">
                <a:solidFill>
                  <a:schemeClr val="bg1"/>
                </a:solidFill>
                <a:latin typeface="微软雅黑" panose="020B0503020204020204" pitchFamily="34" charset="-122"/>
                <a:ea typeface="微软雅黑" panose="020B0503020204020204" pitchFamily="34" charset="-122"/>
              </a:rPr>
              <a:t>	1 </a:t>
            </a:r>
            <a:r>
              <a:rPr lang="zh-CN" altLang="en-US" sz="2400">
                <a:solidFill>
                  <a:schemeClr val="bg1"/>
                </a:solidFill>
                <a:latin typeface="微软雅黑" panose="020B0503020204020204" pitchFamily="34" charset="-122"/>
                <a:ea typeface="微软雅黑" panose="020B0503020204020204" pitchFamily="34" charset="-122"/>
              </a:rPr>
              <a:t>将常规商品和瑕疵品、单机、样品、模型、二手等非常规商品放在一个宝贝链接里出售</a:t>
            </a:r>
            <a:endParaRPr lang="zh-CN" altLang="en-US" sz="240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76375" y="1106488"/>
            <a:ext cx="141288" cy="476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3731" name="Text Box 23"/>
          <p:cNvSpPr txBox="1">
            <a:spLocks noChangeArrowheads="1"/>
          </p:cNvSpPr>
          <p:nvPr/>
        </p:nvSpPr>
        <p:spPr bwMode="auto">
          <a:xfrm>
            <a:off x="1900238" y="1101725"/>
            <a:ext cx="5356225" cy="519113"/>
          </a:xfrm>
          <a:prstGeom prst="rect">
            <a:avLst/>
          </a:prstGeom>
          <a:noFill/>
          <a:ln w="9525" algn="ctr">
            <a:noFill/>
            <a:miter lim="800000"/>
          </a:ln>
        </p:spPr>
        <p:txBody>
          <a:bodyPr>
            <a:spAutoFit/>
          </a:bodyPr>
          <a:lstStyle/>
          <a:p>
            <a:pPr defTabSz="914400" eaLnBrk="0" hangingPunct="0"/>
            <a:r>
              <a:rPr lang="zh-CN" altLang="en-US" sz="2800" b="1">
                <a:solidFill>
                  <a:schemeClr val="bg1"/>
                </a:solidFill>
                <a:latin typeface="微软雅黑" panose="020B0503020204020204" pitchFamily="34" charset="-122"/>
                <a:ea typeface="微软雅黑" panose="020B0503020204020204" pitchFamily="34" charset="-122"/>
              </a:rPr>
              <a:t>商品</a:t>
            </a:r>
            <a:r>
              <a:rPr lang="en-US" altLang="zh-CN" sz="2800" b="1">
                <a:solidFill>
                  <a:schemeClr val="bg1"/>
                </a:solidFill>
                <a:latin typeface="微软雅黑" panose="020B0503020204020204" pitchFamily="34" charset="-122"/>
                <a:ea typeface="微软雅黑" panose="020B0503020204020204" pitchFamily="34" charset="-122"/>
              </a:rPr>
              <a:t>SKU</a:t>
            </a:r>
            <a:r>
              <a:rPr lang="zh-CN" altLang="en-US" sz="2800" b="1">
                <a:solidFill>
                  <a:schemeClr val="bg1"/>
                </a:solidFill>
                <a:latin typeface="微软雅黑" panose="020B0503020204020204" pitchFamily="34" charset="-122"/>
                <a:ea typeface="微软雅黑" panose="020B0503020204020204" pitchFamily="34" charset="-122"/>
              </a:rPr>
              <a:t>作弊</a:t>
            </a:r>
            <a:endParaRPr lang="zh-CN" altLang="en-US" sz="2800" b="1">
              <a:solidFill>
                <a:schemeClr val="bg1"/>
              </a:solidFill>
              <a:latin typeface="微软雅黑" panose="020B0503020204020204" pitchFamily="34" charset="-122"/>
              <a:ea typeface="微软雅黑" panose="020B0503020204020204" pitchFamily="34" charset="-122"/>
            </a:endParaRPr>
          </a:p>
        </p:txBody>
      </p:sp>
      <p:pic>
        <p:nvPicPr>
          <p:cNvPr id="73734" name="图片 1"/>
          <p:cNvPicPr>
            <a:picLocks noChangeAspect="1" noChangeArrowheads="1"/>
          </p:cNvPicPr>
          <p:nvPr/>
        </p:nvPicPr>
        <p:blipFill>
          <a:blip r:embed="rId1"/>
          <a:srcRect/>
          <a:stretch>
            <a:fillRect/>
          </a:stretch>
        </p:blipFill>
        <p:spPr bwMode="auto">
          <a:xfrm>
            <a:off x="-376238" y="2051050"/>
            <a:ext cx="10102851" cy="39909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76375" y="1106488"/>
            <a:ext cx="141288" cy="476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4755" name="Text Box 23"/>
          <p:cNvSpPr txBox="1">
            <a:spLocks noChangeArrowheads="1"/>
          </p:cNvSpPr>
          <p:nvPr/>
        </p:nvSpPr>
        <p:spPr bwMode="auto">
          <a:xfrm>
            <a:off x="1900238" y="1101725"/>
            <a:ext cx="5356225" cy="519113"/>
          </a:xfrm>
          <a:prstGeom prst="rect">
            <a:avLst/>
          </a:prstGeom>
          <a:noFill/>
          <a:ln w="9525" algn="ctr">
            <a:noFill/>
            <a:miter lim="800000"/>
          </a:ln>
        </p:spPr>
        <p:txBody>
          <a:bodyPr>
            <a:spAutoFit/>
          </a:bodyPr>
          <a:lstStyle/>
          <a:p>
            <a:pPr defTabSz="914400" eaLnBrk="0" hangingPunct="0"/>
            <a:r>
              <a:rPr lang="zh-CN" altLang="en-US" sz="2800" b="1">
                <a:solidFill>
                  <a:schemeClr val="bg1"/>
                </a:solidFill>
                <a:latin typeface="微软雅黑" panose="020B0503020204020204" pitchFamily="34" charset="-122"/>
                <a:ea typeface="微软雅黑" panose="020B0503020204020204" pitchFamily="34" charset="-122"/>
              </a:rPr>
              <a:t>商品</a:t>
            </a:r>
            <a:r>
              <a:rPr lang="en-US" altLang="zh-CN" sz="2800" b="1">
                <a:solidFill>
                  <a:schemeClr val="bg1"/>
                </a:solidFill>
                <a:latin typeface="微软雅黑" panose="020B0503020204020204" pitchFamily="34" charset="-122"/>
                <a:ea typeface="微软雅黑" panose="020B0503020204020204" pitchFamily="34" charset="-122"/>
              </a:rPr>
              <a:t>SKU</a:t>
            </a:r>
            <a:r>
              <a:rPr lang="zh-CN" altLang="en-US" sz="2800" b="1">
                <a:solidFill>
                  <a:schemeClr val="bg1"/>
                </a:solidFill>
                <a:latin typeface="微软雅黑" panose="020B0503020204020204" pitchFamily="34" charset="-122"/>
                <a:ea typeface="微软雅黑" panose="020B0503020204020204" pitchFamily="34" charset="-122"/>
              </a:rPr>
              <a:t>作弊</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74757" name="文本框 2"/>
          <p:cNvSpPr txBox="1">
            <a:spLocks noChangeArrowheads="1"/>
          </p:cNvSpPr>
          <p:nvPr/>
        </p:nvSpPr>
        <p:spPr bwMode="auto">
          <a:xfrm>
            <a:off x="858838" y="1852613"/>
            <a:ext cx="7831137" cy="822325"/>
          </a:xfrm>
          <a:prstGeom prst="rect">
            <a:avLst/>
          </a:prstGeom>
          <a:noFill/>
          <a:ln w="9525">
            <a:noFill/>
            <a:miter lim="800000"/>
          </a:ln>
        </p:spPr>
        <p:txBody>
          <a:bodyPr>
            <a:spAutoFit/>
          </a:bodyPr>
          <a:lstStyle/>
          <a:p>
            <a:pPr defTabSz="914400">
              <a:buFont typeface="Arial" panose="020B0604020202020204" pitchFamily="34" charset="0"/>
              <a:buNone/>
            </a:pPr>
            <a:r>
              <a:rPr lang="en-US" altLang="en-US" sz="2400">
                <a:solidFill>
                  <a:schemeClr val="bg1"/>
                </a:solidFill>
                <a:latin typeface="微软雅黑" panose="020B0503020204020204" pitchFamily="34" charset="-122"/>
                <a:ea typeface="微软雅黑" panose="020B0503020204020204" pitchFamily="34" charset="-122"/>
              </a:rPr>
              <a:t>	2 </a:t>
            </a:r>
            <a:r>
              <a:rPr lang="zh-CN" altLang="en-US" sz="2400">
                <a:solidFill>
                  <a:schemeClr val="bg1"/>
                </a:solidFill>
                <a:latin typeface="微软雅黑" panose="020B0503020204020204" pitchFamily="34" charset="-122"/>
                <a:ea typeface="微软雅黑" panose="020B0503020204020204" pitchFamily="34" charset="-122"/>
              </a:rPr>
              <a:t>将常规商品和批发、缺货、换购、赠品、定金、订金等特殊商品放在一个宝贝链接里出售。如图</a:t>
            </a:r>
            <a:endParaRPr lang="zh-CN" altLang="en-US" sz="2400">
              <a:solidFill>
                <a:schemeClr val="bg1"/>
              </a:solidFill>
              <a:latin typeface="微软雅黑" panose="020B0503020204020204" pitchFamily="34" charset="-122"/>
              <a:ea typeface="微软雅黑" panose="020B0503020204020204" pitchFamily="34" charset="-122"/>
            </a:endParaRPr>
          </a:p>
        </p:txBody>
      </p:sp>
      <p:pic>
        <p:nvPicPr>
          <p:cNvPr id="74758" name="图片 3"/>
          <p:cNvPicPr>
            <a:picLocks noChangeAspect="1" noChangeArrowheads="1"/>
          </p:cNvPicPr>
          <p:nvPr/>
        </p:nvPicPr>
        <p:blipFill>
          <a:blip r:embed="rId1"/>
          <a:srcRect/>
          <a:stretch>
            <a:fillRect/>
          </a:stretch>
        </p:blipFill>
        <p:spPr bwMode="auto">
          <a:xfrm>
            <a:off x="685800" y="2662238"/>
            <a:ext cx="7975600" cy="4195762"/>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76375" y="1106488"/>
            <a:ext cx="141288" cy="476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5779" name="Text Box 23"/>
          <p:cNvSpPr txBox="1">
            <a:spLocks noChangeArrowheads="1"/>
          </p:cNvSpPr>
          <p:nvPr/>
        </p:nvSpPr>
        <p:spPr bwMode="auto">
          <a:xfrm>
            <a:off x="1900238" y="1101725"/>
            <a:ext cx="5356225" cy="519113"/>
          </a:xfrm>
          <a:prstGeom prst="rect">
            <a:avLst/>
          </a:prstGeom>
          <a:noFill/>
          <a:ln w="9525" algn="ctr">
            <a:noFill/>
            <a:miter lim="800000"/>
          </a:ln>
        </p:spPr>
        <p:txBody>
          <a:bodyPr>
            <a:spAutoFit/>
          </a:bodyPr>
          <a:lstStyle/>
          <a:p>
            <a:pPr defTabSz="914400" eaLnBrk="0" hangingPunct="0"/>
            <a:r>
              <a:rPr lang="zh-CN" altLang="en-US" sz="2800" b="1">
                <a:solidFill>
                  <a:schemeClr val="bg1"/>
                </a:solidFill>
                <a:latin typeface="微软雅黑" panose="020B0503020204020204" pitchFamily="34" charset="-122"/>
                <a:ea typeface="微软雅黑" panose="020B0503020204020204" pitchFamily="34" charset="-122"/>
              </a:rPr>
              <a:t>商品</a:t>
            </a:r>
            <a:r>
              <a:rPr lang="en-US" altLang="zh-CN" sz="2800" b="1">
                <a:solidFill>
                  <a:schemeClr val="bg1"/>
                </a:solidFill>
                <a:latin typeface="微软雅黑" panose="020B0503020204020204" pitchFamily="34" charset="-122"/>
                <a:ea typeface="微软雅黑" panose="020B0503020204020204" pitchFamily="34" charset="-122"/>
              </a:rPr>
              <a:t>SKU</a:t>
            </a:r>
            <a:r>
              <a:rPr lang="zh-CN" altLang="en-US" sz="2800" b="1">
                <a:solidFill>
                  <a:schemeClr val="bg1"/>
                </a:solidFill>
                <a:latin typeface="微软雅黑" panose="020B0503020204020204" pitchFamily="34" charset="-122"/>
                <a:ea typeface="微软雅黑" panose="020B0503020204020204" pitchFamily="34" charset="-122"/>
              </a:rPr>
              <a:t>作弊</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75781" name="文本框 2"/>
          <p:cNvSpPr txBox="1">
            <a:spLocks noChangeArrowheads="1"/>
          </p:cNvSpPr>
          <p:nvPr/>
        </p:nvSpPr>
        <p:spPr bwMode="auto">
          <a:xfrm>
            <a:off x="1020763" y="1906588"/>
            <a:ext cx="9525000" cy="457200"/>
          </a:xfrm>
          <a:prstGeom prst="rect">
            <a:avLst/>
          </a:prstGeom>
          <a:noFill/>
          <a:ln w="9525">
            <a:noFill/>
            <a:miter lim="800000"/>
          </a:ln>
        </p:spPr>
        <p:txBody>
          <a:bodyPr>
            <a:spAutoFit/>
          </a:bodyPr>
          <a:lstStyle/>
          <a:p>
            <a:pPr defTabSz="914400">
              <a:buFont typeface="Arial" panose="020B0604020202020204" pitchFamily="34" charset="0"/>
              <a:buNone/>
            </a:pPr>
            <a:r>
              <a:rPr lang="en-US" altLang="en-US" sz="2400">
                <a:solidFill>
                  <a:schemeClr val="bg1"/>
                </a:solidFill>
                <a:latin typeface="微软雅黑" panose="020B0503020204020204" pitchFamily="34" charset="-122"/>
                <a:ea typeface="微软雅黑" panose="020B0503020204020204" pitchFamily="34" charset="-122"/>
              </a:rPr>
              <a:t>	</a:t>
            </a:r>
            <a:r>
              <a:rPr lang="en-US" altLang="zh-CN" sz="2400">
                <a:solidFill>
                  <a:schemeClr val="bg1"/>
                </a:solidFill>
                <a:latin typeface="微软雅黑" panose="020B0503020204020204" pitchFamily="34" charset="-122"/>
                <a:ea typeface="微软雅黑" panose="020B0503020204020204" pitchFamily="34" charset="-122"/>
              </a:rPr>
              <a:t>3</a:t>
            </a:r>
            <a:r>
              <a:rPr lang="en-US" altLang="en-US" sz="2400">
                <a:solidFill>
                  <a:schemeClr val="bg1"/>
                </a:solidFill>
                <a:latin typeface="微软雅黑" panose="020B0503020204020204" pitchFamily="34" charset="-122"/>
                <a:ea typeface="微软雅黑" panose="020B0503020204020204" pitchFamily="34" charset="-122"/>
              </a:rPr>
              <a:t> </a:t>
            </a:r>
            <a:r>
              <a:rPr lang="zh-CN" altLang="en-US" sz="2400">
                <a:solidFill>
                  <a:schemeClr val="bg1"/>
                </a:solidFill>
                <a:latin typeface="微软雅黑" panose="020B0503020204020204" pitchFamily="34" charset="-122"/>
                <a:ea typeface="微软雅黑" panose="020B0503020204020204" pitchFamily="34" charset="-122"/>
              </a:rPr>
              <a:t>设置虚假一口价</a:t>
            </a:r>
            <a:endParaRPr lang="zh-CN" altLang="en-US" sz="2400">
              <a:solidFill>
                <a:schemeClr val="bg1"/>
              </a:solidFill>
              <a:latin typeface="微软雅黑" panose="020B0503020204020204" pitchFamily="34" charset="-122"/>
              <a:ea typeface="微软雅黑" panose="020B0503020204020204" pitchFamily="34" charset="-122"/>
            </a:endParaRPr>
          </a:p>
        </p:txBody>
      </p:sp>
      <p:pic>
        <p:nvPicPr>
          <p:cNvPr id="75782" name="图片 1"/>
          <p:cNvPicPr>
            <a:picLocks noChangeAspect="1" noChangeArrowheads="1"/>
          </p:cNvPicPr>
          <p:nvPr/>
        </p:nvPicPr>
        <p:blipFill>
          <a:blip r:embed="rId1"/>
          <a:srcRect/>
          <a:stretch>
            <a:fillRect/>
          </a:stretch>
        </p:blipFill>
        <p:spPr bwMode="auto">
          <a:xfrm>
            <a:off x="38100" y="2541588"/>
            <a:ext cx="9144000" cy="3328987"/>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76375" y="1106488"/>
            <a:ext cx="141288" cy="476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6803" name="Text Box 23"/>
          <p:cNvSpPr txBox="1">
            <a:spLocks noChangeArrowheads="1"/>
          </p:cNvSpPr>
          <p:nvPr/>
        </p:nvSpPr>
        <p:spPr bwMode="auto">
          <a:xfrm>
            <a:off x="1900238" y="1101725"/>
            <a:ext cx="5356225" cy="519113"/>
          </a:xfrm>
          <a:prstGeom prst="rect">
            <a:avLst/>
          </a:prstGeom>
          <a:noFill/>
          <a:ln w="9525" algn="ctr">
            <a:noFill/>
            <a:miter lim="800000"/>
          </a:ln>
        </p:spPr>
        <p:txBody>
          <a:bodyPr>
            <a:spAutoFit/>
          </a:bodyPr>
          <a:lstStyle/>
          <a:p>
            <a:pPr defTabSz="914400" eaLnBrk="0" hangingPunct="0"/>
            <a:r>
              <a:rPr lang="zh-CN" altLang="en-US" sz="2800" b="1">
                <a:solidFill>
                  <a:schemeClr val="bg1"/>
                </a:solidFill>
                <a:latin typeface="微软雅黑" panose="020B0503020204020204" pitchFamily="34" charset="-122"/>
                <a:ea typeface="微软雅黑" panose="020B0503020204020204" pitchFamily="34" charset="-122"/>
              </a:rPr>
              <a:t>商品</a:t>
            </a:r>
            <a:r>
              <a:rPr lang="en-US" altLang="zh-CN" sz="2800" b="1">
                <a:solidFill>
                  <a:schemeClr val="bg1"/>
                </a:solidFill>
                <a:latin typeface="微软雅黑" panose="020B0503020204020204" pitchFamily="34" charset="-122"/>
                <a:ea typeface="微软雅黑" panose="020B0503020204020204" pitchFamily="34" charset="-122"/>
              </a:rPr>
              <a:t>SKU</a:t>
            </a:r>
            <a:r>
              <a:rPr lang="zh-CN" altLang="en-US" sz="2800" b="1">
                <a:solidFill>
                  <a:schemeClr val="bg1"/>
                </a:solidFill>
                <a:latin typeface="微软雅黑" panose="020B0503020204020204" pitchFamily="34" charset="-122"/>
                <a:ea typeface="微软雅黑" panose="020B0503020204020204" pitchFamily="34" charset="-122"/>
              </a:rPr>
              <a:t>作弊</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76805" name="文本框 2"/>
          <p:cNvSpPr txBox="1">
            <a:spLocks noChangeArrowheads="1"/>
          </p:cNvSpPr>
          <p:nvPr/>
        </p:nvSpPr>
        <p:spPr bwMode="auto">
          <a:xfrm>
            <a:off x="857250" y="1879600"/>
            <a:ext cx="9525000" cy="457200"/>
          </a:xfrm>
          <a:prstGeom prst="rect">
            <a:avLst/>
          </a:prstGeom>
          <a:noFill/>
          <a:ln w="9525">
            <a:noFill/>
            <a:miter lim="800000"/>
          </a:ln>
        </p:spPr>
        <p:txBody>
          <a:bodyPr>
            <a:spAutoFit/>
          </a:bodyPr>
          <a:lstStyle/>
          <a:p>
            <a:pPr defTabSz="914400">
              <a:buFont typeface="Arial" panose="020B0604020202020204" pitchFamily="34" charset="0"/>
              <a:buNone/>
            </a:pPr>
            <a:r>
              <a:rPr lang="en-US" altLang="en-US" sz="2400">
                <a:solidFill>
                  <a:schemeClr val="bg1"/>
                </a:solidFill>
                <a:latin typeface="微软雅黑" panose="020B0503020204020204" pitchFamily="34" charset="-122"/>
                <a:ea typeface="微软雅黑" panose="020B0503020204020204" pitchFamily="34" charset="-122"/>
              </a:rPr>
              <a:t>	4 </a:t>
            </a:r>
            <a:r>
              <a:rPr lang="zh-CN" altLang="en-US" sz="2400">
                <a:solidFill>
                  <a:schemeClr val="bg1"/>
                </a:solidFill>
                <a:latin typeface="微软雅黑" panose="020B0503020204020204" pitchFamily="34" charset="-122"/>
                <a:ea typeface="微软雅黑" panose="020B0503020204020204" pitchFamily="34" charset="-122"/>
              </a:rPr>
              <a:t>将常规商品和配件放在一个宝贝链接里</a:t>
            </a:r>
            <a:endParaRPr lang="zh-CN" altLang="en-US" sz="2400">
              <a:solidFill>
                <a:schemeClr val="bg1"/>
              </a:solidFill>
              <a:latin typeface="微软雅黑" panose="020B0503020204020204" pitchFamily="34" charset="-122"/>
              <a:ea typeface="微软雅黑" panose="020B0503020204020204" pitchFamily="34" charset="-122"/>
            </a:endParaRPr>
          </a:p>
        </p:txBody>
      </p:sp>
      <p:pic>
        <p:nvPicPr>
          <p:cNvPr id="76806" name="图片 3"/>
          <p:cNvPicPr>
            <a:picLocks noChangeAspect="1" noChangeArrowheads="1"/>
          </p:cNvPicPr>
          <p:nvPr/>
        </p:nvPicPr>
        <p:blipFill>
          <a:blip r:embed="rId1"/>
          <a:srcRect/>
          <a:stretch>
            <a:fillRect/>
          </a:stretch>
        </p:blipFill>
        <p:spPr bwMode="auto">
          <a:xfrm>
            <a:off x="190500" y="2384425"/>
            <a:ext cx="8953500" cy="429895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76375" y="1106488"/>
            <a:ext cx="141288" cy="476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7827" name="Text Box 23"/>
          <p:cNvSpPr txBox="1">
            <a:spLocks noChangeArrowheads="1"/>
          </p:cNvSpPr>
          <p:nvPr/>
        </p:nvSpPr>
        <p:spPr bwMode="auto">
          <a:xfrm>
            <a:off x="1900238" y="1101725"/>
            <a:ext cx="5356225" cy="519113"/>
          </a:xfrm>
          <a:prstGeom prst="rect">
            <a:avLst/>
          </a:prstGeom>
          <a:noFill/>
          <a:ln w="9525" algn="ctr">
            <a:noFill/>
            <a:miter lim="800000"/>
          </a:ln>
        </p:spPr>
        <p:txBody>
          <a:bodyPr>
            <a:spAutoFit/>
          </a:bodyPr>
          <a:lstStyle/>
          <a:p>
            <a:pPr defTabSz="914400" eaLnBrk="0" hangingPunct="0"/>
            <a:r>
              <a:rPr lang="zh-CN" altLang="en-US" sz="2800" b="1">
                <a:solidFill>
                  <a:schemeClr val="bg1"/>
                </a:solidFill>
                <a:latin typeface="微软雅黑" panose="020B0503020204020204" pitchFamily="34" charset="-122"/>
                <a:ea typeface="微软雅黑" panose="020B0503020204020204" pitchFamily="34" charset="-122"/>
              </a:rPr>
              <a:t>商品</a:t>
            </a:r>
            <a:r>
              <a:rPr lang="en-US" altLang="zh-CN" sz="2800" b="1">
                <a:solidFill>
                  <a:schemeClr val="bg1"/>
                </a:solidFill>
                <a:latin typeface="微软雅黑" panose="020B0503020204020204" pitchFamily="34" charset="-122"/>
                <a:ea typeface="微软雅黑" panose="020B0503020204020204" pitchFamily="34" charset="-122"/>
              </a:rPr>
              <a:t>SKU</a:t>
            </a:r>
            <a:r>
              <a:rPr lang="zh-CN" altLang="en-US" sz="2800" b="1">
                <a:solidFill>
                  <a:schemeClr val="bg1"/>
                </a:solidFill>
                <a:latin typeface="微软雅黑" panose="020B0503020204020204" pitchFamily="34" charset="-122"/>
                <a:ea typeface="微软雅黑" panose="020B0503020204020204" pitchFamily="34" charset="-122"/>
              </a:rPr>
              <a:t>作弊</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77829" name="文本框 2"/>
          <p:cNvSpPr txBox="1">
            <a:spLocks noChangeArrowheads="1"/>
          </p:cNvSpPr>
          <p:nvPr/>
        </p:nvSpPr>
        <p:spPr bwMode="auto">
          <a:xfrm>
            <a:off x="952500" y="1879600"/>
            <a:ext cx="9525000" cy="457200"/>
          </a:xfrm>
          <a:prstGeom prst="rect">
            <a:avLst/>
          </a:prstGeom>
          <a:noFill/>
          <a:ln w="9525">
            <a:noFill/>
            <a:miter lim="800000"/>
          </a:ln>
        </p:spPr>
        <p:txBody>
          <a:bodyPr>
            <a:spAutoFit/>
          </a:bodyPr>
          <a:lstStyle/>
          <a:p>
            <a:pPr defTabSz="914400">
              <a:buFont typeface="Arial" panose="020B0604020202020204" pitchFamily="34" charset="0"/>
              <a:buNone/>
            </a:pPr>
            <a:r>
              <a:rPr lang="en-US" altLang="en-US" sz="2400">
                <a:solidFill>
                  <a:schemeClr val="bg1"/>
                </a:solidFill>
                <a:latin typeface="微软雅黑" panose="020B0503020204020204" pitchFamily="34" charset="-122"/>
                <a:ea typeface="微软雅黑" panose="020B0503020204020204" pitchFamily="34" charset="-122"/>
              </a:rPr>
              <a:t>	5 </a:t>
            </a:r>
            <a:r>
              <a:rPr lang="zh-CN" altLang="en-US" sz="2400">
                <a:solidFill>
                  <a:schemeClr val="bg1"/>
                </a:solidFill>
                <a:latin typeface="微软雅黑" panose="020B0503020204020204" pitchFamily="34" charset="-122"/>
                <a:ea typeface="微软雅黑" panose="020B0503020204020204" pitchFamily="34" charset="-122"/>
              </a:rPr>
              <a:t>将不同宝贝放在一个宝贝链接里</a:t>
            </a:r>
            <a:endParaRPr lang="zh-CN" altLang="en-US" sz="2400">
              <a:solidFill>
                <a:schemeClr val="bg1"/>
              </a:solidFill>
              <a:latin typeface="微软雅黑" panose="020B0503020204020204" pitchFamily="34" charset="-122"/>
              <a:ea typeface="微软雅黑" panose="020B0503020204020204" pitchFamily="34" charset="-122"/>
            </a:endParaRPr>
          </a:p>
        </p:txBody>
      </p:sp>
      <p:pic>
        <p:nvPicPr>
          <p:cNvPr id="77831" name="图片 1"/>
          <p:cNvPicPr>
            <a:picLocks noChangeAspect="1" noChangeArrowheads="1"/>
          </p:cNvPicPr>
          <p:nvPr/>
        </p:nvPicPr>
        <p:blipFill>
          <a:blip r:embed="rId1"/>
          <a:srcRect/>
          <a:stretch>
            <a:fillRect/>
          </a:stretch>
        </p:blipFill>
        <p:spPr bwMode="auto">
          <a:xfrm>
            <a:off x="471488" y="2533650"/>
            <a:ext cx="8418512" cy="389413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76375" y="1106488"/>
            <a:ext cx="141288" cy="476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9875" name="Text Box 23"/>
          <p:cNvSpPr txBox="1">
            <a:spLocks noChangeArrowheads="1"/>
          </p:cNvSpPr>
          <p:nvPr/>
        </p:nvSpPr>
        <p:spPr bwMode="auto">
          <a:xfrm>
            <a:off x="1900238" y="1101725"/>
            <a:ext cx="5356225" cy="519113"/>
          </a:xfrm>
          <a:prstGeom prst="rect">
            <a:avLst/>
          </a:prstGeom>
          <a:noFill/>
          <a:ln w="9525" algn="ctr">
            <a:noFill/>
            <a:miter lim="800000"/>
          </a:ln>
        </p:spPr>
        <p:txBody>
          <a:bodyPr>
            <a:spAutoFit/>
          </a:bodyPr>
          <a:lstStyle/>
          <a:p>
            <a:pPr defTabSz="914400" eaLnBrk="0" hangingPunct="0"/>
            <a:r>
              <a:rPr lang="zh-CN" altLang="en-US" sz="2800" b="1">
                <a:solidFill>
                  <a:schemeClr val="bg1"/>
                </a:solidFill>
                <a:latin typeface="微软雅黑" panose="020B0503020204020204" pitchFamily="34" charset="-122"/>
                <a:ea typeface="微软雅黑" panose="020B0503020204020204" pitchFamily="34" charset="-122"/>
              </a:rPr>
              <a:t>商品</a:t>
            </a:r>
            <a:r>
              <a:rPr lang="en-US" altLang="zh-CN" sz="2800" b="1">
                <a:solidFill>
                  <a:schemeClr val="bg1"/>
                </a:solidFill>
                <a:latin typeface="微软雅黑" panose="020B0503020204020204" pitchFamily="34" charset="-122"/>
                <a:ea typeface="微软雅黑" panose="020B0503020204020204" pitchFamily="34" charset="-122"/>
              </a:rPr>
              <a:t>SKU</a:t>
            </a:r>
            <a:r>
              <a:rPr lang="zh-CN" altLang="en-US" sz="2800" b="1">
                <a:solidFill>
                  <a:schemeClr val="bg1"/>
                </a:solidFill>
                <a:latin typeface="微软雅黑" panose="020B0503020204020204" pitchFamily="34" charset="-122"/>
                <a:ea typeface="微软雅黑" panose="020B0503020204020204" pitchFamily="34" charset="-122"/>
              </a:rPr>
              <a:t>作弊</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79878" name="文本框 2"/>
          <p:cNvSpPr txBox="1">
            <a:spLocks noChangeArrowheads="1"/>
          </p:cNvSpPr>
          <p:nvPr/>
        </p:nvSpPr>
        <p:spPr bwMode="auto">
          <a:xfrm>
            <a:off x="912813" y="1812925"/>
            <a:ext cx="7451725" cy="822325"/>
          </a:xfrm>
          <a:prstGeom prst="rect">
            <a:avLst/>
          </a:prstGeom>
          <a:noFill/>
          <a:ln w="9525">
            <a:noFill/>
            <a:miter lim="800000"/>
          </a:ln>
        </p:spPr>
        <p:txBody>
          <a:bodyPr>
            <a:spAutoFit/>
          </a:bodyPr>
          <a:lstStyle/>
          <a:p>
            <a:pPr defTabSz="914400">
              <a:buFont typeface="Arial" panose="020B0604020202020204" pitchFamily="34" charset="0"/>
              <a:buNone/>
            </a:pPr>
            <a:r>
              <a:rPr lang="en-US" altLang="en-US" sz="2400">
                <a:solidFill>
                  <a:schemeClr val="bg1"/>
                </a:solidFill>
                <a:latin typeface="微软雅黑" panose="020B0503020204020204" pitchFamily="34" charset="-122"/>
                <a:ea typeface="微软雅黑" panose="020B0503020204020204" pitchFamily="34" charset="-122"/>
              </a:rPr>
              <a:t>	6 </a:t>
            </a:r>
            <a:r>
              <a:rPr lang="zh-CN" altLang="en-US" sz="2400">
                <a:solidFill>
                  <a:schemeClr val="bg1"/>
                </a:solidFill>
                <a:latin typeface="微软雅黑" panose="020B0503020204020204" pitchFamily="34" charset="-122"/>
                <a:ea typeface="微软雅黑" panose="020B0503020204020204" pitchFamily="34" charset="-122"/>
              </a:rPr>
              <a:t>将材质、款式、规格等属性值不同的商品放在一个宝贝链接里出售</a:t>
            </a:r>
            <a:endParaRPr lang="zh-CN" altLang="en-US" sz="2400">
              <a:solidFill>
                <a:schemeClr val="bg1"/>
              </a:solidFill>
              <a:latin typeface="微软雅黑" panose="020B0503020204020204" pitchFamily="34" charset="-122"/>
              <a:ea typeface="微软雅黑" panose="020B0503020204020204" pitchFamily="34" charset="-122"/>
            </a:endParaRPr>
          </a:p>
        </p:txBody>
      </p:sp>
      <p:pic>
        <p:nvPicPr>
          <p:cNvPr id="79879" name="图片 3"/>
          <p:cNvPicPr>
            <a:picLocks noChangeAspect="1" noChangeArrowheads="1"/>
          </p:cNvPicPr>
          <p:nvPr/>
        </p:nvPicPr>
        <p:blipFill>
          <a:blip r:embed="rId1"/>
          <a:srcRect/>
          <a:stretch>
            <a:fillRect/>
          </a:stretch>
        </p:blipFill>
        <p:spPr bwMode="auto">
          <a:xfrm>
            <a:off x="552450" y="2670175"/>
            <a:ext cx="8428038" cy="412432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76375" y="1106488"/>
            <a:ext cx="141288" cy="476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8851" name="Text Box 23"/>
          <p:cNvSpPr txBox="1">
            <a:spLocks noChangeArrowheads="1"/>
          </p:cNvSpPr>
          <p:nvPr/>
        </p:nvSpPr>
        <p:spPr bwMode="auto">
          <a:xfrm>
            <a:off x="1900238" y="1101725"/>
            <a:ext cx="5356225" cy="519113"/>
          </a:xfrm>
          <a:prstGeom prst="rect">
            <a:avLst/>
          </a:prstGeom>
          <a:noFill/>
          <a:ln w="9525" algn="ctr">
            <a:noFill/>
            <a:miter lim="800000"/>
          </a:ln>
        </p:spPr>
        <p:txBody>
          <a:bodyPr>
            <a:spAutoFit/>
          </a:bodyPr>
          <a:lstStyle/>
          <a:p>
            <a:pPr defTabSz="914400" eaLnBrk="0" hangingPunct="0"/>
            <a:r>
              <a:rPr lang="zh-CN" altLang="en-US" sz="2800" b="1">
                <a:solidFill>
                  <a:schemeClr val="bg1"/>
                </a:solidFill>
                <a:latin typeface="微软雅黑" panose="020B0503020204020204" pitchFamily="34" charset="-122"/>
                <a:ea typeface="微软雅黑" panose="020B0503020204020204" pitchFamily="34" charset="-122"/>
              </a:rPr>
              <a:t>商品</a:t>
            </a:r>
            <a:r>
              <a:rPr lang="en-US" altLang="zh-CN" sz="2800" b="1">
                <a:solidFill>
                  <a:schemeClr val="bg1"/>
                </a:solidFill>
                <a:latin typeface="微软雅黑" panose="020B0503020204020204" pitchFamily="34" charset="-122"/>
                <a:ea typeface="微软雅黑" panose="020B0503020204020204" pitchFamily="34" charset="-122"/>
              </a:rPr>
              <a:t>SKU</a:t>
            </a:r>
            <a:r>
              <a:rPr lang="zh-CN" altLang="en-US" sz="2800" b="1">
                <a:solidFill>
                  <a:schemeClr val="bg1"/>
                </a:solidFill>
                <a:latin typeface="微软雅黑" panose="020B0503020204020204" pitchFamily="34" charset="-122"/>
                <a:ea typeface="微软雅黑" panose="020B0503020204020204" pitchFamily="34" charset="-122"/>
              </a:rPr>
              <a:t>作弊</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78854" name="文本框 2"/>
          <p:cNvSpPr txBox="1">
            <a:spLocks noChangeArrowheads="1"/>
          </p:cNvSpPr>
          <p:nvPr/>
        </p:nvSpPr>
        <p:spPr bwMode="auto">
          <a:xfrm>
            <a:off x="482600" y="1879600"/>
            <a:ext cx="9525000" cy="457200"/>
          </a:xfrm>
          <a:prstGeom prst="rect">
            <a:avLst/>
          </a:prstGeom>
          <a:noFill/>
          <a:ln w="9525">
            <a:noFill/>
            <a:miter lim="800000"/>
          </a:ln>
        </p:spPr>
        <p:txBody>
          <a:bodyPr>
            <a:spAutoFit/>
          </a:bodyPr>
          <a:lstStyle/>
          <a:p>
            <a:pPr defTabSz="914400">
              <a:buFont typeface="Arial" panose="020B0604020202020204" pitchFamily="34" charset="0"/>
              <a:buNone/>
            </a:pPr>
            <a:r>
              <a:rPr lang="en-US" altLang="en-US" sz="2400">
                <a:solidFill>
                  <a:schemeClr val="bg1"/>
                </a:solidFill>
                <a:latin typeface="微软雅黑" panose="020B0503020204020204" pitchFamily="34" charset="-122"/>
                <a:ea typeface="微软雅黑" panose="020B0503020204020204" pitchFamily="34" charset="-122"/>
              </a:rPr>
              <a:t>	7 </a:t>
            </a:r>
            <a:r>
              <a:rPr lang="zh-CN" altLang="en-US" sz="2400">
                <a:solidFill>
                  <a:schemeClr val="bg1"/>
                </a:solidFill>
                <a:latin typeface="微软雅黑" panose="020B0503020204020204" pitchFamily="34" charset="-122"/>
                <a:ea typeface="微软雅黑" panose="020B0503020204020204" pitchFamily="34" charset="-122"/>
              </a:rPr>
              <a:t>将不同容量的</a:t>
            </a:r>
            <a:r>
              <a:rPr lang="en-US" altLang="zh-CN" sz="2400">
                <a:solidFill>
                  <a:schemeClr val="bg1"/>
                </a:solidFill>
                <a:latin typeface="微软雅黑" panose="020B0503020204020204" pitchFamily="34" charset="-122"/>
                <a:ea typeface="微软雅黑" panose="020B0503020204020204" pitchFamily="34" charset="-122"/>
              </a:rPr>
              <a:t>U</a:t>
            </a:r>
            <a:r>
              <a:rPr lang="zh-CN" altLang="en-US" sz="2400">
                <a:solidFill>
                  <a:schemeClr val="bg1"/>
                </a:solidFill>
                <a:latin typeface="微软雅黑" panose="020B0503020204020204" pitchFamily="34" charset="-122"/>
                <a:ea typeface="微软雅黑" panose="020B0503020204020204" pitchFamily="34" charset="-122"/>
              </a:rPr>
              <a:t>盘等存储设备放在一个链接里出售。</a:t>
            </a:r>
            <a:endParaRPr lang="zh-CN" altLang="en-US" sz="2400">
              <a:solidFill>
                <a:schemeClr val="bg1"/>
              </a:solidFill>
              <a:latin typeface="微软雅黑" panose="020B0503020204020204" pitchFamily="34" charset="-122"/>
              <a:ea typeface="微软雅黑" panose="020B0503020204020204" pitchFamily="34" charset="-122"/>
            </a:endParaRPr>
          </a:p>
        </p:txBody>
      </p:sp>
      <p:pic>
        <p:nvPicPr>
          <p:cNvPr id="78855" name="图片 1"/>
          <p:cNvPicPr>
            <a:picLocks noChangeAspect="1" noChangeArrowheads="1"/>
          </p:cNvPicPr>
          <p:nvPr/>
        </p:nvPicPr>
        <p:blipFill>
          <a:blip r:embed="rId1"/>
          <a:srcRect/>
          <a:stretch>
            <a:fillRect/>
          </a:stretch>
        </p:blipFill>
        <p:spPr bwMode="auto">
          <a:xfrm>
            <a:off x="477838" y="2600325"/>
            <a:ext cx="8361362" cy="3694113"/>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76375" y="1106488"/>
            <a:ext cx="141288" cy="476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0899" name="Text Box 23"/>
          <p:cNvSpPr txBox="1">
            <a:spLocks noChangeArrowheads="1"/>
          </p:cNvSpPr>
          <p:nvPr/>
        </p:nvSpPr>
        <p:spPr bwMode="auto">
          <a:xfrm>
            <a:off x="1900238" y="1101725"/>
            <a:ext cx="5356225" cy="519113"/>
          </a:xfrm>
          <a:prstGeom prst="rect">
            <a:avLst/>
          </a:prstGeom>
          <a:noFill/>
          <a:ln w="9525" algn="ctr">
            <a:noFill/>
            <a:miter lim="800000"/>
          </a:ln>
        </p:spPr>
        <p:txBody>
          <a:bodyPr>
            <a:spAutoFit/>
          </a:bodyPr>
          <a:lstStyle/>
          <a:p>
            <a:pPr defTabSz="914400" eaLnBrk="0" hangingPunct="0"/>
            <a:r>
              <a:rPr lang="zh-CN" altLang="en-US" sz="2800" b="1">
                <a:solidFill>
                  <a:schemeClr val="bg1"/>
                </a:solidFill>
                <a:latin typeface="微软雅黑" panose="020B0503020204020204" pitchFamily="34" charset="-122"/>
                <a:ea typeface="微软雅黑" panose="020B0503020204020204" pitchFamily="34" charset="-122"/>
              </a:rPr>
              <a:t>商品</a:t>
            </a:r>
            <a:r>
              <a:rPr lang="en-US" altLang="zh-CN" sz="2800" b="1">
                <a:solidFill>
                  <a:schemeClr val="bg1"/>
                </a:solidFill>
                <a:latin typeface="微软雅黑" panose="020B0503020204020204" pitchFamily="34" charset="-122"/>
                <a:ea typeface="微软雅黑" panose="020B0503020204020204" pitchFamily="34" charset="-122"/>
              </a:rPr>
              <a:t>SKU</a:t>
            </a:r>
            <a:r>
              <a:rPr lang="zh-CN" altLang="en-US" sz="2800" b="1">
                <a:solidFill>
                  <a:schemeClr val="bg1"/>
                </a:solidFill>
                <a:latin typeface="微软雅黑" panose="020B0503020204020204" pitchFamily="34" charset="-122"/>
                <a:ea typeface="微软雅黑" panose="020B0503020204020204" pitchFamily="34" charset="-122"/>
              </a:rPr>
              <a:t>作弊</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80902" name="文本框 2"/>
          <p:cNvSpPr txBox="1">
            <a:spLocks noChangeArrowheads="1"/>
          </p:cNvSpPr>
          <p:nvPr/>
        </p:nvSpPr>
        <p:spPr bwMode="auto">
          <a:xfrm>
            <a:off x="817563" y="1827213"/>
            <a:ext cx="7616825" cy="822325"/>
          </a:xfrm>
          <a:prstGeom prst="rect">
            <a:avLst/>
          </a:prstGeom>
          <a:noFill/>
          <a:ln w="9525">
            <a:noFill/>
            <a:miter lim="800000"/>
          </a:ln>
        </p:spPr>
        <p:txBody>
          <a:bodyPr>
            <a:spAutoFit/>
          </a:bodyPr>
          <a:lstStyle/>
          <a:p>
            <a:pPr defTabSz="914400">
              <a:buFont typeface="Arial" panose="020B0604020202020204" pitchFamily="34" charset="0"/>
              <a:buNone/>
            </a:pPr>
            <a:r>
              <a:rPr lang="en-US" altLang="en-US" sz="2400">
                <a:solidFill>
                  <a:schemeClr val="bg1"/>
                </a:solidFill>
                <a:latin typeface="微软雅黑" panose="020B0503020204020204" pitchFamily="34" charset="-122"/>
                <a:ea typeface="微软雅黑" panose="020B0503020204020204" pitchFamily="34" charset="-122"/>
              </a:rPr>
              <a:t>	</a:t>
            </a:r>
            <a:r>
              <a:rPr lang="en-US" altLang="zh-CN" sz="2400">
                <a:solidFill>
                  <a:schemeClr val="bg1"/>
                </a:solidFill>
                <a:latin typeface="微软雅黑" panose="020B0503020204020204" pitchFamily="34" charset="-122"/>
                <a:ea typeface="微软雅黑" panose="020B0503020204020204" pitchFamily="34" charset="-122"/>
              </a:rPr>
              <a:t>8</a:t>
            </a:r>
            <a:r>
              <a:rPr lang="en-US" altLang="en-US" sz="2400">
                <a:solidFill>
                  <a:schemeClr val="bg1"/>
                </a:solidFill>
                <a:latin typeface="微软雅黑" panose="020B0503020204020204" pitchFamily="34" charset="-122"/>
                <a:ea typeface="微软雅黑" panose="020B0503020204020204" pitchFamily="34" charset="-122"/>
              </a:rPr>
              <a:t> </a:t>
            </a:r>
            <a:r>
              <a:rPr lang="zh-CN" altLang="en-US" sz="2400">
                <a:solidFill>
                  <a:schemeClr val="bg1"/>
                </a:solidFill>
                <a:latin typeface="微软雅黑" panose="020B0503020204020204" pitchFamily="34" charset="-122"/>
                <a:ea typeface="微软雅黑" panose="020B0503020204020204" pitchFamily="34" charset="-122"/>
              </a:rPr>
              <a:t>将正常出售和不支持出售（或非正常）的商品放在一个链接里出售。</a:t>
            </a:r>
            <a:endParaRPr lang="zh-CN" altLang="en-US" sz="2400">
              <a:solidFill>
                <a:schemeClr val="bg1"/>
              </a:solidFill>
              <a:latin typeface="微软雅黑" panose="020B0503020204020204" pitchFamily="34" charset="-122"/>
              <a:ea typeface="微软雅黑" panose="020B0503020204020204" pitchFamily="34" charset="-122"/>
            </a:endParaRPr>
          </a:p>
        </p:txBody>
      </p:sp>
      <p:pic>
        <p:nvPicPr>
          <p:cNvPr id="80903" name="图片 3"/>
          <p:cNvPicPr>
            <a:picLocks noChangeAspect="1" noChangeArrowheads="1"/>
          </p:cNvPicPr>
          <p:nvPr/>
        </p:nvPicPr>
        <p:blipFill>
          <a:blip r:embed="rId1"/>
          <a:srcRect/>
          <a:stretch>
            <a:fillRect/>
          </a:stretch>
        </p:blipFill>
        <p:spPr bwMode="auto">
          <a:xfrm>
            <a:off x="38100" y="2776538"/>
            <a:ext cx="9144000" cy="3859212"/>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六边形 5"/>
          <p:cNvSpPr/>
          <p:nvPr/>
        </p:nvSpPr>
        <p:spPr>
          <a:xfrm>
            <a:off x="2436813" y="3076575"/>
            <a:ext cx="819150" cy="704850"/>
          </a:xfrm>
          <a:prstGeom prst="hexagon">
            <a:avLst/>
          </a:prstGeom>
          <a:solidFill>
            <a:srgbClr val="0070C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7" name="文本框 6"/>
          <p:cNvSpPr txBox="1"/>
          <p:nvPr/>
        </p:nvSpPr>
        <p:spPr>
          <a:xfrm>
            <a:off x="2548939" y="3193566"/>
            <a:ext cx="594168" cy="506752"/>
          </a:xfrm>
          <a:prstGeom prst="rect">
            <a:avLst/>
          </a:prstGeom>
          <a:noFill/>
        </p:spPr>
        <p:txBody>
          <a:bodyPr>
            <a:spAutoFit/>
          </a:bodyPr>
          <a:lstStyle/>
          <a:p>
            <a:pPr algn="ctr" fontAlgn="auto">
              <a:spcBef>
                <a:spcPts val="0"/>
              </a:spcBef>
              <a:spcAft>
                <a:spcPts val="0"/>
              </a:spcAft>
              <a:defRPr/>
            </a:pPr>
            <a:r>
              <a:rPr lang="en-US" altLang="zh-CN" sz="2700" dirty="0">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atin typeface="微软雅黑" panose="020B0503020204020204" pitchFamily="34" charset="-122"/>
                <a:ea typeface="微软雅黑" panose="020B0503020204020204" pitchFamily="34" charset="-122"/>
              </a:rPr>
              <a:t>2</a:t>
            </a:r>
            <a:endParaRPr lang="zh-CN" altLang="en-US" sz="2700" dirty="0">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atin typeface="微软雅黑" panose="020B0503020204020204" pitchFamily="34" charset="-122"/>
              <a:ea typeface="微软雅黑" panose="020B0503020204020204" pitchFamily="34" charset="-122"/>
            </a:endParaRPr>
          </a:p>
        </p:txBody>
      </p:sp>
      <p:sp>
        <p:nvSpPr>
          <p:cNvPr id="4" name="任意多边形 4"/>
          <p:cNvSpPr/>
          <p:nvPr/>
        </p:nvSpPr>
        <p:spPr>
          <a:xfrm>
            <a:off x="3368675" y="3076575"/>
            <a:ext cx="3338513" cy="704850"/>
          </a:xfrm>
          <a:custGeom>
            <a:avLst/>
            <a:gdLst>
              <a:gd name="connsiteX0" fmla="*/ 171596 w 3244131"/>
              <a:gd name="connsiteY0" fmla="*/ 0 h 686384"/>
              <a:gd name="connsiteX1" fmla="*/ 398103 w 3244131"/>
              <a:gd name="connsiteY1" fmla="*/ 0 h 686384"/>
              <a:gd name="connsiteX2" fmla="*/ 624610 w 3244131"/>
              <a:gd name="connsiteY2" fmla="*/ 0 h 686384"/>
              <a:gd name="connsiteX3" fmla="*/ 2619521 w 3244131"/>
              <a:gd name="connsiteY3" fmla="*/ 0 h 686384"/>
              <a:gd name="connsiteX4" fmla="*/ 2846028 w 3244131"/>
              <a:gd name="connsiteY4" fmla="*/ 0 h 686384"/>
              <a:gd name="connsiteX5" fmla="*/ 3072535 w 3244131"/>
              <a:gd name="connsiteY5" fmla="*/ 0 h 686384"/>
              <a:gd name="connsiteX6" fmla="*/ 3244131 w 3244131"/>
              <a:gd name="connsiteY6" fmla="*/ 343192 h 686384"/>
              <a:gd name="connsiteX7" fmla="*/ 3072535 w 3244131"/>
              <a:gd name="connsiteY7" fmla="*/ 686384 h 686384"/>
              <a:gd name="connsiteX8" fmla="*/ 2846028 w 3244131"/>
              <a:gd name="connsiteY8" fmla="*/ 686384 h 686384"/>
              <a:gd name="connsiteX9" fmla="*/ 2619521 w 3244131"/>
              <a:gd name="connsiteY9" fmla="*/ 686384 h 686384"/>
              <a:gd name="connsiteX10" fmla="*/ 624610 w 3244131"/>
              <a:gd name="connsiteY10" fmla="*/ 686384 h 686384"/>
              <a:gd name="connsiteX11" fmla="*/ 398103 w 3244131"/>
              <a:gd name="connsiteY11" fmla="*/ 686384 h 686384"/>
              <a:gd name="connsiteX12" fmla="*/ 171596 w 3244131"/>
              <a:gd name="connsiteY12" fmla="*/ 686384 h 686384"/>
              <a:gd name="connsiteX13" fmla="*/ 0 w 3244131"/>
              <a:gd name="connsiteY13" fmla="*/ 343192 h 68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44131" h="686384">
                <a:moveTo>
                  <a:pt x="171596" y="0"/>
                </a:moveTo>
                <a:lnTo>
                  <a:pt x="398103" y="0"/>
                </a:lnTo>
                <a:lnTo>
                  <a:pt x="624610" y="0"/>
                </a:lnTo>
                <a:lnTo>
                  <a:pt x="2619521" y="0"/>
                </a:lnTo>
                <a:lnTo>
                  <a:pt x="2846028" y="0"/>
                </a:lnTo>
                <a:lnTo>
                  <a:pt x="3072535" y="0"/>
                </a:lnTo>
                <a:lnTo>
                  <a:pt x="3244131" y="343192"/>
                </a:lnTo>
                <a:lnTo>
                  <a:pt x="3072535" y="686384"/>
                </a:lnTo>
                <a:lnTo>
                  <a:pt x="2846028" y="686384"/>
                </a:lnTo>
                <a:lnTo>
                  <a:pt x="2619521" y="686384"/>
                </a:lnTo>
                <a:lnTo>
                  <a:pt x="624610" y="686384"/>
                </a:lnTo>
                <a:lnTo>
                  <a:pt x="398103" y="686384"/>
                </a:lnTo>
                <a:lnTo>
                  <a:pt x="171596" y="686384"/>
                </a:lnTo>
                <a:lnTo>
                  <a:pt x="0" y="343192"/>
                </a:lnTo>
                <a:close/>
              </a:path>
            </a:pathLst>
          </a:custGeom>
          <a:solidFill>
            <a:srgbClr val="0070C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3316" name="Text Box 9"/>
          <p:cNvSpPr txBox="1">
            <a:spLocks noChangeArrowheads="1"/>
          </p:cNvSpPr>
          <p:nvPr/>
        </p:nvSpPr>
        <p:spPr bwMode="auto">
          <a:xfrm>
            <a:off x="4035425" y="3203575"/>
            <a:ext cx="2012950" cy="457200"/>
          </a:xfrm>
          <a:prstGeom prst="rect">
            <a:avLst/>
          </a:prstGeom>
          <a:noFill/>
          <a:ln w="9525" algn="ctr">
            <a:noFill/>
            <a:miter lim="800000"/>
          </a:ln>
        </p:spPr>
        <p:txBody>
          <a:bodyPr wrap="none">
            <a:spAutoFit/>
          </a:bodyPr>
          <a:lstStyle/>
          <a:p>
            <a:pPr algn="ctr" defTabSz="914400" eaLnBrk="0" hangingPunct="0"/>
            <a:r>
              <a:rPr lang="zh-CN" altLang="en-US" sz="2400">
                <a:solidFill>
                  <a:schemeClr val="bg1"/>
                </a:solidFill>
                <a:latin typeface="微软雅黑" panose="020B0503020204020204" pitchFamily="34" charset="-122"/>
                <a:ea typeface="微软雅黑" panose="020B0503020204020204" pitchFamily="34" charset="-122"/>
              </a:rPr>
              <a:t>切记粗心大意</a:t>
            </a:r>
            <a:endParaRPr lang="zh-CN" altLang="en-US" sz="240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4"/>
          <p:cNvSpPr/>
          <p:nvPr/>
        </p:nvSpPr>
        <p:spPr>
          <a:xfrm>
            <a:off x="317500" y="3089275"/>
            <a:ext cx="2012950" cy="1023938"/>
          </a:xfrm>
          <a:custGeom>
            <a:avLst/>
            <a:gdLst>
              <a:gd name="connsiteX0" fmla="*/ 171596 w 3244131"/>
              <a:gd name="connsiteY0" fmla="*/ 0 h 686384"/>
              <a:gd name="connsiteX1" fmla="*/ 398103 w 3244131"/>
              <a:gd name="connsiteY1" fmla="*/ 0 h 686384"/>
              <a:gd name="connsiteX2" fmla="*/ 624610 w 3244131"/>
              <a:gd name="connsiteY2" fmla="*/ 0 h 686384"/>
              <a:gd name="connsiteX3" fmla="*/ 2619521 w 3244131"/>
              <a:gd name="connsiteY3" fmla="*/ 0 h 686384"/>
              <a:gd name="connsiteX4" fmla="*/ 2846028 w 3244131"/>
              <a:gd name="connsiteY4" fmla="*/ 0 h 686384"/>
              <a:gd name="connsiteX5" fmla="*/ 3072535 w 3244131"/>
              <a:gd name="connsiteY5" fmla="*/ 0 h 686384"/>
              <a:gd name="connsiteX6" fmla="*/ 3244131 w 3244131"/>
              <a:gd name="connsiteY6" fmla="*/ 343192 h 686384"/>
              <a:gd name="connsiteX7" fmla="*/ 3072535 w 3244131"/>
              <a:gd name="connsiteY7" fmla="*/ 686384 h 686384"/>
              <a:gd name="connsiteX8" fmla="*/ 2846028 w 3244131"/>
              <a:gd name="connsiteY8" fmla="*/ 686384 h 686384"/>
              <a:gd name="connsiteX9" fmla="*/ 2619521 w 3244131"/>
              <a:gd name="connsiteY9" fmla="*/ 686384 h 686384"/>
              <a:gd name="connsiteX10" fmla="*/ 624610 w 3244131"/>
              <a:gd name="connsiteY10" fmla="*/ 686384 h 686384"/>
              <a:gd name="connsiteX11" fmla="*/ 398103 w 3244131"/>
              <a:gd name="connsiteY11" fmla="*/ 686384 h 686384"/>
              <a:gd name="connsiteX12" fmla="*/ 171596 w 3244131"/>
              <a:gd name="connsiteY12" fmla="*/ 686384 h 686384"/>
              <a:gd name="connsiteX13" fmla="*/ 0 w 3244131"/>
              <a:gd name="connsiteY13" fmla="*/ 343192 h 68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44131" h="686384">
                <a:moveTo>
                  <a:pt x="171596" y="0"/>
                </a:moveTo>
                <a:lnTo>
                  <a:pt x="398103" y="0"/>
                </a:lnTo>
                <a:lnTo>
                  <a:pt x="624610" y="0"/>
                </a:lnTo>
                <a:lnTo>
                  <a:pt x="2619521" y="0"/>
                </a:lnTo>
                <a:lnTo>
                  <a:pt x="2846028" y="0"/>
                </a:lnTo>
                <a:lnTo>
                  <a:pt x="3072535" y="0"/>
                </a:lnTo>
                <a:lnTo>
                  <a:pt x="3244131" y="343192"/>
                </a:lnTo>
                <a:lnTo>
                  <a:pt x="3072535" y="686384"/>
                </a:lnTo>
                <a:lnTo>
                  <a:pt x="2846028" y="686384"/>
                </a:lnTo>
                <a:lnTo>
                  <a:pt x="2619521" y="686384"/>
                </a:lnTo>
                <a:lnTo>
                  <a:pt x="624610" y="686384"/>
                </a:lnTo>
                <a:lnTo>
                  <a:pt x="398103" y="686384"/>
                </a:lnTo>
                <a:lnTo>
                  <a:pt x="171596" y="686384"/>
                </a:lnTo>
                <a:lnTo>
                  <a:pt x="0" y="343192"/>
                </a:lnTo>
                <a:close/>
              </a:path>
            </a:pathLst>
          </a:custGeom>
          <a:solidFill>
            <a:srgbClr val="117EBF">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p>
        </p:txBody>
      </p:sp>
      <p:grpSp>
        <p:nvGrpSpPr>
          <p:cNvPr id="61442" name="组合 1"/>
          <p:cNvGrpSpPr/>
          <p:nvPr/>
        </p:nvGrpSpPr>
        <p:grpSpPr bwMode="auto">
          <a:xfrm>
            <a:off x="854075" y="954088"/>
            <a:ext cx="596900" cy="514350"/>
            <a:chOff x="3306159" y="1663997"/>
            <a:chExt cx="796206" cy="686384"/>
          </a:xfrm>
        </p:grpSpPr>
        <p:sp>
          <p:nvSpPr>
            <p:cNvPr id="3" name="六边形 2"/>
            <p:cNvSpPr/>
            <p:nvPr/>
          </p:nvSpPr>
          <p:spPr>
            <a:xfrm>
              <a:off x="3306159" y="1663997"/>
              <a:ext cx="796206" cy="686384"/>
            </a:xfrm>
            <a:prstGeom prst="hexagon">
              <a:avLst/>
            </a:prstGeom>
            <a:solidFill>
              <a:srgbClr val="117EB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p>
          </p:txBody>
        </p:sp>
        <p:sp>
          <p:nvSpPr>
            <p:cNvPr id="4" name="文本框 3"/>
            <p:cNvSpPr txBox="1"/>
            <p:nvPr/>
          </p:nvSpPr>
          <p:spPr>
            <a:xfrm>
              <a:off x="3416273" y="1746617"/>
              <a:ext cx="575979" cy="552921"/>
            </a:xfrm>
            <a:prstGeom prst="rect">
              <a:avLst/>
            </a:prstGeom>
            <a:noFill/>
          </p:spPr>
          <p:txBody>
            <a:bodyPr>
              <a:spAutoFit/>
            </a:bodyPr>
            <a:lstStyle/>
            <a:p>
              <a:pPr algn="ctr" fontAlgn="auto">
                <a:spcBef>
                  <a:spcPts val="0"/>
                </a:spcBef>
                <a:spcAft>
                  <a:spcPts val="0"/>
                </a:spcAft>
                <a:defRPr/>
              </a:pPr>
              <a:endParaRPr lang="zh-CN" altLang="en-US" sz="2100" dirty="0">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atin typeface="微软雅黑" panose="020B0503020204020204" pitchFamily="34" charset="-122"/>
                <a:ea typeface="微软雅黑" panose="020B0503020204020204" pitchFamily="34" charset="-122"/>
              </a:endParaRPr>
            </a:p>
          </p:txBody>
        </p:sp>
      </p:grpSp>
      <p:sp>
        <p:nvSpPr>
          <p:cNvPr id="5" name="矩形 4"/>
          <p:cNvSpPr/>
          <p:nvPr/>
        </p:nvSpPr>
        <p:spPr>
          <a:xfrm>
            <a:off x="1666875" y="954088"/>
            <a:ext cx="141288" cy="476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1446" name="Text Box 23"/>
          <p:cNvSpPr txBox="1">
            <a:spLocks noChangeArrowheads="1"/>
          </p:cNvSpPr>
          <p:nvPr/>
        </p:nvSpPr>
        <p:spPr bwMode="auto">
          <a:xfrm>
            <a:off x="2001838" y="927100"/>
            <a:ext cx="5356225" cy="519113"/>
          </a:xfrm>
          <a:prstGeom prst="rect">
            <a:avLst/>
          </a:prstGeom>
          <a:noFill/>
          <a:ln w="9525" algn="ctr">
            <a:noFill/>
            <a:miter lim="800000"/>
          </a:ln>
        </p:spPr>
        <p:txBody>
          <a:bodyPr>
            <a:spAutoFit/>
          </a:bodyPr>
          <a:lstStyle/>
          <a:p>
            <a:pPr defTabSz="914400" eaLnBrk="0" hangingPunct="0"/>
            <a:r>
              <a:rPr lang="zh-CN" altLang="en-US" sz="2800" b="1">
                <a:solidFill>
                  <a:schemeClr val="bg1"/>
                </a:solidFill>
                <a:latin typeface="微软雅黑" panose="020B0503020204020204" pitchFamily="34" charset="-122"/>
                <a:ea typeface="微软雅黑" panose="020B0503020204020204" pitchFamily="34" charset="-122"/>
              </a:rPr>
              <a:t>思维导图</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61451" name="Text Box 10"/>
          <p:cNvSpPr txBox="1">
            <a:spLocks noChangeArrowheads="1"/>
          </p:cNvSpPr>
          <p:nvPr/>
        </p:nvSpPr>
        <p:spPr bwMode="auto">
          <a:xfrm>
            <a:off x="466725" y="3162300"/>
            <a:ext cx="1708150" cy="822325"/>
          </a:xfrm>
          <a:prstGeom prst="rect">
            <a:avLst/>
          </a:prstGeom>
          <a:noFill/>
          <a:ln w="9525">
            <a:noFill/>
            <a:miter lim="800000"/>
          </a:ln>
        </p:spPr>
        <p:txBody>
          <a:bodyPr wrap="none">
            <a:spAutoFit/>
          </a:bodyPr>
          <a:lstStyle/>
          <a:p>
            <a:pPr algn="ctr" defTabSz="914400"/>
            <a:r>
              <a:rPr lang="zh-CN" altLang="en-US" sz="2400">
                <a:solidFill>
                  <a:schemeClr val="bg1"/>
                </a:solidFill>
                <a:latin typeface="微软雅黑" panose="020B0503020204020204" pitchFamily="34" charset="-122"/>
                <a:ea typeface="微软雅黑" panose="020B0503020204020204" pitchFamily="34" charset="-122"/>
              </a:rPr>
              <a:t>避开搜索</a:t>
            </a:r>
            <a:endParaRPr lang="zh-CN" altLang="en-US" sz="2400">
              <a:solidFill>
                <a:schemeClr val="bg1"/>
              </a:solidFill>
              <a:latin typeface="微软雅黑" panose="020B0503020204020204" pitchFamily="34" charset="-122"/>
              <a:ea typeface="微软雅黑" panose="020B0503020204020204" pitchFamily="34" charset="-122"/>
            </a:endParaRPr>
          </a:p>
          <a:p>
            <a:pPr algn="ctr" defTabSz="914400"/>
            <a:r>
              <a:rPr lang="zh-CN" altLang="en-US" sz="2400">
                <a:solidFill>
                  <a:schemeClr val="bg1"/>
                </a:solidFill>
                <a:latin typeface="微软雅黑" panose="020B0503020204020204" pitchFamily="34" charset="-122"/>
                <a:ea typeface="微软雅黑" panose="020B0503020204020204" pitchFamily="34" charset="-122"/>
              </a:rPr>
              <a:t>规则的误区</a:t>
            </a:r>
            <a:endParaRPr lang="zh-CN" altLang="en-US" sz="2400">
              <a:solidFill>
                <a:schemeClr val="bg1"/>
              </a:solidFill>
              <a:latin typeface="微软雅黑" panose="020B0503020204020204" pitchFamily="34" charset="-122"/>
              <a:ea typeface="微软雅黑" panose="020B0503020204020204" pitchFamily="34" charset="-122"/>
            </a:endParaRPr>
          </a:p>
        </p:txBody>
      </p:sp>
      <p:sp>
        <p:nvSpPr>
          <p:cNvPr id="61452" name="任意多边形 4"/>
          <p:cNvSpPr/>
          <p:nvPr/>
        </p:nvSpPr>
        <p:spPr bwMode="auto">
          <a:xfrm>
            <a:off x="2695575" y="1587500"/>
            <a:ext cx="2200275" cy="647700"/>
          </a:xfrm>
          <a:custGeom>
            <a:avLst/>
            <a:gdLst>
              <a:gd name="T0" fmla="*/ 75825 w 3244131"/>
              <a:gd name="T1" fmla="*/ 0 h 686384"/>
              <a:gd name="T2" fmla="*/ 175913 w 3244131"/>
              <a:gd name="T3" fmla="*/ 0 h 686384"/>
              <a:gd name="T4" fmla="*/ 276002 w 3244131"/>
              <a:gd name="T5" fmla="*/ 0 h 686384"/>
              <a:gd name="T6" fmla="*/ 1157510 w 3244131"/>
              <a:gd name="T7" fmla="*/ 0 h 686384"/>
              <a:gd name="T8" fmla="*/ 1257599 w 3244131"/>
              <a:gd name="T9" fmla="*/ 0 h 686384"/>
              <a:gd name="T10" fmla="*/ 1357687 w 3244131"/>
              <a:gd name="T11" fmla="*/ 0 h 686384"/>
              <a:gd name="T12" fmla="*/ 1433512 w 3244131"/>
              <a:gd name="T13" fmla="*/ 323850 h 686384"/>
              <a:gd name="T14" fmla="*/ 1357687 w 3244131"/>
              <a:gd name="T15" fmla="*/ 647700 h 686384"/>
              <a:gd name="T16" fmla="*/ 1257599 w 3244131"/>
              <a:gd name="T17" fmla="*/ 647700 h 686384"/>
              <a:gd name="T18" fmla="*/ 1157510 w 3244131"/>
              <a:gd name="T19" fmla="*/ 647700 h 686384"/>
              <a:gd name="T20" fmla="*/ 276002 w 3244131"/>
              <a:gd name="T21" fmla="*/ 647700 h 686384"/>
              <a:gd name="T22" fmla="*/ 175913 w 3244131"/>
              <a:gd name="T23" fmla="*/ 647700 h 686384"/>
              <a:gd name="T24" fmla="*/ 75825 w 3244131"/>
              <a:gd name="T25" fmla="*/ 647700 h 686384"/>
              <a:gd name="T26" fmla="*/ 0 w 3244131"/>
              <a:gd name="T27" fmla="*/ 323850 h 6863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244131" h="686384">
                <a:moveTo>
                  <a:pt x="171596" y="0"/>
                </a:moveTo>
                <a:lnTo>
                  <a:pt x="398103" y="0"/>
                </a:lnTo>
                <a:lnTo>
                  <a:pt x="624610" y="0"/>
                </a:lnTo>
                <a:lnTo>
                  <a:pt x="2619521" y="0"/>
                </a:lnTo>
                <a:lnTo>
                  <a:pt x="2846028" y="0"/>
                </a:lnTo>
                <a:lnTo>
                  <a:pt x="3072535" y="0"/>
                </a:lnTo>
                <a:lnTo>
                  <a:pt x="3244131" y="343192"/>
                </a:lnTo>
                <a:lnTo>
                  <a:pt x="3072535" y="686384"/>
                </a:lnTo>
                <a:lnTo>
                  <a:pt x="2846028" y="686384"/>
                </a:lnTo>
                <a:lnTo>
                  <a:pt x="2619521" y="686384"/>
                </a:lnTo>
                <a:lnTo>
                  <a:pt x="624610" y="686384"/>
                </a:lnTo>
                <a:lnTo>
                  <a:pt x="398103" y="686384"/>
                </a:lnTo>
                <a:lnTo>
                  <a:pt x="171596" y="686384"/>
                </a:lnTo>
                <a:lnTo>
                  <a:pt x="0" y="343192"/>
                </a:lnTo>
                <a:close/>
              </a:path>
            </a:pathLst>
          </a:custGeom>
          <a:solidFill>
            <a:schemeClr val="accent2">
              <a:alpha val="36078"/>
            </a:schemeClr>
          </a:solidFill>
          <a:ln w="12700" cap="flat" cmpd="sng" algn="ctr">
            <a:noFill/>
            <a:prstDash val="solid"/>
            <a:miter lim="800000"/>
          </a:ln>
        </p:spPr>
        <p:txBody>
          <a:bodyPr anchor="ctr"/>
          <a:lstStyle/>
          <a:p>
            <a:endParaRPr lang="zh-CN" altLang="en-US"/>
          </a:p>
        </p:txBody>
      </p:sp>
      <p:sp>
        <p:nvSpPr>
          <p:cNvPr id="61453" name="Text Box 32"/>
          <p:cNvSpPr txBox="1">
            <a:spLocks noChangeArrowheads="1"/>
          </p:cNvSpPr>
          <p:nvPr/>
        </p:nvSpPr>
        <p:spPr bwMode="auto">
          <a:xfrm>
            <a:off x="2744788" y="1684338"/>
            <a:ext cx="2103437" cy="457200"/>
          </a:xfrm>
          <a:prstGeom prst="rect">
            <a:avLst/>
          </a:prstGeom>
          <a:noFill/>
          <a:ln w="9525">
            <a:noFill/>
            <a:miter lim="800000"/>
          </a:ln>
        </p:spPr>
        <p:txBody>
          <a:bodyPr wrap="none">
            <a:spAutoFit/>
          </a:bodyPr>
          <a:lstStyle/>
          <a:p>
            <a:pPr algn="ctr"/>
            <a:r>
              <a:rPr lang="zh-CN" altLang="en-US" sz="2400">
                <a:solidFill>
                  <a:schemeClr val="bg1"/>
                </a:solidFill>
                <a:latin typeface="微软雅黑" panose="020B0503020204020204" pitchFamily="34" charset="-122"/>
                <a:ea typeface="微软雅黑" panose="020B0503020204020204" pitchFamily="34" charset="-122"/>
              </a:rPr>
              <a:t>切勿弄虚作假 </a:t>
            </a:r>
            <a:endParaRPr lang="zh-CN" altLang="en-US" sz="2400">
              <a:solidFill>
                <a:schemeClr val="bg1"/>
              </a:solidFill>
              <a:latin typeface="微软雅黑" panose="020B0503020204020204" pitchFamily="34" charset="-122"/>
              <a:ea typeface="微软雅黑" panose="020B0503020204020204" pitchFamily="34" charset="-122"/>
            </a:endParaRPr>
          </a:p>
        </p:txBody>
      </p:sp>
      <p:sp>
        <p:nvSpPr>
          <p:cNvPr id="61458" name="任意多边形 4"/>
          <p:cNvSpPr/>
          <p:nvPr/>
        </p:nvSpPr>
        <p:spPr bwMode="auto">
          <a:xfrm>
            <a:off x="5524500" y="1311275"/>
            <a:ext cx="1898650" cy="534988"/>
          </a:xfrm>
          <a:custGeom>
            <a:avLst/>
            <a:gdLst>
              <a:gd name="T0" fmla="*/ 136703 w 3244131"/>
              <a:gd name="T1" fmla="*/ 0 h 686384"/>
              <a:gd name="T2" fmla="*/ 317150 w 3244131"/>
              <a:gd name="T3" fmla="*/ 0 h 686384"/>
              <a:gd name="T4" fmla="*/ 497598 w 3244131"/>
              <a:gd name="T5" fmla="*/ 0 h 686384"/>
              <a:gd name="T6" fmla="*/ 2086852 w 3244131"/>
              <a:gd name="T7" fmla="*/ 0 h 686384"/>
              <a:gd name="T8" fmla="*/ 2267300 w 3244131"/>
              <a:gd name="T9" fmla="*/ 0 h 686384"/>
              <a:gd name="T10" fmla="*/ 2447747 w 3244131"/>
              <a:gd name="T11" fmla="*/ 0 h 686384"/>
              <a:gd name="T12" fmla="*/ 2584450 w 3244131"/>
              <a:gd name="T13" fmla="*/ 267494 h 686384"/>
              <a:gd name="T14" fmla="*/ 2447747 w 3244131"/>
              <a:gd name="T15" fmla="*/ 534988 h 686384"/>
              <a:gd name="T16" fmla="*/ 2267300 w 3244131"/>
              <a:gd name="T17" fmla="*/ 534988 h 686384"/>
              <a:gd name="T18" fmla="*/ 2086852 w 3244131"/>
              <a:gd name="T19" fmla="*/ 534988 h 686384"/>
              <a:gd name="T20" fmla="*/ 497598 w 3244131"/>
              <a:gd name="T21" fmla="*/ 534988 h 686384"/>
              <a:gd name="T22" fmla="*/ 317150 w 3244131"/>
              <a:gd name="T23" fmla="*/ 534988 h 686384"/>
              <a:gd name="T24" fmla="*/ 136703 w 3244131"/>
              <a:gd name="T25" fmla="*/ 534988 h 686384"/>
              <a:gd name="T26" fmla="*/ 0 w 3244131"/>
              <a:gd name="T27" fmla="*/ 267494 h 6863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244131" h="686384">
                <a:moveTo>
                  <a:pt x="171596" y="0"/>
                </a:moveTo>
                <a:lnTo>
                  <a:pt x="398103" y="0"/>
                </a:lnTo>
                <a:lnTo>
                  <a:pt x="624610" y="0"/>
                </a:lnTo>
                <a:lnTo>
                  <a:pt x="2619521" y="0"/>
                </a:lnTo>
                <a:lnTo>
                  <a:pt x="2846028" y="0"/>
                </a:lnTo>
                <a:lnTo>
                  <a:pt x="3072535" y="0"/>
                </a:lnTo>
                <a:lnTo>
                  <a:pt x="3244131" y="343192"/>
                </a:lnTo>
                <a:lnTo>
                  <a:pt x="3072535" y="686384"/>
                </a:lnTo>
                <a:lnTo>
                  <a:pt x="2846028" y="686384"/>
                </a:lnTo>
                <a:lnTo>
                  <a:pt x="2619521" y="686384"/>
                </a:lnTo>
                <a:lnTo>
                  <a:pt x="624610" y="686384"/>
                </a:lnTo>
                <a:lnTo>
                  <a:pt x="398103" y="686384"/>
                </a:lnTo>
                <a:lnTo>
                  <a:pt x="171596" y="686384"/>
                </a:lnTo>
                <a:lnTo>
                  <a:pt x="0" y="343192"/>
                </a:lnTo>
                <a:close/>
              </a:path>
            </a:pathLst>
          </a:custGeom>
          <a:solidFill>
            <a:schemeClr val="accent2">
              <a:alpha val="36078"/>
            </a:schemeClr>
          </a:solidFill>
          <a:ln w="12700" cap="flat" cmpd="sng" algn="ctr">
            <a:noFill/>
            <a:prstDash val="solid"/>
            <a:miter lim="800000"/>
          </a:ln>
        </p:spPr>
        <p:txBody>
          <a:bodyPr anchor="ctr"/>
          <a:lstStyle/>
          <a:p>
            <a:endParaRPr lang="zh-CN" altLang="en-US"/>
          </a:p>
        </p:txBody>
      </p:sp>
      <p:sp>
        <p:nvSpPr>
          <p:cNvPr id="61459" name="Text Box 44"/>
          <p:cNvSpPr txBox="1">
            <a:spLocks noChangeArrowheads="1"/>
          </p:cNvSpPr>
          <p:nvPr/>
        </p:nvSpPr>
        <p:spPr bwMode="auto">
          <a:xfrm>
            <a:off x="5924550" y="1341438"/>
            <a:ext cx="1098550" cy="457200"/>
          </a:xfrm>
          <a:prstGeom prst="rect">
            <a:avLst/>
          </a:prstGeom>
          <a:noFill/>
          <a:ln w="9525">
            <a:noFill/>
            <a:miter lim="800000"/>
          </a:ln>
        </p:spPr>
        <p:txBody>
          <a:bodyPr wrap="none">
            <a:spAutoFit/>
          </a:bodyPr>
          <a:lstStyle/>
          <a:p>
            <a:pPr algn="ctr"/>
            <a:r>
              <a:rPr lang="zh-CN" altLang="en-US" sz="2400">
                <a:solidFill>
                  <a:schemeClr val="bg1"/>
                </a:solidFill>
                <a:latin typeface="微软雅黑" panose="020B0503020204020204" pitchFamily="34" charset="-122"/>
                <a:ea typeface="微软雅黑" panose="020B0503020204020204" pitchFamily="34" charset="-122"/>
              </a:rPr>
              <a:t>换宝贝</a:t>
            </a:r>
            <a:endParaRPr lang="zh-CN" altLang="en-US" sz="2400">
              <a:solidFill>
                <a:schemeClr val="bg1"/>
              </a:solidFill>
              <a:latin typeface="微软雅黑" panose="020B0503020204020204" pitchFamily="34" charset="-122"/>
              <a:ea typeface="微软雅黑" panose="020B0503020204020204" pitchFamily="34" charset="-122"/>
            </a:endParaRPr>
          </a:p>
        </p:txBody>
      </p:sp>
      <p:sp>
        <p:nvSpPr>
          <p:cNvPr id="61460" name="任意多边形 4"/>
          <p:cNvSpPr/>
          <p:nvPr/>
        </p:nvSpPr>
        <p:spPr bwMode="auto">
          <a:xfrm>
            <a:off x="5486400" y="1895475"/>
            <a:ext cx="1885950" cy="534988"/>
          </a:xfrm>
          <a:custGeom>
            <a:avLst/>
            <a:gdLst>
              <a:gd name="T0" fmla="*/ 145939 w 3244131"/>
              <a:gd name="T1" fmla="*/ 0 h 686384"/>
              <a:gd name="T2" fmla="*/ 338580 w 3244131"/>
              <a:gd name="T3" fmla="*/ 0 h 686384"/>
              <a:gd name="T4" fmla="*/ 531220 w 3244131"/>
              <a:gd name="T5" fmla="*/ 0 h 686384"/>
              <a:gd name="T6" fmla="*/ 2227855 w 3244131"/>
              <a:gd name="T7" fmla="*/ 0 h 686384"/>
              <a:gd name="T8" fmla="*/ 2420496 w 3244131"/>
              <a:gd name="T9" fmla="*/ 0 h 686384"/>
              <a:gd name="T10" fmla="*/ 2613136 w 3244131"/>
              <a:gd name="T11" fmla="*/ 0 h 686384"/>
              <a:gd name="T12" fmla="*/ 2759075 w 3244131"/>
              <a:gd name="T13" fmla="*/ 267494 h 686384"/>
              <a:gd name="T14" fmla="*/ 2613136 w 3244131"/>
              <a:gd name="T15" fmla="*/ 534988 h 686384"/>
              <a:gd name="T16" fmla="*/ 2420496 w 3244131"/>
              <a:gd name="T17" fmla="*/ 534988 h 686384"/>
              <a:gd name="T18" fmla="*/ 2227855 w 3244131"/>
              <a:gd name="T19" fmla="*/ 534988 h 686384"/>
              <a:gd name="T20" fmla="*/ 531220 w 3244131"/>
              <a:gd name="T21" fmla="*/ 534988 h 686384"/>
              <a:gd name="T22" fmla="*/ 338580 w 3244131"/>
              <a:gd name="T23" fmla="*/ 534988 h 686384"/>
              <a:gd name="T24" fmla="*/ 145939 w 3244131"/>
              <a:gd name="T25" fmla="*/ 534988 h 686384"/>
              <a:gd name="T26" fmla="*/ 0 w 3244131"/>
              <a:gd name="T27" fmla="*/ 267494 h 6863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244131" h="686384">
                <a:moveTo>
                  <a:pt x="171596" y="0"/>
                </a:moveTo>
                <a:lnTo>
                  <a:pt x="398103" y="0"/>
                </a:lnTo>
                <a:lnTo>
                  <a:pt x="624610" y="0"/>
                </a:lnTo>
                <a:lnTo>
                  <a:pt x="2619521" y="0"/>
                </a:lnTo>
                <a:lnTo>
                  <a:pt x="2846028" y="0"/>
                </a:lnTo>
                <a:lnTo>
                  <a:pt x="3072535" y="0"/>
                </a:lnTo>
                <a:lnTo>
                  <a:pt x="3244131" y="343192"/>
                </a:lnTo>
                <a:lnTo>
                  <a:pt x="3072535" y="686384"/>
                </a:lnTo>
                <a:lnTo>
                  <a:pt x="2846028" y="686384"/>
                </a:lnTo>
                <a:lnTo>
                  <a:pt x="2619521" y="686384"/>
                </a:lnTo>
                <a:lnTo>
                  <a:pt x="624610" y="686384"/>
                </a:lnTo>
                <a:lnTo>
                  <a:pt x="398103" y="686384"/>
                </a:lnTo>
                <a:lnTo>
                  <a:pt x="171596" y="686384"/>
                </a:lnTo>
                <a:lnTo>
                  <a:pt x="0" y="343192"/>
                </a:lnTo>
                <a:close/>
              </a:path>
            </a:pathLst>
          </a:custGeom>
          <a:solidFill>
            <a:schemeClr val="accent2">
              <a:alpha val="36078"/>
            </a:schemeClr>
          </a:solidFill>
          <a:ln w="12700" cap="flat" cmpd="sng" algn="ctr">
            <a:noFill/>
            <a:prstDash val="solid"/>
            <a:miter lim="800000"/>
          </a:ln>
        </p:spPr>
        <p:txBody>
          <a:bodyPr anchor="ctr"/>
          <a:lstStyle/>
          <a:p>
            <a:endParaRPr lang="zh-CN" altLang="en-US"/>
          </a:p>
        </p:txBody>
      </p:sp>
      <p:sp>
        <p:nvSpPr>
          <p:cNvPr id="61461" name="Text Box 46"/>
          <p:cNvSpPr txBox="1">
            <a:spLocks noChangeArrowheads="1"/>
          </p:cNvSpPr>
          <p:nvPr/>
        </p:nvSpPr>
        <p:spPr bwMode="auto">
          <a:xfrm>
            <a:off x="5741988" y="1936750"/>
            <a:ext cx="1403350" cy="457200"/>
          </a:xfrm>
          <a:prstGeom prst="rect">
            <a:avLst/>
          </a:prstGeom>
          <a:noFill/>
          <a:ln w="9525">
            <a:noFill/>
            <a:miter lim="800000"/>
          </a:ln>
        </p:spPr>
        <p:txBody>
          <a:bodyPr wrap="none">
            <a:spAutoFit/>
          </a:bodyPr>
          <a:lstStyle/>
          <a:p>
            <a:pPr algn="ctr"/>
            <a:r>
              <a:rPr lang="zh-CN" altLang="en-US" sz="2400">
                <a:solidFill>
                  <a:schemeClr val="bg1"/>
                </a:solidFill>
                <a:latin typeface="微软雅黑" panose="020B0503020204020204" pitchFamily="34" charset="-122"/>
                <a:ea typeface="微软雅黑" panose="020B0503020204020204" pitchFamily="34" charset="-122"/>
              </a:rPr>
              <a:t>重复铺货</a:t>
            </a:r>
            <a:endParaRPr lang="zh-CN" altLang="en-US" sz="2400">
              <a:solidFill>
                <a:schemeClr val="bg1"/>
              </a:solidFill>
              <a:latin typeface="微软雅黑" panose="020B0503020204020204" pitchFamily="34" charset="-122"/>
              <a:ea typeface="微软雅黑" panose="020B0503020204020204" pitchFamily="34" charset="-122"/>
            </a:endParaRPr>
          </a:p>
        </p:txBody>
      </p:sp>
      <p:sp>
        <p:nvSpPr>
          <p:cNvPr id="61462" name="任意多边形 4"/>
          <p:cNvSpPr/>
          <p:nvPr/>
        </p:nvSpPr>
        <p:spPr bwMode="auto">
          <a:xfrm>
            <a:off x="5484813" y="2462213"/>
            <a:ext cx="2298700" cy="534987"/>
          </a:xfrm>
          <a:custGeom>
            <a:avLst/>
            <a:gdLst>
              <a:gd name="T0" fmla="*/ 179107 w 3244131"/>
              <a:gd name="T1" fmla="*/ 0 h 686384"/>
              <a:gd name="T2" fmla="*/ 415529 w 3244131"/>
              <a:gd name="T3" fmla="*/ 0 h 686384"/>
              <a:gd name="T4" fmla="*/ 651951 w 3244131"/>
              <a:gd name="T5" fmla="*/ 0 h 686384"/>
              <a:gd name="T6" fmla="*/ 2734186 w 3244131"/>
              <a:gd name="T7" fmla="*/ 0 h 686384"/>
              <a:gd name="T8" fmla="*/ 2970609 w 3244131"/>
              <a:gd name="T9" fmla="*/ 0 h 686384"/>
              <a:gd name="T10" fmla="*/ 3207030 w 3244131"/>
              <a:gd name="T11" fmla="*/ 0 h 686384"/>
              <a:gd name="T12" fmla="*/ 3386137 w 3244131"/>
              <a:gd name="T13" fmla="*/ 267494 h 686384"/>
              <a:gd name="T14" fmla="*/ 3207030 w 3244131"/>
              <a:gd name="T15" fmla="*/ 534987 h 686384"/>
              <a:gd name="T16" fmla="*/ 2970609 w 3244131"/>
              <a:gd name="T17" fmla="*/ 534987 h 686384"/>
              <a:gd name="T18" fmla="*/ 2734186 w 3244131"/>
              <a:gd name="T19" fmla="*/ 534987 h 686384"/>
              <a:gd name="T20" fmla="*/ 651951 w 3244131"/>
              <a:gd name="T21" fmla="*/ 534987 h 686384"/>
              <a:gd name="T22" fmla="*/ 415529 w 3244131"/>
              <a:gd name="T23" fmla="*/ 534987 h 686384"/>
              <a:gd name="T24" fmla="*/ 179107 w 3244131"/>
              <a:gd name="T25" fmla="*/ 534987 h 686384"/>
              <a:gd name="T26" fmla="*/ 0 w 3244131"/>
              <a:gd name="T27" fmla="*/ 267494 h 6863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244131" h="686384">
                <a:moveTo>
                  <a:pt x="171596" y="0"/>
                </a:moveTo>
                <a:lnTo>
                  <a:pt x="398103" y="0"/>
                </a:lnTo>
                <a:lnTo>
                  <a:pt x="624610" y="0"/>
                </a:lnTo>
                <a:lnTo>
                  <a:pt x="2619521" y="0"/>
                </a:lnTo>
                <a:lnTo>
                  <a:pt x="2846028" y="0"/>
                </a:lnTo>
                <a:lnTo>
                  <a:pt x="3072535" y="0"/>
                </a:lnTo>
                <a:lnTo>
                  <a:pt x="3244131" y="343192"/>
                </a:lnTo>
                <a:lnTo>
                  <a:pt x="3072535" y="686384"/>
                </a:lnTo>
                <a:lnTo>
                  <a:pt x="2846028" y="686384"/>
                </a:lnTo>
                <a:lnTo>
                  <a:pt x="2619521" y="686384"/>
                </a:lnTo>
                <a:lnTo>
                  <a:pt x="624610" y="686384"/>
                </a:lnTo>
                <a:lnTo>
                  <a:pt x="398103" y="686384"/>
                </a:lnTo>
                <a:lnTo>
                  <a:pt x="171596" y="686384"/>
                </a:lnTo>
                <a:lnTo>
                  <a:pt x="0" y="343192"/>
                </a:lnTo>
                <a:close/>
              </a:path>
            </a:pathLst>
          </a:custGeom>
          <a:solidFill>
            <a:schemeClr val="accent2">
              <a:alpha val="36078"/>
            </a:schemeClr>
          </a:solidFill>
          <a:ln w="12700" cap="flat" cmpd="sng" algn="ctr">
            <a:noFill/>
            <a:prstDash val="solid"/>
            <a:miter lim="800000"/>
          </a:ln>
        </p:spPr>
        <p:txBody>
          <a:bodyPr anchor="ctr"/>
          <a:lstStyle/>
          <a:p>
            <a:endParaRPr lang="zh-CN" altLang="en-US"/>
          </a:p>
        </p:txBody>
      </p:sp>
      <p:sp>
        <p:nvSpPr>
          <p:cNvPr id="61464" name="Text Box 49"/>
          <p:cNvSpPr txBox="1">
            <a:spLocks noChangeArrowheads="1"/>
          </p:cNvSpPr>
          <p:nvPr/>
        </p:nvSpPr>
        <p:spPr bwMode="auto">
          <a:xfrm>
            <a:off x="5651500" y="2486025"/>
            <a:ext cx="2000250" cy="457200"/>
          </a:xfrm>
          <a:prstGeom prst="rect">
            <a:avLst/>
          </a:prstGeom>
          <a:noFill/>
          <a:ln w="9525">
            <a:noFill/>
            <a:miter lim="800000"/>
          </a:ln>
        </p:spPr>
        <p:txBody>
          <a:bodyPr wrap="none">
            <a:spAutoFit/>
          </a:bodyPr>
          <a:lstStyle/>
          <a:p>
            <a:pPr algn="ctr"/>
            <a:r>
              <a:rPr lang="zh-CN" altLang="en-US" sz="2400">
                <a:solidFill>
                  <a:schemeClr val="bg1"/>
                </a:solidFill>
                <a:latin typeface="微软雅黑" panose="020B0503020204020204" pitchFamily="34" charset="-122"/>
                <a:ea typeface="微软雅黑" panose="020B0503020204020204" pitchFamily="34" charset="-122"/>
              </a:rPr>
              <a:t>商品</a:t>
            </a:r>
            <a:r>
              <a:rPr lang="en-US" altLang="zh-CN" sz="2400">
                <a:solidFill>
                  <a:schemeClr val="bg1"/>
                </a:solidFill>
                <a:latin typeface="微软雅黑" panose="020B0503020204020204" pitchFamily="34" charset="-122"/>
                <a:ea typeface="微软雅黑" panose="020B0503020204020204" pitchFamily="34" charset="-122"/>
              </a:rPr>
              <a:t>SKU</a:t>
            </a:r>
            <a:r>
              <a:rPr lang="zh-CN" altLang="en-US" sz="2400">
                <a:solidFill>
                  <a:schemeClr val="bg1"/>
                </a:solidFill>
                <a:latin typeface="微软雅黑" panose="020B0503020204020204" pitchFamily="34" charset="-122"/>
                <a:ea typeface="微软雅黑" panose="020B0503020204020204" pitchFamily="34" charset="-122"/>
              </a:rPr>
              <a:t>作弊</a:t>
            </a:r>
            <a:endParaRPr lang="zh-CN" altLang="en-US" sz="2400">
              <a:solidFill>
                <a:schemeClr val="bg1"/>
              </a:solidFill>
              <a:latin typeface="微软雅黑" panose="020B0503020204020204" pitchFamily="34" charset="-122"/>
              <a:ea typeface="微软雅黑" panose="020B0503020204020204" pitchFamily="34" charset="-122"/>
            </a:endParaRPr>
          </a:p>
        </p:txBody>
      </p:sp>
      <p:sp>
        <p:nvSpPr>
          <p:cNvPr id="61465" name="Text Box 50"/>
          <p:cNvSpPr txBox="1">
            <a:spLocks noChangeArrowheads="1"/>
          </p:cNvSpPr>
          <p:nvPr/>
        </p:nvSpPr>
        <p:spPr bwMode="auto">
          <a:xfrm>
            <a:off x="6969125" y="3119438"/>
            <a:ext cx="184150" cy="457200"/>
          </a:xfrm>
          <a:prstGeom prst="rect">
            <a:avLst/>
          </a:prstGeom>
          <a:noFill/>
          <a:ln w="9525">
            <a:noFill/>
            <a:miter lim="800000"/>
          </a:ln>
        </p:spPr>
        <p:txBody>
          <a:bodyPr wrap="none">
            <a:spAutoFit/>
          </a:bodyPr>
          <a:lstStyle/>
          <a:p>
            <a:pPr algn="ctr"/>
            <a:endParaRPr lang="zh-CN" altLang="en-US" sz="2400">
              <a:solidFill>
                <a:schemeClr val="bg1"/>
              </a:solidFill>
              <a:latin typeface="微软雅黑" panose="020B0503020204020204" pitchFamily="34" charset="-122"/>
              <a:ea typeface="微软雅黑" panose="020B0503020204020204" pitchFamily="34" charset="-122"/>
            </a:endParaRPr>
          </a:p>
        </p:txBody>
      </p:sp>
      <p:sp>
        <p:nvSpPr>
          <p:cNvPr id="61466" name="任意多边形 4"/>
          <p:cNvSpPr/>
          <p:nvPr/>
        </p:nvSpPr>
        <p:spPr bwMode="auto">
          <a:xfrm>
            <a:off x="5483225" y="4275138"/>
            <a:ext cx="2924175" cy="790575"/>
          </a:xfrm>
          <a:custGeom>
            <a:avLst/>
            <a:gdLst>
              <a:gd name="T0" fmla="*/ 188092 w 3244131"/>
              <a:gd name="T1" fmla="*/ 0 h 686384"/>
              <a:gd name="T2" fmla="*/ 436374 w 3244131"/>
              <a:gd name="T3" fmla="*/ 0 h 686384"/>
              <a:gd name="T4" fmla="*/ 684656 w 3244131"/>
              <a:gd name="T5" fmla="*/ 0 h 686384"/>
              <a:gd name="T6" fmla="*/ 2871344 w 3244131"/>
              <a:gd name="T7" fmla="*/ 0 h 686384"/>
              <a:gd name="T8" fmla="*/ 3119627 w 3244131"/>
              <a:gd name="T9" fmla="*/ 0 h 686384"/>
              <a:gd name="T10" fmla="*/ 3367908 w 3244131"/>
              <a:gd name="T11" fmla="*/ 0 h 686384"/>
              <a:gd name="T12" fmla="*/ 3556000 w 3244131"/>
              <a:gd name="T13" fmla="*/ 267494 h 686384"/>
              <a:gd name="T14" fmla="*/ 3367908 w 3244131"/>
              <a:gd name="T15" fmla="*/ 534987 h 686384"/>
              <a:gd name="T16" fmla="*/ 3119627 w 3244131"/>
              <a:gd name="T17" fmla="*/ 534987 h 686384"/>
              <a:gd name="T18" fmla="*/ 2871344 w 3244131"/>
              <a:gd name="T19" fmla="*/ 534987 h 686384"/>
              <a:gd name="T20" fmla="*/ 684656 w 3244131"/>
              <a:gd name="T21" fmla="*/ 534987 h 686384"/>
              <a:gd name="T22" fmla="*/ 436374 w 3244131"/>
              <a:gd name="T23" fmla="*/ 534987 h 686384"/>
              <a:gd name="T24" fmla="*/ 188092 w 3244131"/>
              <a:gd name="T25" fmla="*/ 534987 h 686384"/>
              <a:gd name="T26" fmla="*/ 0 w 3244131"/>
              <a:gd name="T27" fmla="*/ 267494 h 6863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244131" h="686384">
                <a:moveTo>
                  <a:pt x="171596" y="0"/>
                </a:moveTo>
                <a:lnTo>
                  <a:pt x="398103" y="0"/>
                </a:lnTo>
                <a:lnTo>
                  <a:pt x="624610" y="0"/>
                </a:lnTo>
                <a:lnTo>
                  <a:pt x="2619521" y="0"/>
                </a:lnTo>
                <a:lnTo>
                  <a:pt x="2846028" y="0"/>
                </a:lnTo>
                <a:lnTo>
                  <a:pt x="3072535" y="0"/>
                </a:lnTo>
                <a:lnTo>
                  <a:pt x="3244131" y="343192"/>
                </a:lnTo>
                <a:lnTo>
                  <a:pt x="3072535" y="686384"/>
                </a:lnTo>
                <a:lnTo>
                  <a:pt x="2846028" y="686384"/>
                </a:lnTo>
                <a:lnTo>
                  <a:pt x="2619521" y="686384"/>
                </a:lnTo>
                <a:lnTo>
                  <a:pt x="624610" y="686384"/>
                </a:lnTo>
                <a:lnTo>
                  <a:pt x="398103" y="686384"/>
                </a:lnTo>
                <a:lnTo>
                  <a:pt x="171596" y="686384"/>
                </a:lnTo>
                <a:lnTo>
                  <a:pt x="0" y="343192"/>
                </a:lnTo>
                <a:close/>
              </a:path>
            </a:pathLst>
          </a:custGeom>
          <a:solidFill>
            <a:srgbClr val="0A806A">
              <a:alpha val="36078"/>
            </a:srgbClr>
          </a:solidFill>
          <a:ln w="12700" cap="flat" cmpd="sng" algn="ctr">
            <a:noFill/>
            <a:prstDash val="solid"/>
            <a:miter lim="800000"/>
          </a:ln>
        </p:spPr>
        <p:txBody>
          <a:bodyPr anchor="ctr"/>
          <a:lstStyle/>
          <a:p>
            <a:endParaRPr lang="zh-CN" altLang="en-US"/>
          </a:p>
        </p:txBody>
      </p:sp>
      <p:sp>
        <p:nvSpPr>
          <p:cNvPr id="61467" name="Text Box 52"/>
          <p:cNvSpPr txBox="1">
            <a:spLocks noChangeArrowheads="1"/>
          </p:cNvSpPr>
          <p:nvPr/>
        </p:nvSpPr>
        <p:spPr bwMode="auto">
          <a:xfrm>
            <a:off x="5619750" y="4303713"/>
            <a:ext cx="2927350" cy="822325"/>
          </a:xfrm>
          <a:prstGeom prst="rect">
            <a:avLst/>
          </a:prstGeom>
          <a:noFill/>
          <a:ln w="9525">
            <a:noFill/>
            <a:miter lim="800000"/>
          </a:ln>
        </p:spPr>
        <p:txBody>
          <a:bodyPr wrap="none">
            <a:spAutoFit/>
          </a:bodyPr>
          <a:lstStyle/>
          <a:p>
            <a:pPr algn="ctr"/>
            <a:r>
              <a:rPr lang="zh-CN" altLang="en-US" sz="2400">
                <a:solidFill>
                  <a:schemeClr val="bg1"/>
                </a:solidFill>
                <a:latin typeface="微软雅黑" panose="020B0503020204020204" pitchFamily="34" charset="-122"/>
                <a:ea typeface="微软雅黑" panose="020B0503020204020204" pitchFamily="34" charset="-122"/>
              </a:rPr>
              <a:t>标题、图片、价格、</a:t>
            </a:r>
            <a:endParaRPr lang="zh-CN" altLang="en-US" sz="2400">
              <a:solidFill>
                <a:schemeClr val="bg1"/>
              </a:solidFill>
              <a:latin typeface="微软雅黑" panose="020B0503020204020204" pitchFamily="34" charset="-122"/>
              <a:ea typeface="微软雅黑" panose="020B0503020204020204" pitchFamily="34" charset="-122"/>
            </a:endParaRPr>
          </a:p>
          <a:p>
            <a:pPr algn="ctr"/>
            <a:r>
              <a:rPr lang="zh-CN" altLang="en-US" sz="2400">
                <a:solidFill>
                  <a:schemeClr val="bg1"/>
                </a:solidFill>
                <a:latin typeface="微软雅黑" panose="020B0503020204020204" pitchFamily="34" charset="-122"/>
                <a:ea typeface="微软雅黑" panose="020B0503020204020204" pitchFamily="34" charset="-122"/>
              </a:rPr>
              <a:t>描述等不一致</a:t>
            </a:r>
            <a:endParaRPr lang="zh-CN" altLang="en-US" sz="2400">
              <a:solidFill>
                <a:schemeClr val="bg1"/>
              </a:solidFill>
              <a:latin typeface="微软雅黑" panose="020B0503020204020204" pitchFamily="34" charset="-122"/>
              <a:ea typeface="微软雅黑" panose="020B0503020204020204" pitchFamily="34" charset="-122"/>
            </a:endParaRPr>
          </a:p>
        </p:txBody>
      </p:sp>
      <p:sp>
        <p:nvSpPr>
          <p:cNvPr id="61468" name="任意多边形 4"/>
          <p:cNvSpPr/>
          <p:nvPr/>
        </p:nvSpPr>
        <p:spPr bwMode="auto">
          <a:xfrm>
            <a:off x="5567363" y="5089525"/>
            <a:ext cx="1766887" cy="534988"/>
          </a:xfrm>
          <a:custGeom>
            <a:avLst/>
            <a:gdLst>
              <a:gd name="T0" fmla="*/ 161810 w 3244131"/>
              <a:gd name="T1" fmla="*/ 0 h 686384"/>
              <a:gd name="T2" fmla="*/ 375399 w 3244131"/>
              <a:gd name="T3" fmla="*/ 0 h 686384"/>
              <a:gd name="T4" fmla="*/ 588988 w 3244131"/>
              <a:gd name="T5" fmla="*/ 0 h 686384"/>
              <a:gd name="T6" fmla="*/ 2470125 w 3244131"/>
              <a:gd name="T7" fmla="*/ 0 h 686384"/>
              <a:gd name="T8" fmla="*/ 2683715 w 3244131"/>
              <a:gd name="T9" fmla="*/ 0 h 686384"/>
              <a:gd name="T10" fmla="*/ 2897302 w 3244131"/>
              <a:gd name="T11" fmla="*/ 0 h 686384"/>
              <a:gd name="T12" fmla="*/ 3059112 w 3244131"/>
              <a:gd name="T13" fmla="*/ 267494 h 686384"/>
              <a:gd name="T14" fmla="*/ 2897302 w 3244131"/>
              <a:gd name="T15" fmla="*/ 534988 h 686384"/>
              <a:gd name="T16" fmla="*/ 2683715 w 3244131"/>
              <a:gd name="T17" fmla="*/ 534988 h 686384"/>
              <a:gd name="T18" fmla="*/ 2470125 w 3244131"/>
              <a:gd name="T19" fmla="*/ 534988 h 686384"/>
              <a:gd name="T20" fmla="*/ 588988 w 3244131"/>
              <a:gd name="T21" fmla="*/ 534988 h 686384"/>
              <a:gd name="T22" fmla="*/ 375399 w 3244131"/>
              <a:gd name="T23" fmla="*/ 534988 h 686384"/>
              <a:gd name="T24" fmla="*/ 161810 w 3244131"/>
              <a:gd name="T25" fmla="*/ 534988 h 686384"/>
              <a:gd name="T26" fmla="*/ 0 w 3244131"/>
              <a:gd name="T27" fmla="*/ 267494 h 6863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244131" h="686384">
                <a:moveTo>
                  <a:pt x="171596" y="0"/>
                </a:moveTo>
                <a:lnTo>
                  <a:pt x="398103" y="0"/>
                </a:lnTo>
                <a:lnTo>
                  <a:pt x="624610" y="0"/>
                </a:lnTo>
                <a:lnTo>
                  <a:pt x="2619521" y="0"/>
                </a:lnTo>
                <a:lnTo>
                  <a:pt x="2846028" y="0"/>
                </a:lnTo>
                <a:lnTo>
                  <a:pt x="3072535" y="0"/>
                </a:lnTo>
                <a:lnTo>
                  <a:pt x="3244131" y="343192"/>
                </a:lnTo>
                <a:lnTo>
                  <a:pt x="3072535" y="686384"/>
                </a:lnTo>
                <a:lnTo>
                  <a:pt x="2846028" y="686384"/>
                </a:lnTo>
                <a:lnTo>
                  <a:pt x="2619521" y="686384"/>
                </a:lnTo>
                <a:lnTo>
                  <a:pt x="624610" y="686384"/>
                </a:lnTo>
                <a:lnTo>
                  <a:pt x="398103" y="686384"/>
                </a:lnTo>
                <a:lnTo>
                  <a:pt x="171596" y="686384"/>
                </a:lnTo>
                <a:lnTo>
                  <a:pt x="0" y="343192"/>
                </a:lnTo>
                <a:close/>
              </a:path>
            </a:pathLst>
          </a:custGeom>
          <a:solidFill>
            <a:srgbClr val="0A806A">
              <a:alpha val="36078"/>
            </a:srgbClr>
          </a:solidFill>
          <a:ln w="12700" cap="flat" cmpd="sng" algn="ctr">
            <a:noFill/>
            <a:prstDash val="solid"/>
            <a:miter lim="800000"/>
          </a:ln>
        </p:spPr>
        <p:txBody>
          <a:bodyPr anchor="ctr"/>
          <a:lstStyle/>
          <a:p>
            <a:endParaRPr lang="zh-CN" altLang="en-US"/>
          </a:p>
        </p:txBody>
      </p:sp>
      <p:sp>
        <p:nvSpPr>
          <p:cNvPr id="61469" name="Text Box 54"/>
          <p:cNvSpPr txBox="1">
            <a:spLocks noChangeArrowheads="1"/>
          </p:cNvSpPr>
          <p:nvPr/>
        </p:nvSpPr>
        <p:spPr bwMode="auto">
          <a:xfrm>
            <a:off x="5724525" y="5122863"/>
            <a:ext cx="1403350" cy="457200"/>
          </a:xfrm>
          <a:prstGeom prst="rect">
            <a:avLst/>
          </a:prstGeom>
          <a:noFill/>
          <a:ln w="9525">
            <a:noFill/>
            <a:miter lim="800000"/>
          </a:ln>
        </p:spPr>
        <p:txBody>
          <a:bodyPr wrap="none">
            <a:spAutoFit/>
          </a:bodyPr>
          <a:lstStyle/>
          <a:p>
            <a:pPr algn="ctr"/>
            <a:r>
              <a:rPr lang="zh-CN" altLang="en-US" sz="2400">
                <a:solidFill>
                  <a:schemeClr val="bg1"/>
                </a:solidFill>
                <a:latin typeface="微软雅黑" panose="020B0503020204020204" pitchFamily="34" charset="-122"/>
                <a:ea typeface="微软雅黑" panose="020B0503020204020204" pitchFamily="34" charset="-122"/>
              </a:rPr>
              <a:t>价格不符</a:t>
            </a:r>
            <a:endParaRPr lang="zh-CN" altLang="en-US" sz="2400">
              <a:solidFill>
                <a:schemeClr val="bg1"/>
              </a:solidFill>
              <a:latin typeface="微软雅黑" panose="020B0503020204020204" pitchFamily="34" charset="-122"/>
              <a:ea typeface="微软雅黑" panose="020B0503020204020204" pitchFamily="34" charset="-122"/>
            </a:endParaRPr>
          </a:p>
        </p:txBody>
      </p:sp>
      <p:sp>
        <p:nvSpPr>
          <p:cNvPr id="61470" name="任意多边形 4"/>
          <p:cNvSpPr/>
          <p:nvPr/>
        </p:nvSpPr>
        <p:spPr bwMode="auto">
          <a:xfrm>
            <a:off x="5641975" y="5649913"/>
            <a:ext cx="1681163" cy="534987"/>
          </a:xfrm>
          <a:custGeom>
            <a:avLst/>
            <a:gdLst>
              <a:gd name="T0" fmla="*/ 110252 w 3244131"/>
              <a:gd name="T1" fmla="*/ 0 h 686384"/>
              <a:gd name="T2" fmla="*/ 255785 w 3244131"/>
              <a:gd name="T3" fmla="*/ 0 h 686384"/>
              <a:gd name="T4" fmla="*/ 401319 w 3244131"/>
              <a:gd name="T5" fmla="*/ 0 h 686384"/>
              <a:gd name="T6" fmla="*/ 1683070 w 3244131"/>
              <a:gd name="T7" fmla="*/ 0 h 686384"/>
              <a:gd name="T8" fmla="*/ 1828603 w 3244131"/>
              <a:gd name="T9" fmla="*/ 0 h 686384"/>
              <a:gd name="T10" fmla="*/ 1974136 w 3244131"/>
              <a:gd name="T11" fmla="*/ 0 h 686384"/>
              <a:gd name="T12" fmla="*/ 2084388 w 3244131"/>
              <a:gd name="T13" fmla="*/ 267494 h 686384"/>
              <a:gd name="T14" fmla="*/ 1974136 w 3244131"/>
              <a:gd name="T15" fmla="*/ 534987 h 686384"/>
              <a:gd name="T16" fmla="*/ 1828603 w 3244131"/>
              <a:gd name="T17" fmla="*/ 534987 h 686384"/>
              <a:gd name="T18" fmla="*/ 1683070 w 3244131"/>
              <a:gd name="T19" fmla="*/ 534987 h 686384"/>
              <a:gd name="T20" fmla="*/ 401319 w 3244131"/>
              <a:gd name="T21" fmla="*/ 534987 h 686384"/>
              <a:gd name="T22" fmla="*/ 255785 w 3244131"/>
              <a:gd name="T23" fmla="*/ 534987 h 686384"/>
              <a:gd name="T24" fmla="*/ 110252 w 3244131"/>
              <a:gd name="T25" fmla="*/ 534987 h 686384"/>
              <a:gd name="T26" fmla="*/ 0 w 3244131"/>
              <a:gd name="T27" fmla="*/ 267494 h 6863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244131" h="686384">
                <a:moveTo>
                  <a:pt x="171596" y="0"/>
                </a:moveTo>
                <a:lnTo>
                  <a:pt x="398103" y="0"/>
                </a:lnTo>
                <a:lnTo>
                  <a:pt x="624610" y="0"/>
                </a:lnTo>
                <a:lnTo>
                  <a:pt x="2619521" y="0"/>
                </a:lnTo>
                <a:lnTo>
                  <a:pt x="2846028" y="0"/>
                </a:lnTo>
                <a:lnTo>
                  <a:pt x="3072535" y="0"/>
                </a:lnTo>
                <a:lnTo>
                  <a:pt x="3244131" y="343192"/>
                </a:lnTo>
                <a:lnTo>
                  <a:pt x="3072535" y="686384"/>
                </a:lnTo>
                <a:lnTo>
                  <a:pt x="2846028" y="686384"/>
                </a:lnTo>
                <a:lnTo>
                  <a:pt x="2619521" y="686384"/>
                </a:lnTo>
                <a:lnTo>
                  <a:pt x="624610" y="686384"/>
                </a:lnTo>
                <a:lnTo>
                  <a:pt x="398103" y="686384"/>
                </a:lnTo>
                <a:lnTo>
                  <a:pt x="171596" y="686384"/>
                </a:lnTo>
                <a:lnTo>
                  <a:pt x="0" y="343192"/>
                </a:lnTo>
                <a:close/>
              </a:path>
            </a:pathLst>
          </a:custGeom>
          <a:solidFill>
            <a:srgbClr val="0A806A">
              <a:alpha val="36078"/>
            </a:srgbClr>
          </a:solidFill>
          <a:ln w="12700" cap="flat" cmpd="sng" algn="ctr">
            <a:noFill/>
            <a:prstDash val="solid"/>
            <a:miter lim="800000"/>
          </a:ln>
        </p:spPr>
        <p:txBody>
          <a:bodyPr anchor="ctr"/>
          <a:lstStyle/>
          <a:p>
            <a:endParaRPr lang="zh-CN" altLang="en-US"/>
          </a:p>
        </p:txBody>
      </p:sp>
      <p:sp>
        <p:nvSpPr>
          <p:cNvPr id="61471" name="Text Box 57"/>
          <p:cNvSpPr txBox="1">
            <a:spLocks noChangeArrowheads="1"/>
          </p:cNvSpPr>
          <p:nvPr/>
        </p:nvSpPr>
        <p:spPr bwMode="auto">
          <a:xfrm>
            <a:off x="5738813" y="5691188"/>
            <a:ext cx="1403350" cy="457200"/>
          </a:xfrm>
          <a:prstGeom prst="rect">
            <a:avLst/>
          </a:prstGeom>
          <a:noFill/>
          <a:ln w="9525">
            <a:noFill/>
            <a:miter lim="800000"/>
          </a:ln>
        </p:spPr>
        <p:txBody>
          <a:bodyPr wrap="none">
            <a:spAutoFit/>
          </a:bodyPr>
          <a:lstStyle/>
          <a:p>
            <a:pPr algn="ctr"/>
            <a:r>
              <a:rPr lang="zh-CN" altLang="en-US" sz="2400">
                <a:solidFill>
                  <a:schemeClr val="bg1"/>
                </a:solidFill>
                <a:latin typeface="微软雅黑" panose="020B0503020204020204" pitchFamily="34" charset="-122"/>
                <a:ea typeface="微软雅黑" panose="020B0503020204020204" pitchFamily="34" charset="-122"/>
              </a:rPr>
              <a:t>邮费不符</a:t>
            </a:r>
            <a:endParaRPr lang="zh-CN" altLang="en-US" sz="2400">
              <a:solidFill>
                <a:schemeClr val="bg1"/>
              </a:solidFill>
              <a:latin typeface="微软雅黑" panose="020B0503020204020204" pitchFamily="34" charset="-122"/>
              <a:ea typeface="微软雅黑" panose="020B0503020204020204" pitchFamily="34" charset="-122"/>
            </a:endParaRPr>
          </a:p>
        </p:txBody>
      </p:sp>
      <p:cxnSp>
        <p:nvCxnSpPr>
          <p:cNvPr id="61472" name="AutoShape 70"/>
          <p:cNvCxnSpPr>
            <a:cxnSpLocks noChangeShapeType="1"/>
            <a:stCxn id="61451" idx="3"/>
            <a:endCxn id="61487" idx="1"/>
          </p:cNvCxnSpPr>
          <p:nvPr/>
        </p:nvCxnSpPr>
        <p:spPr bwMode="auto">
          <a:xfrm>
            <a:off x="2174875" y="3573463"/>
            <a:ext cx="641350" cy="1989137"/>
          </a:xfrm>
          <a:prstGeom prst="bentConnector3">
            <a:avLst>
              <a:gd name="adj1" fmla="val 33167"/>
            </a:avLst>
          </a:prstGeom>
          <a:noFill/>
          <a:ln w="28575">
            <a:solidFill>
              <a:schemeClr val="bg1"/>
            </a:solidFill>
            <a:miter lim="800000"/>
            <a:tailEnd type="triangle" w="med" len="med"/>
          </a:ln>
        </p:spPr>
      </p:cxnSp>
      <p:cxnSp>
        <p:nvCxnSpPr>
          <p:cNvPr id="61473" name="AutoShape 71"/>
          <p:cNvCxnSpPr>
            <a:cxnSpLocks noChangeShapeType="1"/>
            <a:stCxn id="61451" idx="3"/>
            <a:endCxn id="61453" idx="1"/>
          </p:cNvCxnSpPr>
          <p:nvPr/>
        </p:nvCxnSpPr>
        <p:spPr bwMode="auto">
          <a:xfrm flipV="1">
            <a:off x="2174875" y="1912938"/>
            <a:ext cx="569913" cy="1660525"/>
          </a:xfrm>
          <a:prstGeom prst="bentConnector3">
            <a:avLst>
              <a:gd name="adj1" fmla="val 38157"/>
            </a:avLst>
          </a:prstGeom>
          <a:noFill/>
          <a:ln w="28575">
            <a:solidFill>
              <a:schemeClr val="bg1"/>
            </a:solidFill>
            <a:miter lim="800000"/>
            <a:tailEnd type="triangle" w="med" len="med"/>
          </a:ln>
        </p:spPr>
      </p:cxnSp>
      <p:cxnSp>
        <p:nvCxnSpPr>
          <p:cNvPr id="61475" name="AutoShape 73"/>
          <p:cNvCxnSpPr>
            <a:cxnSpLocks noChangeShapeType="1"/>
            <a:stCxn id="61453" idx="3"/>
          </p:cNvCxnSpPr>
          <p:nvPr/>
        </p:nvCxnSpPr>
        <p:spPr bwMode="auto">
          <a:xfrm flipV="1">
            <a:off x="4848225" y="1560513"/>
            <a:ext cx="836613" cy="352425"/>
          </a:xfrm>
          <a:prstGeom prst="bentConnector3">
            <a:avLst>
              <a:gd name="adj1" fmla="val 27134"/>
            </a:avLst>
          </a:prstGeom>
          <a:noFill/>
          <a:ln w="28575">
            <a:solidFill>
              <a:schemeClr val="bg1"/>
            </a:solidFill>
            <a:miter lim="800000"/>
            <a:tailEnd type="triangle" w="med" len="med"/>
          </a:ln>
        </p:spPr>
      </p:cxnSp>
      <p:cxnSp>
        <p:nvCxnSpPr>
          <p:cNvPr id="61476" name="AutoShape 74"/>
          <p:cNvCxnSpPr>
            <a:cxnSpLocks noChangeShapeType="1"/>
          </p:cNvCxnSpPr>
          <p:nvPr/>
        </p:nvCxnSpPr>
        <p:spPr bwMode="auto">
          <a:xfrm>
            <a:off x="4833938" y="1912938"/>
            <a:ext cx="790575" cy="238125"/>
          </a:xfrm>
          <a:prstGeom prst="bentConnector3">
            <a:avLst>
              <a:gd name="adj1" fmla="val 31125"/>
            </a:avLst>
          </a:prstGeom>
          <a:noFill/>
          <a:ln w="28575">
            <a:solidFill>
              <a:schemeClr val="bg1"/>
            </a:solidFill>
            <a:miter lim="800000"/>
            <a:tailEnd type="triangle" w="med" len="med"/>
          </a:ln>
        </p:spPr>
      </p:cxnSp>
      <p:cxnSp>
        <p:nvCxnSpPr>
          <p:cNvPr id="61477" name="AutoShape 75"/>
          <p:cNvCxnSpPr>
            <a:cxnSpLocks noChangeShapeType="1"/>
            <a:stCxn id="61453" idx="3"/>
            <a:endCxn id="61464" idx="1"/>
          </p:cNvCxnSpPr>
          <p:nvPr/>
        </p:nvCxnSpPr>
        <p:spPr bwMode="auto">
          <a:xfrm>
            <a:off x="4848225" y="1912938"/>
            <a:ext cx="803275" cy="801687"/>
          </a:xfrm>
          <a:prstGeom prst="bentConnector3">
            <a:avLst>
              <a:gd name="adj1" fmla="val 27866"/>
            </a:avLst>
          </a:prstGeom>
          <a:noFill/>
          <a:ln w="28575">
            <a:solidFill>
              <a:schemeClr val="bg1"/>
            </a:solidFill>
            <a:miter lim="800000"/>
            <a:tailEnd type="triangle" w="med" len="med"/>
          </a:ln>
        </p:spPr>
      </p:cxnSp>
      <p:cxnSp>
        <p:nvCxnSpPr>
          <p:cNvPr id="61479" name="AutoShape 77"/>
          <p:cNvCxnSpPr>
            <a:cxnSpLocks noChangeShapeType="1"/>
            <a:stCxn id="61487" idx="3"/>
            <a:endCxn id="61467" idx="1"/>
          </p:cNvCxnSpPr>
          <p:nvPr/>
        </p:nvCxnSpPr>
        <p:spPr bwMode="auto">
          <a:xfrm flipV="1">
            <a:off x="4524375" y="4714875"/>
            <a:ext cx="1095375" cy="847725"/>
          </a:xfrm>
          <a:prstGeom prst="bentConnector3">
            <a:avLst>
              <a:gd name="adj1" fmla="val 50000"/>
            </a:avLst>
          </a:prstGeom>
          <a:noFill/>
          <a:ln w="28575">
            <a:solidFill>
              <a:schemeClr val="bg1"/>
            </a:solidFill>
            <a:miter lim="800000"/>
            <a:tailEnd type="triangle" w="med" len="med"/>
          </a:ln>
        </p:spPr>
      </p:cxnSp>
      <p:cxnSp>
        <p:nvCxnSpPr>
          <p:cNvPr id="61480" name="AutoShape 78"/>
          <p:cNvCxnSpPr>
            <a:cxnSpLocks noChangeShapeType="1"/>
          </p:cNvCxnSpPr>
          <p:nvPr/>
        </p:nvCxnSpPr>
        <p:spPr bwMode="auto">
          <a:xfrm flipV="1">
            <a:off x="4448175" y="5351463"/>
            <a:ext cx="1225550" cy="211137"/>
          </a:xfrm>
          <a:prstGeom prst="bentConnector3">
            <a:avLst>
              <a:gd name="adj1" fmla="val 50000"/>
            </a:avLst>
          </a:prstGeom>
          <a:noFill/>
          <a:ln w="28575">
            <a:solidFill>
              <a:schemeClr val="bg1"/>
            </a:solidFill>
            <a:miter lim="800000"/>
            <a:tailEnd type="triangle" w="med" len="med"/>
          </a:ln>
        </p:spPr>
      </p:cxnSp>
      <p:cxnSp>
        <p:nvCxnSpPr>
          <p:cNvPr id="61481" name="AutoShape 79"/>
          <p:cNvCxnSpPr>
            <a:cxnSpLocks noChangeShapeType="1"/>
          </p:cNvCxnSpPr>
          <p:nvPr/>
        </p:nvCxnSpPr>
        <p:spPr bwMode="auto">
          <a:xfrm>
            <a:off x="4511675" y="5562600"/>
            <a:ext cx="1214438" cy="357188"/>
          </a:xfrm>
          <a:prstGeom prst="bentConnector3">
            <a:avLst>
              <a:gd name="adj1" fmla="val 45361"/>
            </a:avLst>
          </a:prstGeom>
          <a:noFill/>
          <a:ln w="28575">
            <a:solidFill>
              <a:schemeClr val="bg1"/>
            </a:solidFill>
            <a:miter lim="800000"/>
            <a:tailEnd type="triangle" w="med" len="med"/>
          </a:ln>
        </p:spPr>
      </p:cxnSp>
      <p:sp>
        <p:nvSpPr>
          <p:cNvPr id="61483" name="任意多边形 4"/>
          <p:cNvSpPr/>
          <p:nvPr/>
        </p:nvSpPr>
        <p:spPr bwMode="auto">
          <a:xfrm>
            <a:off x="2709863" y="3257550"/>
            <a:ext cx="2200275" cy="647700"/>
          </a:xfrm>
          <a:custGeom>
            <a:avLst/>
            <a:gdLst>
              <a:gd name="T0" fmla="*/ 75825 w 3244131"/>
              <a:gd name="T1" fmla="*/ 0 h 686384"/>
              <a:gd name="T2" fmla="*/ 175913 w 3244131"/>
              <a:gd name="T3" fmla="*/ 0 h 686384"/>
              <a:gd name="T4" fmla="*/ 276002 w 3244131"/>
              <a:gd name="T5" fmla="*/ 0 h 686384"/>
              <a:gd name="T6" fmla="*/ 1157510 w 3244131"/>
              <a:gd name="T7" fmla="*/ 0 h 686384"/>
              <a:gd name="T8" fmla="*/ 1257599 w 3244131"/>
              <a:gd name="T9" fmla="*/ 0 h 686384"/>
              <a:gd name="T10" fmla="*/ 1357687 w 3244131"/>
              <a:gd name="T11" fmla="*/ 0 h 686384"/>
              <a:gd name="T12" fmla="*/ 1433512 w 3244131"/>
              <a:gd name="T13" fmla="*/ 323850 h 686384"/>
              <a:gd name="T14" fmla="*/ 1357687 w 3244131"/>
              <a:gd name="T15" fmla="*/ 647700 h 686384"/>
              <a:gd name="T16" fmla="*/ 1257599 w 3244131"/>
              <a:gd name="T17" fmla="*/ 647700 h 686384"/>
              <a:gd name="T18" fmla="*/ 1157510 w 3244131"/>
              <a:gd name="T19" fmla="*/ 647700 h 686384"/>
              <a:gd name="T20" fmla="*/ 276002 w 3244131"/>
              <a:gd name="T21" fmla="*/ 647700 h 686384"/>
              <a:gd name="T22" fmla="*/ 175913 w 3244131"/>
              <a:gd name="T23" fmla="*/ 647700 h 686384"/>
              <a:gd name="T24" fmla="*/ 75825 w 3244131"/>
              <a:gd name="T25" fmla="*/ 647700 h 686384"/>
              <a:gd name="T26" fmla="*/ 0 w 3244131"/>
              <a:gd name="T27" fmla="*/ 323850 h 6863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244131" h="686384">
                <a:moveTo>
                  <a:pt x="171596" y="0"/>
                </a:moveTo>
                <a:lnTo>
                  <a:pt x="398103" y="0"/>
                </a:lnTo>
                <a:lnTo>
                  <a:pt x="624610" y="0"/>
                </a:lnTo>
                <a:lnTo>
                  <a:pt x="2619521" y="0"/>
                </a:lnTo>
                <a:lnTo>
                  <a:pt x="2846028" y="0"/>
                </a:lnTo>
                <a:lnTo>
                  <a:pt x="3072535" y="0"/>
                </a:lnTo>
                <a:lnTo>
                  <a:pt x="3244131" y="343192"/>
                </a:lnTo>
                <a:lnTo>
                  <a:pt x="3072535" y="686384"/>
                </a:lnTo>
                <a:lnTo>
                  <a:pt x="2846028" y="686384"/>
                </a:lnTo>
                <a:lnTo>
                  <a:pt x="2619521" y="686384"/>
                </a:lnTo>
                <a:lnTo>
                  <a:pt x="624610" y="686384"/>
                </a:lnTo>
                <a:lnTo>
                  <a:pt x="398103" y="686384"/>
                </a:lnTo>
                <a:lnTo>
                  <a:pt x="171596" y="686384"/>
                </a:lnTo>
                <a:lnTo>
                  <a:pt x="0" y="343192"/>
                </a:lnTo>
                <a:close/>
              </a:path>
            </a:pathLst>
          </a:custGeom>
          <a:solidFill>
            <a:schemeClr val="folHlink">
              <a:alpha val="36078"/>
            </a:schemeClr>
          </a:solidFill>
          <a:ln w="12700" cap="flat" cmpd="sng" algn="ctr">
            <a:noFill/>
            <a:prstDash val="solid"/>
            <a:miter lim="800000"/>
          </a:ln>
        </p:spPr>
        <p:txBody>
          <a:bodyPr anchor="ctr"/>
          <a:lstStyle/>
          <a:p>
            <a:endParaRPr lang="zh-CN" altLang="en-US"/>
          </a:p>
        </p:txBody>
      </p:sp>
      <p:sp>
        <p:nvSpPr>
          <p:cNvPr id="61484" name="Text Box 32"/>
          <p:cNvSpPr txBox="1">
            <a:spLocks noChangeArrowheads="1"/>
          </p:cNvSpPr>
          <p:nvPr/>
        </p:nvSpPr>
        <p:spPr bwMode="auto">
          <a:xfrm>
            <a:off x="2803525" y="3354388"/>
            <a:ext cx="2012950" cy="457200"/>
          </a:xfrm>
          <a:prstGeom prst="rect">
            <a:avLst/>
          </a:prstGeom>
          <a:noFill/>
          <a:ln w="9525">
            <a:noFill/>
            <a:miter lim="800000"/>
          </a:ln>
        </p:spPr>
        <p:txBody>
          <a:bodyPr wrap="none">
            <a:spAutoFit/>
          </a:bodyPr>
          <a:lstStyle/>
          <a:p>
            <a:pPr algn="ctr"/>
            <a:r>
              <a:rPr lang="zh-CN" altLang="en-US" sz="2400">
                <a:solidFill>
                  <a:schemeClr val="bg1"/>
                </a:solidFill>
                <a:latin typeface="微软雅黑" panose="020B0503020204020204" pitchFamily="34" charset="-122"/>
                <a:ea typeface="微软雅黑" panose="020B0503020204020204" pitchFamily="34" charset="-122"/>
              </a:rPr>
              <a:t>切记粗心大意</a:t>
            </a:r>
            <a:endParaRPr lang="zh-CN" altLang="en-US" sz="2400">
              <a:solidFill>
                <a:schemeClr val="bg1"/>
              </a:solidFill>
              <a:latin typeface="微软雅黑" panose="020B0503020204020204" pitchFamily="34" charset="-122"/>
              <a:ea typeface="微软雅黑" panose="020B0503020204020204" pitchFamily="34" charset="-122"/>
            </a:endParaRPr>
          </a:p>
        </p:txBody>
      </p:sp>
      <p:sp>
        <p:nvSpPr>
          <p:cNvPr id="61486" name="任意多边形 4"/>
          <p:cNvSpPr/>
          <p:nvPr/>
        </p:nvSpPr>
        <p:spPr bwMode="auto">
          <a:xfrm>
            <a:off x="2649538" y="5054600"/>
            <a:ext cx="1971675" cy="984250"/>
          </a:xfrm>
          <a:custGeom>
            <a:avLst/>
            <a:gdLst>
              <a:gd name="T0" fmla="*/ 75825 w 3244131"/>
              <a:gd name="T1" fmla="*/ 0 h 686384"/>
              <a:gd name="T2" fmla="*/ 175913 w 3244131"/>
              <a:gd name="T3" fmla="*/ 0 h 686384"/>
              <a:gd name="T4" fmla="*/ 276002 w 3244131"/>
              <a:gd name="T5" fmla="*/ 0 h 686384"/>
              <a:gd name="T6" fmla="*/ 1157510 w 3244131"/>
              <a:gd name="T7" fmla="*/ 0 h 686384"/>
              <a:gd name="T8" fmla="*/ 1257599 w 3244131"/>
              <a:gd name="T9" fmla="*/ 0 h 686384"/>
              <a:gd name="T10" fmla="*/ 1357687 w 3244131"/>
              <a:gd name="T11" fmla="*/ 0 h 686384"/>
              <a:gd name="T12" fmla="*/ 1433512 w 3244131"/>
              <a:gd name="T13" fmla="*/ 323850 h 686384"/>
              <a:gd name="T14" fmla="*/ 1357687 w 3244131"/>
              <a:gd name="T15" fmla="*/ 647700 h 686384"/>
              <a:gd name="T16" fmla="*/ 1257599 w 3244131"/>
              <a:gd name="T17" fmla="*/ 647700 h 686384"/>
              <a:gd name="T18" fmla="*/ 1157510 w 3244131"/>
              <a:gd name="T19" fmla="*/ 647700 h 686384"/>
              <a:gd name="T20" fmla="*/ 276002 w 3244131"/>
              <a:gd name="T21" fmla="*/ 647700 h 686384"/>
              <a:gd name="T22" fmla="*/ 175913 w 3244131"/>
              <a:gd name="T23" fmla="*/ 647700 h 686384"/>
              <a:gd name="T24" fmla="*/ 75825 w 3244131"/>
              <a:gd name="T25" fmla="*/ 647700 h 686384"/>
              <a:gd name="T26" fmla="*/ 0 w 3244131"/>
              <a:gd name="T27" fmla="*/ 323850 h 6863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244131" h="686384">
                <a:moveTo>
                  <a:pt x="171596" y="0"/>
                </a:moveTo>
                <a:lnTo>
                  <a:pt x="398103" y="0"/>
                </a:lnTo>
                <a:lnTo>
                  <a:pt x="624610" y="0"/>
                </a:lnTo>
                <a:lnTo>
                  <a:pt x="2619521" y="0"/>
                </a:lnTo>
                <a:lnTo>
                  <a:pt x="2846028" y="0"/>
                </a:lnTo>
                <a:lnTo>
                  <a:pt x="3072535" y="0"/>
                </a:lnTo>
                <a:lnTo>
                  <a:pt x="3244131" y="343192"/>
                </a:lnTo>
                <a:lnTo>
                  <a:pt x="3072535" y="686384"/>
                </a:lnTo>
                <a:lnTo>
                  <a:pt x="2846028" y="686384"/>
                </a:lnTo>
                <a:lnTo>
                  <a:pt x="2619521" y="686384"/>
                </a:lnTo>
                <a:lnTo>
                  <a:pt x="624610" y="686384"/>
                </a:lnTo>
                <a:lnTo>
                  <a:pt x="398103" y="686384"/>
                </a:lnTo>
                <a:lnTo>
                  <a:pt x="171596" y="686384"/>
                </a:lnTo>
                <a:lnTo>
                  <a:pt x="0" y="343192"/>
                </a:lnTo>
                <a:close/>
              </a:path>
            </a:pathLst>
          </a:custGeom>
          <a:solidFill>
            <a:srgbClr val="0A806A">
              <a:alpha val="36078"/>
            </a:srgbClr>
          </a:solidFill>
          <a:ln w="12700" cap="flat" cmpd="sng" algn="ctr">
            <a:noFill/>
            <a:prstDash val="solid"/>
            <a:miter lim="800000"/>
          </a:ln>
        </p:spPr>
        <p:txBody>
          <a:bodyPr anchor="ctr"/>
          <a:lstStyle/>
          <a:p>
            <a:endParaRPr lang="zh-CN" altLang="en-US"/>
          </a:p>
        </p:txBody>
      </p:sp>
      <p:sp>
        <p:nvSpPr>
          <p:cNvPr id="61487" name="Text Box 32"/>
          <p:cNvSpPr txBox="1">
            <a:spLocks noChangeArrowheads="1"/>
          </p:cNvSpPr>
          <p:nvPr/>
        </p:nvSpPr>
        <p:spPr bwMode="auto">
          <a:xfrm>
            <a:off x="2816225" y="5151438"/>
            <a:ext cx="1708150" cy="822325"/>
          </a:xfrm>
          <a:prstGeom prst="rect">
            <a:avLst/>
          </a:prstGeom>
          <a:noFill/>
          <a:ln w="9525">
            <a:noFill/>
            <a:miter lim="800000"/>
          </a:ln>
        </p:spPr>
        <p:txBody>
          <a:bodyPr wrap="none">
            <a:spAutoFit/>
          </a:bodyPr>
          <a:lstStyle/>
          <a:p>
            <a:pPr algn="ctr"/>
            <a:r>
              <a:rPr lang="zh-CN" altLang="en-US" sz="2400">
                <a:solidFill>
                  <a:schemeClr val="bg1"/>
                </a:solidFill>
                <a:latin typeface="微软雅黑" panose="020B0503020204020204" pitchFamily="34" charset="-122"/>
                <a:ea typeface="微软雅黑" panose="020B0503020204020204" pitchFamily="34" charset="-122"/>
              </a:rPr>
              <a:t>切记挂羊头</a:t>
            </a:r>
            <a:endParaRPr lang="zh-CN" altLang="en-US" sz="2400">
              <a:solidFill>
                <a:schemeClr val="bg1"/>
              </a:solidFill>
              <a:latin typeface="微软雅黑" panose="020B0503020204020204" pitchFamily="34" charset="-122"/>
              <a:ea typeface="微软雅黑" panose="020B0503020204020204" pitchFamily="34" charset="-122"/>
            </a:endParaRPr>
          </a:p>
          <a:p>
            <a:pPr algn="ctr"/>
            <a:r>
              <a:rPr lang="zh-CN" altLang="en-US" sz="2400">
                <a:solidFill>
                  <a:schemeClr val="bg1"/>
                </a:solidFill>
                <a:latin typeface="微软雅黑" panose="020B0503020204020204" pitchFamily="34" charset="-122"/>
                <a:ea typeface="微软雅黑" panose="020B0503020204020204" pitchFamily="34" charset="-122"/>
              </a:rPr>
              <a:t>卖狗肉</a:t>
            </a:r>
            <a:endParaRPr lang="zh-CN" altLang="en-US" sz="2400">
              <a:solidFill>
                <a:schemeClr val="bg1"/>
              </a:solidFill>
              <a:latin typeface="微软雅黑" panose="020B0503020204020204" pitchFamily="34" charset="-122"/>
              <a:ea typeface="微软雅黑" panose="020B0503020204020204" pitchFamily="34" charset="-122"/>
            </a:endParaRPr>
          </a:p>
        </p:txBody>
      </p:sp>
      <p:sp>
        <p:nvSpPr>
          <p:cNvPr id="61488" name="任意多边形 4"/>
          <p:cNvSpPr/>
          <p:nvPr/>
        </p:nvSpPr>
        <p:spPr bwMode="auto">
          <a:xfrm>
            <a:off x="5511800" y="3101975"/>
            <a:ext cx="2584450" cy="534988"/>
          </a:xfrm>
          <a:custGeom>
            <a:avLst/>
            <a:gdLst>
              <a:gd name="T0" fmla="*/ 136703 w 3244131"/>
              <a:gd name="T1" fmla="*/ 0 h 686384"/>
              <a:gd name="T2" fmla="*/ 317150 w 3244131"/>
              <a:gd name="T3" fmla="*/ 0 h 686384"/>
              <a:gd name="T4" fmla="*/ 497598 w 3244131"/>
              <a:gd name="T5" fmla="*/ 0 h 686384"/>
              <a:gd name="T6" fmla="*/ 2086852 w 3244131"/>
              <a:gd name="T7" fmla="*/ 0 h 686384"/>
              <a:gd name="T8" fmla="*/ 2267300 w 3244131"/>
              <a:gd name="T9" fmla="*/ 0 h 686384"/>
              <a:gd name="T10" fmla="*/ 2447747 w 3244131"/>
              <a:gd name="T11" fmla="*/ 0 h 686384"/>
              <a:gd name="T12" fmla="*/ 2584450 w 3244131"/>
              <a:gd name="T13" fmla="*/ 267494 h 686384"/>
              <a:gd name="T14" fmla="*/ 2447747 w 3244131"/>
              <a:gd name="T15" fmla="*/ 534988 h 686384"/>
              <a:gd name="T16" fmla="*/ 2267300 w 3244131"/>
              <a:gd name="T17" fmla="*/ 534988 h 686384"/>
              <a:gd name="T18" fmla="*/ 2086852 w 3244131"/>
              <a:gd name="T19" fmla="*/ 534988 h 686384"/>
              <a:gd name="T20" fmla="*/ 497598 w 3244131"/>
              <a:gd name="T21" fmla="*/ 534988 h 686384"/>
              <a:gd name="T22" fmla="*/ 317150 w 3244131"/>
              <a:gd name="T23" fmla="*/ 534988 h 686384"/>
              <a:gd name="T24" fmla="*/ 136703 w 3244131"/>
              <a:gd name="T25" fmla="*/ 534988 h 686384"/>
              <a:gd name="T26" fmla="*/ 0 w 3244131"/>
              <a:gd name="T27" fmla="*/ 267494 h 6863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244131" h="686384">
                <a:moveTo>
                  <a:pt x="171596" y="0"/>
                </a:moveTo>
                <a:lnTo>
                  <a:pt x="398103" y="0"/>
                </a:lnTo>
                <a:lnTo>
                  <a:pt x="624610" y="0"/>
                </a:lnTo>
                <a:lnTo>
                  <a:pt x="2619521" y="0"/>
                </a:lnTo>
                <a:lnTo>
                  <a:pt x="2846028" y="0"/>
                </a:lnTo>
                <a:lnTo>
                  <a:pt x="3072535" y="0"/>
                </a:lnTo>
                <a:lnTo>
                  <a:pt x="3244131" y="343192"/>
                </a:lnTo>
                <a:lnTo>
                  <a:pt x="3072535" y="686384"/>
                </a:lnTo>
                <a:lnTo>
                  <a:pt x="2846028" y="686384"/>
                </a:lnTo>
                <a:lnTo>
                  <a:pt x="2619521" y="686384"/>
                </a:lnTo>
                <a:lnTo>
                  <a:pt x="624610" y="686384"/>
                </a:lnTo>
                <a:lnTo>
                  <a:pt x="398103" y="686384"/>
                </a:lnTo>
                <a:lnTo>
                  <a:pt x="171596" y="686384"/>
                </a:lnTo>
                <a:lnTo>
                  <a:pt x="0" y="343192"/>
                </a:lnTo>
                <a:close/>
              </a:path>
            </a:pathLst>
          </a:custGeom>
          <a:solidFill>
            <a:schemeClr val="folHlink">
              <a:alpha val="36078"/>
            </a:schemeClr>
          </a:solidFill>
          <a:ln w="12700" cap="flat" cmpd="sng" algn="ctr">
            <a:noFill/>
            <a:prstDash val="solid"/>
            <a:miter lim="800000"/>
          </a:ln>
        </p:spPr>
        <p:txBody>
          <a:bodyPr anchor="ctr"/>
          <a:lstStyle/>
          <a:p>
            <a:endParaRPr lang="zh-CN" altLang="en-US"/>
          </a:p>
        </p:txBody>
      </p:sp>
      <p:sp>
        <p:nvSpPr>
          <p:cNvPr id="61489" name="Text Box 44"/>
          <p:cNvSpPr txBox="1">
            <a:spLocks noChangeArrowheads="1"/>
          </p:cNvSpPr>
          <p:nvPr/>
        </p:nvSpPr>
        <p:spPr bwMode="auto">
          <a:xfrm>
            <a:off x="5649913" y="3135313"/>
            <a:ext cx="2317750" cy="457200"/>
          </a:xfrm>
          <a:prstGeom prst="rect">
            <a:avLst/>
          </a:prstGeom>
          <a:noFill/>
          <a:ln w="9525">
            <a:noFill/>
            <a:miter lim="800000"/>
          </a:ln>
        </p:spPr>
        <p:txBody>
          <a:bodyPr wrap="none">
            <a:spAutoFit/>
          </a:bodyPr>
          <a:lstStyle/>
          <a:p>
            <a:pPr algn="ctr"/>
            <a:r>
              <a:rPr lang="zh-CN" altLang="en-US" sz="2400">
                <a:solidFill>
                  <a:schemeClr val="bg1"/>
                </a:solidFill>
                <a:latin typeface="微软雅黑" panose="020B0503020204020204" pitchFamily="34" charset="-122"/>
                <a:ea typeface="微软雅黑" panose="020B0503020204020204" pitchFamily="34" charset="-122"/>
              </a:rPr>
              <a:t>错放类目和属性</a:t>
            </a:r>
            <a:endParaRPr lang="zh-CN" altLang="en-US" sz="2400">
              <a:solidFill>
                <a:schemeClr val="bg1"/>
              </a:solidFill>
              <a:latin typeface="微软雅黑" panose="020B0503020204020204" pitchFamily="34" charset="-122"/>
              <a:ea typeface="微软雅黑" panose="020B0503020204020204" pitchFamily="34" charset="-122"/>
            </a:endParaRPr>
          </a:p>
        </p:txBody>
      </p:sp>
      <p:sp>
        <p:nvSpPr>
          <p:cNvPr id="61490" name="任意多边形 4"/>
          <p:cNvSpPr/>
          <p:nvPr/>
        </p:nvSpPr>
        <p:spPr bwMode="auto">
          <a:xfrm>
            <a:off x="5473700" y="3698875"/>
            <a:ext cx="2759075" cy="534988"/>
          </a:xfrm>
          <a:custGeom>
            <a:avLst/>
            <a:gdLst>
              <a:gd name="T0" fmla="*/ 145939 w 3244131"/>
              <a:gd name="T1" fmla="*/ 0 h 686384"/>
              <a:gd name="T2" fmla="*/ 338580 w 3244131"/>
              <a:gd name="T3" fmla="*/ 0 h 686384"/>
              <a:gd name="T4" fmla="*/ 531220 w 3244131"/>
              <a:gd name="T5" fmla="*/ 0 h 686384"/>
              <a:gd name="T6" fmla="*/ 2227855 w 3244131"/>
              <a:gd name="T7" fmla="*/ 0 h 686384"/>
              <a:gd name="T8" fmla="*/ 2420496 w 3244131"/>
              <a:gd name="T9" fmla="*/ 0 h 686384"/>
              <a:gd name="T10" fmla="*/ 2613136 w 3244131"/>
              <a:gd name="T11" fmla="*/ 0 h 686384"/>
              <a:gd name="T12" fmla="*/ 2759075 w 3244131"/>
              <a:gd name="T13" fmla="*/ 267494 h 686384"/>
              <a:gd name="T14" fmla="*/ 2613136 w 3244131"/>
              <a:gd name="T15" fmla="*/ 534988 h 686384"/>
              <a:gd name="T16" fmla="*/ 2420496 w 3244131"/>
              <a:gd name="T17" fmla="*/ 534988 h 686384"/>
              <a:gd name="T18" fmla="*/ 2227855 w 3244131"/>
              <a:gd name="T19" fmla="*/ 534988 h 686384"/>
              <a:gd name="T20" fmla="*/ 531220 w 3244131"/>
              <a:gd name="T21" fmla="*/ 534988 h 686384"/>
              <a:gd name="T22" fmla="*/ 338580 w 3244131"/>
              <a:gd name="T23" fmla="*/ 534988 h 686384"/>
              <a:gd name="T24" fmla="*/ 145939 w 3244131"/>
              <a:gd name="T25" fmla="*/ 534988 h 686384"/>
              <a:gd name="T26" fmla="*/ 0 w 3244131"/>
              <a:gd name="T27" fmla="*/ 267494 h 6863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244131" h="686384">
                <a:moveTo>
                  <a:pt x="171596" y="0"/>
                </a:moveTo>
                <a:lnTo>
                  <a:pt x="398103" y="0"/>
                </a:lnTo>
                <a:lnTo>
                  <a:pt x="624610" y="0"/>
                </a:lnTo>
                <a:lnTo>
                  <a:pt x="2619521" y="0"/>
                </a:lnTo>
                <a:lnTo>
                  <a:pt x="2846028" y="0"/>
                </a:lnTo>
                <a:lnTo>
                  <a:pt x="3072535" y="0"/>
                </a:lnTo>
                <a:lnTo>
                  <a:pt x="3244131" y="343192"/>
                </a:lnTo>
                <a:lnTo>
                  <a:pt x="3072535" y="686384"/>
                </a:lnTo>
                <a:lnTo>
                  <a:pt x="2846028" y="686384"/>
                </a:lnTo>
                <a:lnTo>
                  <a:pt x="2619521" y="686384"/>
                </a:lnTo>
                <a:lnTo>
                  <a:pt x="624610" y="686384"/>
                </a:lnTo>
                <a:lnTo>
                  <a:pt x="398103" y="686384"/>
                </a:lnTo>
                <a:lnTo>
                  <a:pt x="171596" y="686384"/>
                </a:lnTo>
                <a:lnTo>
                  <a:pt x="0" y="343192"/>
                </a:lnTo>
                <a:close/>
              </a:path>
            </a:pathLst>
          </a:custGeom>
          <a:solidFill>
            <a:schemeClr val="folHlink">
              <a:alpha val="36078"/>
            </a:schemeClr>
          </a:solidFill>
          <a:ln w="12700" cap="flat" cmpd="sng" algn="ctr">
            <a:noFill/>
            <a:prstDash val="solid"/>
            <a:miter lim="800000"/>
          </a:ln>
        </p:spPr>
        <p:txBody>
          <a:bodyPr anchor="ctr"/>
          <a:lstStyle/>
          <a:p>
            <a:endParaRPr lang="zh-CN" altLang="en-US"/>
          </a:p>
        </p:txBody>
      </p:sp>
      <p:sp>
        <p:nvSpPr>
          <p:cNvPr id="61491" name="Text Box 46"/>
          <p:cNvSpPr txBox="1">
            <a:spLocks noChangeArrowheads="1"/>
          </p:cNvSpPr>
          <p:nvPr/>
        </p:nvSpPr>
        <p:spPr bwMode="auto">
          <a:xfrm>
            <a:off x="5689600" y="3738563"/>
            <a:ext cx="2317750" cy="457200"/>
          </a:xfrm>
          <a:prstGeom prst="rect">
            <a:avLst/>
          </a:prstGeom>
          <a:noFill/>
          <a:ln w="9525">
            <a:noFill/>
            <a:miter lim="800000"/>
          </a:ln>
        </p:spPr>
        <p:txBody>
          <a:bodyPr wrap="none">
            <a:spAutoFit/>
          </a:bodyPr>
          <a:lstStyle/>
          <a:p>
            <a:pPr algn="ctr"/>
            <a:r>
              <a:rPr lang="zh-CN" altLang="en-US" sz="2400">
                <a:solidFill>
                  <a:schemeClr val="bg1"/>
                </a:solidFill>
                <a:latin typeface="微软雅黑" panose="020B0503020204020204" pitchFamily="34" charset="-122"/>
                <a:ea typeface="微软雅黑" panose="020B0503020204020204" pitchFamily="34" charset="-122"/>
              </a:rPr>
              <a:t>标题关键词滥用</a:t>
            </a:r>
            <a:endParaRPr lang="zh-CN" altLang="en-US" sz="2400">
              <a:solidFill>
                <a:schemeClr val="bg1"/>
              </a:solidFill>
              <a:latin typeface="微软雅黑" panose="020B0503020204020204" pitchFamily="34" charset="-122"/>
              <a:ea typeface="微软雅黑" panose="020B0503020204020204" pitchFamily="34" charset="-122"/>
            </a:endParaRPr>
          </a:p>
        </p:txBody>
      </p:sp>
      <p:cxnSp>
        <p:nvCxnSpPr>
          <p:cNvPr id="61494" name="AutoShape 73"/>
          <p:cNvCxnSpPr>
            <a:cxnSpLocks noChangeShapeType="1"/>
            <a:endCxn id="61489" idx="1"/>
          </p:cNvCxnSpPr>
          <p:nvPr/>
        </p:nvCxnSpPr>
        <p:spPr bwMode="auto">
          <a:xfrm flipV="1">
            <a:off x="4835525" y="3363913"/>
            <a:ext cx="814388" cy="263525"/>
          </a:xfrm>
          <a:prstGeom prst="bentConnector3">
            <a:avLst>
              <a:gd name="adj1" fmla="val 36644"/>
            </a:avLst>
          </a:prstGeom>
          <a:noFill/>
          <a:ln w="28575">
            <a:solidFill>
              <a:schemeClr val="bg1"/>
            </a:solidFill>
            <a:miter lim="800000"/>
            <a:tailEnd type="triangle" w="med" len="med"/>
          </a:ln>
        </p:spPr>
      </p:cxnSp>
      <p:cxnSp>
        <p:nvCxnSpPr>
          <p:cNvPr id="61496" name="AutoShape 75"/>
          <p:cNvCxnSpPr>
            <a:cxnSpLocks noChangeShapeType="1"/>
          </p:cNvCxnSpPr>
          <p:nvPr/>
        </p:nvCxnSpPr>
        <p:spPr bwMode="auto">
          <a:xfrm>
            <a:off x="4835525" y="3614738"/>
            <a:ext cx="841375" cy="352425"/>
          </a:xfrm>
          <a:prstGeom prst="bentConnector3">
            <a:avLst>
              <a:gd name="adj1" fmla="val 35662"/>
            </a:avLst>
          </a:prstGeom>
          <a:noFill/>
          <a:ln w="28575">
            <a:solidFill>
              <a:schemeClr val="bg1"/>
            </a:solidFill>
            <a:miter lim="800000"/>
            <a:tailEnd type="triangle" w="med" len="med"/>
          </a:ln>
        </p:spPr>
      </p:cxnSp>
      <p:sp>
        <p:nvSpPr>
          <p:cNvPr id="61497" name="任意多边形 4"/>
          <p:cNvSpPr/>
          <p:nvPr/>
        </p:nvSpPr>
        <p:spPr bwMode="auto">
          <a:xfrm>
            <a:off x="5549900" y="727075"/>
            <a:ext cx="1857375" cy="534988"/>
          </a:xfrm>
          <a:custGeom>
            <a:avLst/>
            <a:gdLst>
              <a:gd name="T0" fmla="*/ 136703 w 3244131"/>
              <a:gd name="T1" fmla="*/ 0 h 686384"/>
              <a:gd name="T2" fmla="*/ 317150 w 3244131"/>
              <a:gd name="T3" fmla="*/ 0 h 686384"/>
              <a:gd name="T4" fmla="*/ 497598 w 3244131"/>
              <a:gd name="T5" fmla="*/ 0 h 686384"/>
              <a:gd name="T6" fmla="*/ 2086852 w 3244131"/>
              <a:gd name="T7" fmla="*/ 0 h 686384"/>
              <a:gd name="T8" fmla="*/ 2267300 w 3244131"/>
              <a:gd name="T9" fmla="*/ 0 h 686384"/>
              <a:gd name="T10" fmla="*/ 2447747 w 3244131"/>
              <a:gd name="T11" fmla="*/ 0 h 686384"/>
              <a:gd name="T12" fmla="*/ 2584450 w 3244131"/>
              <a:gd name="T13" fmla="*/ 267494 h 686384"/>
              <a:gd name="T14" fmla="*/ 2447747 w 3244131"/>
              <a:gd name="T15" fmla="*/ 534988 h 686384"/>
              <a:gd name="T16" fmla="*/ 2267300 w 3244131"/>
              <a:gd name="T17" fmla="*/ 534988 h 686384"/>
              <a:gd name="T18" fmla="*/ 2086852 w 3244131"/>
              <a:gd name="T19" fmla="*/ 534988 h 686384"/>
              <a:gd name="T20" fmla="*/ 497598 w 3244131"/>
              <a:gd name="T21" fmla="*/ 534988 h 686384"/>
              <a:gd name="T22" fmla="*/ 317150 w 3244131"/>
              <a:gd name="T23" fmla="*/ 534988 h 686384"/>
              <a:gd name="T24" fmla="*/ 136703 w 3244131"/>
              <a:gd name="T25" fmla="*/ 534988 h 686384"/>
              <a:gd name="T26" fmla="*/ 0 w 3244131"/>
              <a:gd name="T27" fmla="*/ 267494 h 6863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244131" h="686384">
                <a:moveTo>
                  <a:pt x="171596" y="0"/>
                </a:moveTo>
                <a:lnTo>
                  <a:pt x="398103" y="0"/>
                </a:lnTo>
                <a:lnTo>
                  <a:pt x="624610" y="0"/>
                </a:lnTo>
                <a:lnTo>
                  <a:pt x="2619521" y="0"/>
                </a:lnTo>
                <a:lnTo>
                  <a:pt x="2846028" y="0"/>
                </a:lnTo>
                <a:lnTo>
                  <a:pt x="3072535" y="0"/>
                </a:lnTo>
                <a:lnTo>
                  <a:pt x="3244131" y="343192"/>
                </a:lnTo>
                <a:lnTo>
                  <a:pt x="3072535" y="686384"/>
                </a:lnTo>
                <a:lnTo>
                  <a:pt x="2846028" y="686384"/>
                </a:lnTo>
                <a:lnTo>
                  <a:pt x="2619521" y="686384"/>
                </a:lnTo>
                <a:lnTo>
                  <a:pt x="624610" y="686384"/>
                </a:lnTo>
                <a:lnTo>
                  <a:pt x="398103" y="686384"/>
                </a:lnTo>
                <a:lnTo>
                  <a:pt x="171596" y="686384"/>
                </a:lnTo>
                <a:lnTo>
                  <a:pt x="0" y="343192"/>
                </a:lnTo>
                <a:close/>
              </a:path>
            </a:pathLst>
          </a:custGeom>
          <a:solidFill>
            <a:schemeClr val="accent2">
              <a:alpha val="36078"/>
            </a:schemeClr>
          </a:solidFill>
          <a:ln w="12700" cap="flat" cmpd="sng" algn="ctr">
            <a:noFill/>
            <a:prstDash val="solid"/>
            <a:miter lim="800000"/>
          </a:ln>
        </p:spPr>
        <p:txBody>
          <a:bodyPr anchor="ctr"/>
          <a:lstStyle/>
          <a:p>
            <a:endParaRPr lang="zh-CN" altLang="en-US"/>
          </a:p>
        </p:txBody>
      </p:sp>
      <p:sp>
        <p:nvSpPr>
          <p:cNvPr id="61498" name="Text Box 44"/>
          <p:cNvSpPr txBox="1">
            <a:spLocks noChangeArrowheads="1"/>
          </p:cNvSpPr>
          <p:nvPr/>
        </p:nvSpPr>
        <p:spPr bwMode="auto">
          <a:xfrm>
            <a:off x="5754688" y="747713"/>
            <a:ext cx="1403350" cy="457200"/>
          </a:xfrm>
          <a:prstGeom prst="rect">
            <a:avLst/>
          </a:prstGeom>
          <a:noFill/>
          <a:ln w="9525">
            <a:noFill/>
            <a:miter lim="800000"/>
          </a:ln>
        </p:spPr>
        <p:txBody>
          <a:bodyPr wrap="none">
            <a:spAutoFit/>
          </a:bodyPr>
          <a:lstStyle/>
          <a:p>
            <a:pPr algn="ctr"/>
            <a:r>
              <a:rPr lang="zh-CN" altLang="en-US" sz="2400">
                <a:solidFill>
                  <a:schemeClr val="bg1"/>
                </a:solidFill>
                <a:latin typeface="微软雅黑" panose="020B0503020204020204" pitchFamily="34" charset="-122"/>
                <a:ea typeface="微软雅黑" panose="020B0503020204020204" pitchFamily="34" charset="-122"/>
              </a:rPr>
              <a:t>虚假交易</a:t>
            </a:r>
            <a:endParaRPr lang="zh-CN" altLang="en-US" sz="2400">
              <a:solidFill>
                <a:schemeClr val="bg1"/>
              </a:solidFill>
              <a:latin typeface="微软雅黑" panose="020B0503020204020204" pitchFamily="34" charset="-122"/>
              <a:ea typeface="微软雅黑" panose="020B0503020204020204" pitchFamily="34" charset="-122"/>
            </a:endParaRPr>
          </a:p>
        </p:txBody>
      </p:sp>
      <p:cxnSp>
        <p:nvCxnSpPr>
          <p:cNvPr id="61500" name="AutoShape 60"/>
          <p:cNvCxnSpPr>
            <a:cxnSpLocks noChangeShapeType="1"/>
            <a:stCxn id="61451" idx="3"/>
            <a:endCxn id="61484" idx="1"/>
          </p:cNvCxnSpPr>
          <p:nvPr/>
        </p:nvCxnSpPr>
        <p:spPr bwMode="auto">
          <a:xfrm>
            <a:off x="2174875" y="3573463"/>
            <a:ext cx="628650" cy="9525"/>
          </a:xfrm>
          <a:prstGeom prst="straightConnector1">
            <a:avLst/>
          </a:prstGeom>
          <a:noFill/>
          <a:ln w="28575">
            <a:solidFill>
              <a:schemeClr val="bg1"/>
            </a:solidFill>
            <a:round/>
            <a:tailEnd type="triangle" w="med" len="med"/>
          </a:ln>
          <a:effectLst/>
        </p:spPr>
      </p:cxnSp>
      <p:cxnSp>
        <p:nvCxnSpPr>
          <p:cNvPr id="61501" name="AutoShape 61"/>
          <p:cNvCxnSpPr>
            <a:cxnSpLocks noChangeShapeType="1"/>
          </p:cNvCxnSpPr>
          <p:nvPr/>
        </p:nvCxnSpPr>
        <p:spPr bwMode="auto">
          <a:xfrm flipV="1">
            <a:off x="4822825" y="976313"/>
            <a:ext cx="906463" cy="936625"/>
          </a:xfrm>
          <a:prstGeom prst="bentConnector3">
            <a:avLst>
              <a:gd name="adj1" fmla="val 27495"/>
            </a:avLst>
          </a:prstGeom>
          <a:noFill/>
          <a:ln w="28575">
            <a:solidFill>
              <a:schemeClr val="bg1"/>
            </a:solidFill>
            <a:miter lim="800000"/>
            <a:tailEnd type="triangle" w="med" len="med"/>
          </a:ln>
          <a:effectLst/>
        </p:spPr>
      </p:cxnSp>
      <p:sp>
        <p:nvSpPr>
          <p:cNvPr id="61502" name="任意多边形 4"/>
          <p:cNvSpPr/>
          <p:nvPr/>
        </p:nvSpPr>
        <p:spPr bwMode="auto">
          <a:xfrm>
            <a:off x="5629275" y="6208713"/>
            <a:ext cx="1693863" cy="534987"/>
          </a:xfrm>
          <a:custGeom>
            <a:avLst/>
            <a:gdLst>
              <a:gd name="T0" fmla="*/ 110252 w 3244131"/>
              <a:gd name="T1" fmla="*/ 0 h 686384"/>
              <a:gd name="T2" fmla="*/ 255785 w 3244131"/>
              <a:gd name="T3" fmla="*/ 0 h 686384"/>
              <a:gd name="T4" fmla="*/ 401319 w 3244131"/>
              <a:gd name="T5" fmla="*/ 0 h 686384"/>
              <a:gd name="T6" fmla="*/ 1683070 w 3244131"/>
              <a:gd name="T7" fmla="*/ 0 h 686384"/>
              <a:gd name="T8" fmla="*/ 1828603 w 3244131"/>
              <a:gd name="T9" fmla="*/ 0 h 686384"/>
              <a:gd name="T10" fmla="*/ 1974136 w 3244131"/>
              <a:gd name="T11" fmla="*/ 0 h 686384"/>
              <a:gd name="T12" fmla="*/ 2084388 w 3244131"/>
              <a:gd name="T13" fmla="*/ 267494 h 686384"/>
              <a:gd name="T14" fmla="*/ 1974136 w 3244131"/>
              <a:gd name="T15" fmla="*/ 534987 h 686384"/>
              <a:gd name="T16" fmla="*/ 1828603 w 3244131"/>
              <a:gd name="T17" fmla="*/ 534987 h 686384"/>
              <a:gd name="T18" fmla="*/ 1683070 w 3244131"/>
              <a:gd name="T19" fmla="*/ 534987 h 686384"/>
              <a:gd name="T20" fmla="*/ 401319 w 3244131"/>
              <a:gd name="T21" fmla="*/ 534987 h 686384"/>
              <a:gd name="T22" fmla="*/ 255785 w 3244131"/>
              <a:gd name="T23" fmla="*/ 534987 h 686384"/>
              <a:gd name="T24" fmla="*/ 110252 w 3244131"/>
              <a:gd name="T25" fmla="*/ 534987 h 686384"/>
              <a:gd name="T26" fmla="*/ 0 w 3244131"/>
              <a:gd name="T27" fmla="*/ 267494 h 6863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244131" h="686384">
                <a:moveTo>
                  <a:pt x="171596" y="0"/>
                </a:moveTo>
                <a:lnTo>
                  <a:pt x="398103" y="0"/>
                </a:lnTo>
                <a:lnTo>
                  <a:pt x="624610" y="0"/>
                </a:lnTo>
                <a:lnTo>
                  <a:pt x="2619521" y="0"/>
                </a:lnTo>
                <a:lnTo>
                  <a:pt x="2846028" y="0"/>
                </a:lnTo>
                <a:lnTo>
                  <a:pt x="3072535" y="0"/>
                </a:lnTo>
                <a:lnTo>
                  <a:pt x="3244131" y="343192"/>
                </a:lnTo>
                <a:lnTo>
                  <a:pt x="3072535" y="686384"/>
                </a:lnTo>
                <a:lnTo>
                  <a:pt x="2846028" y="686384"/>
                </a:lnTo>
                <a:lnTo>
                  <a:pt x="2619521" y="686384"/>
                </a:lnTo>
                <a:lnTo>
                  <a:pt x="624610" y="686384"/>
                </a:lnTo>
                <a:lnTo>
                  <a:pt x="398103" y="686384"/>
                </a:lnTo>
                <a:lnTo>
                  <a:pt x="171596" y="686384"/>
                </a:lnTo>
                <a:lnTo>
                  <a:pt x="0" y="343192"/>
                </a:lnTo>
                <a:close/>
              </a:path>
            </a:pathLst>
          </a:custGeom>
          <a:solidFill>
            <a:srgbClr val="0A806A">
              <a:alpha val="36078"/>
            </a:srgbClr>
          </a:solidFill>
          <a:ln w="12700" cap="flat" cmpd="sng" algn="ctr">
            <a:noFill/>
            <a:prstDash val="solid"/>
            <a:miter lim="800000"/>
          </a:ln>
        </p:spPr>
        <p:txBody>
          <a:bodyPr anchor="ctr"/>
          <a:lstStyle/>
          <a:p>
            <a:endParaRPr lang="zh-CN" altLang="en-US"/>
          </a:p>
        </p:txBody>
      </p:sp>
      <p:sp>
        <p:nvSpPr>
          <p:cNvPr id="61503" name="Text Box 57"/>
          <p:cNvSpPr txBox="1">
            <a:spLocks noChangeArrowheads="1"/>
          </p:cNvSpPr>
          <p:nvPr/>
        </p:nvSpPr>
        <p:spPr bwMode="auto">
          <a:xfrm>
            <a:off x="5726113" y="6249988"/>
            <a:ext cx="1403350" cy="457200"/>
          </a:xfrm>
          <a:prstGeom prst="rect">
            <a:avLst/>
          </a:prstGeom>
          <a:noFill/>
          <a:ln w="9525">
            <a:noFill/>
            <a:miter lim="800000"/>
          </a:ln>
        </p:spPr>
        <p:txBody>
          <a:bodyPr wrap="none">
            <a:spAutoFit/>
          </a:bodyPr>
          <a:lstStyle/>
          <a:p>
            <a:pPr algn="ctr"/>
            <a:r>
              <a:rPr lang="zh-CN" altLang="en-US" sz="2400">
                <a:solidFill>
                  <a:schemeClr val="bg1"/>
                </a:solidFill>
                <a:latin typeface="微软雅黑" panose="020B0503020204020204" pitchFamily="34" charset="-122"/>
                <a:ea typeface="微软雅黑" panose="020B0503020204020204" pitchFamily="34" charset="-122"/>
              </a:rPr>
              <a:t>广告商品</a:t>
            </a:r>
            <a:endParaRPr lang="zh-CN" altLang="en-US" sz="2400">
              <a:solidFill>
                <a:schemeClr val="bg1"/>
              </a:solidFill>
              <a:latin typeface="微软雅黑" panose="020B0503020204020204" pitchFamily="34" charset="-122"/>
              <a:ea typeface="微软雅黑" panose="020B0503020204020204" pitchFamily="34" charset="-122"/>
            </a:endParaRPr>
          </a:p>
        </p:txBody>
      </p:sp>
      <p:cxnSp>
        <p:nvCxnSpPr>
          <p:cNvPr id="61504" name="AutoShape 64"/>
          <p:cNvCxnSpPr>
            <a:cxnSpLocks noChangeShapeType="1"/>
          </p:cNvCxnSpPr>
          <p:nvPr/>
        </p:nvCxnSpPr>
        <p:spPr bwMode="auto">
          <a:xfrm>
            <a:off x="4511675" y="5562600"/>
            <a:ext cx="1189038" cy="915988"/>
          </a:xfrm>
          <a:prstGeom prst="bentConnector3">
            <a:avLst>
              <a:gd name="adj1" fmla="val 46463"/>
            </a:avLst>
          </a:prstGeom>
          <a:noFill/>
          <a:ln w="28575">
            <a:solidFill>
              <a:schemeClr val="bg1"/>
            </a:solidFill>
            <a:miter lim="800000"/>
            <a:tailEnd type="triangle" w="med" len="med"/>
          </a:ln>
          <a:effectLst/>
        </p:spPr>
      </p:cxnSp>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76375" y="1106488"/>
            <a:ext cx="141288" cy="476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1923" name="Text Box 23"/>
          <p:cNvSpPr txBox="1">
            <a:spLocks noChangeArrowheads="1"/>
          </p:cNvSpPr>
          <p:nvPr/>
        </p:nvSpPr>
        <p:spPr bwMode="auto">
          <a:xfrm>
            <a:off x="1900238" y="1101725"/>
            <a:ext cx="5356225" cy="519113"/>
          </a:xfrm>
          <a:prstGeom prst="rect">
            <a:avLst/>
          </a:prstGeom>
          <a:noFill/>
          <a:ln w="9525" algn="ctr">
            <a:noFill/>
            <a:miter lim="800000"/>
          </a:ln>
        </p:spPr>
        <p:txBody>
          <a:bodyPr>
            <a:spAutoFit/>
          </a:bodyPr>
          <a:lstStyle/>
          <a:p>
            <a:pPr defTabSz="914400" eaLnBrk="0" hangingPunct="0"/>
            <a:r>
              <a:rPr lang="zh-CN" altLang="en-US" sz="2800" b="1">
                <a:solidFill>
                  <a:schemeClr val="bg1"/>
                </a:solidFill>
                <a:latin typeface="微软雅黑" panose="020B0503020204020204" pitchFamily="34" charset="-122"/>
                <a:ea typeface="微软雅黑" panose="020B0503020204020204" pitchFamily="34" charset="-122"/>
              </a:rPr>
              <a:t>切忌粗心大意</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81926" name="文本框 1"/>
          <p:cNvSpPr txBox="1">
            <a:spLocks noChangeArrowheads="1"/>
          </p:cNvSpPr>
          <p:nvPr/>
        </p:nvSpPr>
        <p:spPr bwMode="auto">
          <a:xfrm>
            <a:off x="1871663" y="3163888"/>
            <a:ext cx="6659562" cy="822325"/>
          </a:xfrm>
          <a:prstGeom prst="rect">
            <a:avLst/>
          </a:prstGeom>
          <a:noFill/>
          <a:ln w="9525">
            <a:noFill/>
            <a:miter lim="800000"/>
          </a:ln>
        </p:spPr>
        <p:txBody>
          <a:bodyPr>
            <a:spAutoFit/>
          </a:bodyPr>
          <a:lstStyle/>
          <a:p>
            <a:pPr defTabSz="914400">
              <a:buFont typeface="Arial" panose="020B0604020202020204" pitchFamily="34" charset="0"/>
              <a:buNone/>
            </a:pPr>
            <a:r>
              <a:rPr lang="zh-CN" altLang="en-US" sz="2400">
                <a:solidFill>
                  <a:schemeClr val="bg1"/>
                </a:solidFill>
                <a:latin typeface="微软雅黑" panose="020B0503020204020204" pitchFamily="34" charset="-122"/>
                <a:ea typeface="微软雅黑" panose="020B0503020204020204" pitchFamily="34" charset="-122"/>
              </a:rPr>
              <a:t>有多少同学是直接复制同行的标题？</a:t>
            </a:r>
            <a:endParaRPr lang="zh-CN" altLang="en-US" sz="2400">
              <a:solidFill>
                <a:schemeClr val="bg1"/>
              </a:solidFill>
              <a:latin typeface="微软雅黑" panose="020B0503020204020204" pitchFamily="34" charset="-122"/>
              <a:ea typeface="微软雅黑" panose="020B0503020204020204" pitchFamily="34" charset="-122"/>
            </a:endParaRPr>
          </a:p>
          <a:p>
            <a:pPr defTabSz="914400">
              <a:buFont typeface="Arial" panose="020B0604020202020204" pitchFamily="34" charset="0"/>
              <a:buNone/>
            </a:pPr>
            <a:r>
              <a:rPr lang="zh-CN" altLang="en-US" sz="2400">
                <a:solidFill>
                  <a:schemeClr val="bg1"/>
                </a:solidFill>
                <a:latin typeface="微软雅黑" panose="020B0503020204020204" pitchFamily="34" charset="-122"/>
                <a:ea typeface="微软雅黑" panose="020B0503020204020204" pitchFamily="34" charset="-122"/>
              </a:rPr>
              <a:t>你知道这有可能导致被淘宝判定为作弊吗？</a:t>
            </a:r>
            <a:endParaRPr lang="zh-CN" altLang="en-US" sz="2400">
              <a:solidFill>
                <a:schemeClr val="bg1"/>
              </a:solidFill>
              <a:latin typeface="微软雅黑" panose="020B0503020204020204" pitchFamily="34" charset="-122"/>
              <a:ea typeface="微软雅黑" panose="020B0503020204020204" pitchFamily="34" charset="-122"/>
            </a:endParaRPr>
          </a:p>
        </p:txBody>
      </p:sp>
      <p:pic>
        <p:nvPicPr>
          <p:cNvPr id="81927" name="Picture 6" descr="20141118175323_uf3vd"/>
          <p:cNvPicPr>
            <a:picLocks noChangeAspect="1" noChangeArrowheads="1"/>
          </p:cNvPicPr>
          <p:nvPr/>
        </p:nvPicPr>
        <p:blipFill>
          <a:blip r:embed="rId1"/>
          <a:srcRect/>
          <a:stretch>
            <a:fillRect/>
          </a:stretch>
        </p:blipFill>
        <p:spPr bwMode="auto">
          <a:xfrm>
            <a:off x="6908800" y="4273550"/>
            <a:ext cx="1365250" cy="18192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76375" y="1106488"/>
            <a:ext cx="141288" cy="476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4338" name="Text Box 23"/>
          <p:cNvSpPr txBox="1">
            <a:spLocks noChangeArrowheads="1"/>
          </p:cNvSpPr>
          <p:nvPr/>
        </p:nvSpPr>
        <p:spPr bwMode="auto">
          <a:xfrm>
            <a:off x="1900238" y="1101725"/>
            <a:ext cx="5356225" cy="519113"/>
          </a:xfrm>
          <a:prstGeom prst="rect">
            <a:avLst/>
          </a:prstGeom>
          <a:noFill/>
          <a:ln w="9525" algn="ctr">
            <a:noFill/>
            <a:miter lim="800000"/>
          </a:ln>
        </p:spPr>
        <p:txBody>
          <a:bodyPr>
            <a:spAutoFit/>
          </a:bodyPr>
          <a:lstStyle/>
          <a:p>
            <a:pPr defTabSz="914400" eaLnBrk="0" hangingPunct="0"/>
            <a:r>
              <a:rPr lang="zh-CN" altLang="en-US" sz="2800" b="1">
                <a:solidFill>
                  <a:schemeClr val="bg1"/>
                </a:solidFill>
                <a:latin typeface="微软雅黑" panose="020B0503020204020204" pitchFamily="34" charset="-122"/>
                <a:ea typeface="微软雅黑" panose="020B0503020204020204" pitchFamily="34" charset="-122"/>
              </a:rPr>
              <a:t>错放类目和属性</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14375" name="文本框 1"/>
          <p:cNvSpPr txBox="1">
            <a:spLocks noChangeArrowheads="1"/>
          </p:cNvSpPr>
          <p:nvPr/>
        </p:nvSpPr>
        <p:spPr bwMode="auto">
          <a:xfrm>
            <a:off x="982663" y="2544763"/>
            <a:ext cx="7704137" cy="1187450"/>
          </a:xfrm>
          <a:prstGeom prst="rect">
            <a:avLst/>
          </a:prstGeom>
          <a:noFill/>
          <a:ln w="9525">
            <a:noFill/>
            <a:miter lim="800000"/>
          </a:ln>
        </p:spPr>
        <p:txBody>
          <a:bodyPr>
            <a:spAutoFit/>
          </a:bodyPr>
          <a:lstStyle/>
          <a:p>
            <a:pPr defTabSz="914400">
              <a:buFont typeface="Arial" panose="020B0604020202020204" pitchFamily="34" charset="0"/>
              <a:buNone/>
            </a:pPr>
            <a:r>
              <a:rPr lang="en-US" altLang="zh-CN" sz="2400">
                <a:solidFill>
                  <a:schemeClr val="bg1"/>
                </a:solidFill>
                <a:latin typeface="微软雅黑" panose="020B0503020204020204" pitchFamily="34" charset="-122"/>
                <a:ea typeface="微软雅黑" panose="020B0503020204020204" pitchFamily="34" charset="-122"/>
              </a:rPr>
              <a:t>	</a:t>
            </a:r>
            <a:r>
              <a:rPr lang="zh-CN" altLang="en-US" sz="2400">
                <a:solidFill>
                  <a:schemeClr val="bg1"/>
                </a:solidFill>
                <a:latin typeface="微软雅黑" panose="020B0503020204020204" pitchFamily="34" charset="-122"/>
                <a:ea typeface="微软雅黑" panose="020B0503020204020204" pitchFamily="34" charset="-122"/>
              </a:rPr>
              <a:t>错放类目和属性的定义是：商品属性与发布商品所选择的类目不一致，或将商品错误放置在淘宝网推荐的各类目下淘宝搜索会将其判定为放错类目商品</a:t>
            </a:r>
            <a:endParaRPr lang="zh-CN" altLang="en-US" sz="240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76375" y="1106488"/>
            <a:ext cx="141288" cy="476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2947" name="Text Box 23"/>
          <p:cNvSpPr txBox="1">
            <a:spLocks noChangeArrowheads="1"/>
          </p:cNvSpPr>
          <p:nvPr/>
        </p:nvSpPr>
        <p:spPr bwMode="auto">
          <a:xfrm>
            <a:off x="1900238" y="1101725"/>
            <a:ext cx="5356225" cy="519113"/>
          </a:xfrm>
          <a:prstGeom prst="rect">
            <a:avLst/>
          </a:prstGeom>
          <a:noFill/>
          <a:ln w="9525" algn="ctr">
            <a:noFill/>
            <a:miter lim="800000"/>
          </a:ln>
        </p:spPr>
        <p:txBody>
          <a:bodyPr>
            <a:spAutoFit/>
          </a:bodyPr>
          <a:lstStyle/>
          <a:p>
            <a:pPr defTabSz="914400" eaLnBrk="0" hangingPunct="0"/>
            <a:r>
              <a:rPr lang="zh-CN" altLang="en-US" sz="2800" b="1">
                <a:solidFill>
                  <a:schemeClr val="bg1"/>
                </a:solidFill>
                <a:latin typeface="微软雅黑" panose="020B0503020204020204" pitchFamily="34" charset="-122"/>
                <a:ea typeface="微软雅黑" panose="020B0503020204020204" pitchFamily="34" charset="-122"/>
              </a:rPr>
              <a:t>错放类目和属性</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82949" name="文本框 1"/>
          <p:cNvSpPr txBox="1">
            <a:spLocks noChangeArrowheads="1"/>
          </p:cNvSpPr>
          <p:nvPr/>
        </p:nvSpPr>
        <p:spPr bwMode="auto">
          <a:xfrm>
            <a:off x="1387475" y="1714500"/>
            <a:ext cx="9493250" cy="822325"/>
          </a:xfrm>
          <a:prstGeom prst="rect">
            <a:avLst/>
          </a:prstGeom>
          <a:noFill/>
          <a:ln w="9525">
            <a:noFill/>
            <a:miter lim="800000"/>
          </a:ln>
        </p:spPr>
        <p:txBody>
          <a:bodyPr>
            <a:spAutoFit/>
          </a:bodyPr>
          <a:lstStyle/>
          <a:p>
            <a:pPr defTabSz="914400">
              <a:buFont typeface="Arial" panose="020B0604020202020204" pitchFamily="34" charset="0"/>
              <a:buNone/>
            </a:pPr>
            <a:r>
              <a:rPr lang="en-US" altLang="zh-CN" sz="2400">
                <a:solidFill>
                  <a:schemeClr val="bg1"/>
                </a:solidFill>
                <a:latin typeface="微软雅黑" panose="020B0503020204020204" pitchFamily="34" charset="-122"/>
                <a:ea typeface="微软雅黑" panose="020B0503020204020204" pitchFamily="34" charset="-122"/>
              </a:rPr>
              <a:t>	</a:t>
            </a:r>
            <a:r>
              <a:rPr lang="zh-CN" altLang="en-US" sz="2400">
                <a:solidFill>
                  <a:schemeClr val="bg1"/>
                </a:solidFill>
                <a:latin typeface="微软雅黑" panose="020B0503020204020204" pitchFamily="34" charset="-122"/>
                <a:ea typeface="微软雅黑" panose="020B0503020204020204" pitchFamily="34" charset="-122"/>
              </a:rPr>
              <a:t>错放类目和属性三个案例</a:t>
            </a:r>
            <a:endParaRPr lang="zh-CN" altLang="en-US" sz="2400">
              <a:solidFill>
                <a:schemeClr val="bg1"/>
              </a:solidFill>
              <a:latin typeface="微软雅黑" panose="020B0503020204020204" pitchFamily="34" charset="-122"/>
              <a:ea typeface="微软雅黑" panose="020B0503020204020204" pitchFamily="34" charset="-122"/>
            </a:endParaRPr>
          </a:p>
          <a:p>
            <a:pPr defTabSz="914400">
              <a:buFont typeface="Arial" panose="020B0604020202020204" pitchFamily="34" charset="0"/>
              <a:buNone/>
            </a:pPr>
            <a:r>
              <a:rPr lang="en-US" altLang="zh-CN" sz="2400">
                <a:solidFill>
                  <a:schemeClr val="bg1"/>
                </a:solidFill>
                <a:latin typeface="微软雅黑" panose="020B0503020204020204" pitchFamily="34" charset="-122"/>
                <a:ea typeface="微软雅黑" panose="020B0503020204020204" pitchFamily="34" charset="-122"/>
              </a:rPr>
              <a:t>1 </a:t>
            </a:r>
            <a:r>
              <a:rPr lang="zh-CN" altLang="en-US" sz="2400">
                <a:solidFill>
                  <a:schemeClr val="bg1"/>
                </a:solidFill>
                <a:latin typeface="微软雅黑" panose="020B0503020204020204" pitchFamily="34" charset="-122"/>
                <a:ea typeface="微软雅黑" panose="020B0503020204020204" pitchFamily="34" charset="-122"/>
              </a:rPr>
              <a:t>宝贝属性和宝贝发布时的类目</a:t>
            </a:r>
            <a:r>
              <a:rPr lang="en-US" altLang="zh-CN" sz="2400">
                <a:solidFill>
                  <a:schemeClr val="bg1"/>
                </a:solidFill>
                <a:latin typeface="微软雅黑" panose="020B0503020204020204" pitchFamily="34" charset="-122"/>
                <a:ea typeface="微软雅黑" panose="020B0503020204020204" pitchFamily="34" charset="-122"/>
              </a:rPr>
              <a:t>/</a:t>
            </a:r>
            <a:r>
              <a:rPr lang="zh-CN" altLang="en-US" sz="2400">
                <a:solidFill>
                  <a:schemeClr val="bg1"/>
                </a:solidFill>
                <a:latin typeface="微软雅黑" panose="020B0503020204020204" pitchFamily="34" charset="-122"/>
                <a:ea typeface="微软雅黑" panose="020B0503020204020204" pitchFamily="34" charset="-122"/>
              </a:rPr>
              <a:t>属性不一致。</a:t>
            </a:r>
            <a:endParaRPr lang="zh-CN" altLang="en-US" sz="2400">
              <a:solidFill>
                <a:schemeClr val="bg1"/>
              </a:solidFill>
              <a:latin typeface="微软雅黑" panose="020B0503020204020204" pitchFamily="34" charset="-122"/>
              <a:ea typeface="微软雅黑" panose="020B0503020204020204" pitchFamily="34" charset="-122"/>
            </a:endParaRPr>
          </a:p>
        </p:txBody>
      </p:sp>
      <p:pic>
        <p:nvPicPr>
          <p:cNvPr id="82950" name="图片 2"/>
          <p:cNvPicPr>
            <a:picLocks noChangeAspect="1" noChangeArrowheads="1"/>
          </p:cNvPicPr>
          <p:nvPr/>
        </p:nvPicPr>
        <p:blipFill>
          <a:blip r:embed="rId1"/>
          <a:srcRect/>
          <a:stretch>
            <a:fillRect/>
          </a:stretch>
        </p:blipFill>
        <p:spPr bwMode="auto">
          <a:xfrm>
            <a:off x="588963" y="2576513"/>
            <a:ext cx="8085137" cy="4211637"/>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76375" y="1106488"/>
            <a:ext cx="141288" cy="476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3971" name="Text Box 23"/>
          <p:cNvSpPr txBox="1">
            <a:spLocks noChangeArrowheads="1"/>
          </p:cNvSpPr>
          <p:nvPr/>
        </p:nvSpPr>
        <p:spPr bwMode="auto">
          <a:xfrm>
            <a:off x="1900238" y="1101725"/>
            <a:ext cx="5356225" cy="519113"/>
          </a:xfrm>
          <a:prstGeom prst="rect">
            <a:avLst/>
          </a:prstGeom>
          <a:noFill/>
          <a:ln w="9525" algn="ctr">
            <a:noFill/>
            <a:miter lim="800000"/>
          </a:ln>
        </p:spPr>
        <p:txBody>
          <a:bodyPr>
            <a:spAutoFit/>
          </a:bodyPr>
          <a:lstStyle/>
          <a:p>
            <a:pPr defTabSz="914400" eaLnBrk="0" hangingPunct="0"/>
            <a:r>
              <a:rPr lang="zh-CN" altLang="en-US" sz="2800" b="1">
                <a:solidFill>
                  <a:schemeClr val="bg1"/>
                </a:solidFill>
                <a:latin typeface="微软雅黑" panose="020B0503020204020204" pitchFamily="34" charset="-122"/>
                <a:ea typeface="微软雅黑" panose="020B0503020204020204" pitchFamily="34" charset="-122"/>
              </a:rPr>
              <a:t>错放类目和属性</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83973" name="文本框 1"/>
          <p:cNvSpPr txBox="1">
            <a:spLocks noChangeArrowheads="1"/>
          </p:cNvSpPr>
          <p:nvPr/>
        </p:nvSpPr>
        <p:spPr bwMode="auto">
          <a:xfrm>
            <a:off x="1384300" y="1951038"/>
            <a:ext cx="6548438" cy="457200"/>
          </a:xfrm>
          <a:prstGeom prst="rect">
            <a:avLst/>
          </a:prstGeom>
          <a:noFill/>
          <a:ln w="9525">
            <a:noFill/>
            <a:miter lim="800000"/>
          </a:ln>
        </p:spPr>
        <p:txBody>
          <a:bodyPr>
            <a:spAutoFit/>
          </a:bodyPr>
          <a:lstStyle/>
          <a:p>
            <a:pPr defTabSz="914400">
              <a:buFont typeface="Arial" panose="020B0604020202020204" pitchFamily="34" charset="0"/>
              <a:buNone/>
            </a:pPr>
            <a:r>
              <a:rPr lang="en-US" altLang="en-US" sz="2400">
                <a:solidFill>
                  <a:schemeClr val="bg1"/>
                </a:solidFill>
                <a:latin typeface="微软雅黑" panose="020B0503020204020204" pitchFamily="34" charset="-122"/>
                <a:ea typeface="微软雅黑" panose="020B0503020204020204" pitchFamily="34" charset="-122"/>
              </a:rPr>
              <a:t>2 </a:t>
            </a:r>
            <a:r>
              <a:rPr lang="zh-CN" altLang="en-US" sz="2400">
                <a:solidFill>
                  <a:schemeClr val="bg1"/>
                </a:solidFill>
                <a:latin typeface="微软雅黑" panose="020B0503020204020204" pitchFamily="34" charset="-122"/>
                <a:ea typeface="微软雅黑" panose="020B0503020204020204" pitchFamily="34" charset="-122"/>
              </a:rPr>
              <a:t>宝贝标题与类目不符</a:t>
            </a:r>
            <a:endParaRPr lang="zh-CN" altLang="en-US" sz="2400">
              <a:solidFill>
                <a:schemeClr val="bg1"/>
              </a:solidFill>
              <a:latin typeface="微软雅黑" panose="020B0503020204020204" pitchFamily="34" charset="-122"/>
              <a:ea typeface="微软雅黑" panose="020B0503020204020204" pitchFamily="34" charset="-122"/>
            </a:endParaRPr>
          </a:p>
        </p:txBody>
      </p:sp>
      <p:pic>
        <p:nvPicPr>
          <p:cNvPr id="83974" name="图片 3"/>
          <p:cNvPicPr>
            <a:picLocks noChangeAspect="1" noChangeArrowheads="1"/>
          </p:cNvPicPr>
          <p:nvPr/>
        </p:nvPicPr>
        <p:blipFill>
          <a:blip r:embed="rId1"/>
          <a:srcRect/>
          <a:stretch>
            <a:fillRect/>
          </a:stretch>
        </p:blipFill>
        <p:spPr bwMode="auto">
          <a:xfrm>
            <a:off x="258763" y="2533650"/>
            <a:ext cx="8691562" cy="412115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76375" y="1106488"/>
            <a:ext cx="141288" cy="476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4995" name="Text Box 23"/>
          <p:cNvSpPr txBox="1">
            <a:spLocks noChangeArrowheads="1"/>
          </p:cNvSpPr>
          <p:nvPr/>
        </p:nvSpPr>
        <p:spPr bwMode="auto">
          <a:xfrm>
            <a:off x="1900238" y="1101725"/>
            <a:ext cx="5356225" cy="519113"/>
          </a:xfrm>
          <a:prstGeom prst="rect">
            <a:avLst/>
          </a:prstGeom>
          <a:noFill/>
          <a:ln w="9525" algn="ctr">
            <a:noFill/>
            <a:miter lim="800000"/>
          </a:ln>
        </p:spPr>
        <p:txBody>
          <a:bodyPr>
            <a:spAutoFit/>
          </a:bodyPr>
          <a:lstStyle/>
          <a:p>
            <a:pPr defTabSz="914400" eaLnBrk="0" hangingPunct="0"/>
            <a:r>
              <a:rPr lang="zh-CN" altLang="en-US" sz="2800" b="1">
                <a:solidFill>
                  <a:schemeClr val="bg1"/>
                </a:solidFill>
                <a:latin typeface="微软雅黑" panose="020B0503020204020204" pitchFamily="34" charset="-122"/>
                <a:ea typeface="微软雅黑" panose="020B0503020204020204" pitchFamily="34" charset="-122"/>
              </a:rPr>
              <a:t>错放类目和属性</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84997" name="文本框 1"/>
          <p:cNvSpPr txBox="1">
            <a:spLocks noChangeArrowheads="1"/>
          </p:cNvSpPr>
          <p:nvPr/>
        </p:nvSpPr>
        <p:spPr bwMode="auto">
          <a:xfrm>
            <a:off x="428625" y="1781175"/>
            <a:ext cx="9493250" cy="457200"/>
          </a:xfrm>
          <a:prstGeom prst="rect">
            <a:avLst/>
          </a:prstGeom>
          <a:noFill/>
          <a:ln w="9525">
            <a:noFill/>
            <a:miter lim="800000"/>
          </a:ln>
        </p:spPr>
        <p:txBody>
          <a:bodyPr>
            <a:spAutoFit/>
          </a:bodyPr>
          <a:lstStyle/>
          <a:p>
            <a:pPr defTabSz="914400">
              <a:buFont typeface="Arial" panose="020B0604020202020204" pitchFamily="34" charset="0"/>
              <a:buNone/>
            </a:pPr>
            <a:r>
              <a:rPr lang="en-US" altLang="zh-CN" sz="2400">
                <a:solidFill>
                  <a:schemeClr val="bg1"/>
                </a:solidFill>
                <a:latin typeface="微软雅黑" panose="020B0503020204020204" pitchFamily="34" charset="-122"/>
                <a:ea typeface="微软雅黑" panose="020B0503020204020204" pitchFamily="34" charset="-122"/>
              </a:rPr>
              <a:t>	3. </a:t>
            </a:r>
            <a:r>
              <a:rPr lang="zh-CN" altLang="en-US" sz="2400">
                <a:solidFill>
                  <a:schemeClr val="bg1"/>
                </a:solidFill>
                <a:latin typeface="微软雅黑" panose="020B0503020204020204" pitchFamily="34" charset="-122"/>
                <a:ea typeface="微软雅黑" panose="020B0503020204020204" pitchFamily="34" charset="-122"/>
              </a:rPr>
              <a:t>邮费、赠品等类型宝贝的正确类目</a:t>
            </a:r>
            <a:endParaRPr lang="zh-CN" altLang="en-US" sz="2400">
              <a:solidFill>
                <a:schemeClr val="bg1"/>
              </a:solidFill>
              <a:latin typeface="微软雅黑" panose="020B0503020204020204" pitchFamily="34" charset="-122"/>
              <a:ea typeface="微软雅黑" panose="020B0503020204020204" pitchFamily="34" charset="-122"/>
            </a:endParaRPr>
          </a:p>
        </p:txBody>
      </p:sp>
      <p:pic>
        <p:nvPicPr>
          <p:cNvPr id="84998" name="图片 2"/>
          <p:cNvPicPr>
            <a:picLocks noChangeAspect="1" noChangeArrowheads="1"/>
          </p:cNvPicPr>
          <p:nvPr/>
        </p:nvPicPr>
        <p:blipFill>
          <a:blip r:embed="rId1"/>
          <a:srcRect/>
          <a:stretch>
            <a:fillRect/>
          </a:stretch>
        </p:blipFill>
        <p:spPr bwMode="auto">
          <a:xfrm>
            <a:off x="192088" y="2422525"/>
            <a:ext cx="8913812" cy="394335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76375" y="1106488"/>
            <a:ext cx="141288" cy="476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5362" name="Text Box 23"/>
          <p:cNvSpPr txBox="1">
            <a:spLocks noChangeArrowheads="1"/>
          </p:cNvSpPr>
          <p:nvPr/>
        </p:nvSpPr>
        <p:spPr bwMode="auto">
          <a:xfrm>
            <a:off x="1900238" y="1101725"/>
            <a:ext cx="5356225" cy="519113"/>
          </a:xfrm>
          <a:prstGeom prst="rect">
            <a:avLst/>
          </a:prstGeom>
          <a:noFill/>
          <a:ln w="9525" algn="ctr">
            <a:noFill/>
            <a:miter lim="800000"/>
          </a:ln>
        </p:spPr>
        <p:txBody>
          <a:bodyPr>
            <a:spAutoFit/>
          </a:bodyPr>
          <a:lstStyle/>
          <a:p>
            <a:pPr defTabSz="914400" eaLnBrk="0" hangingPunct="0"/>
            <a:r>
              <a:rPr lang="zh-CN" altLang="en-US" sz="2800" b="1">
                <a:solidFill>
                  <a:schemeClr val="bg1"/>
                </a:solidFill>
                <a:latin typeface="微软雅黑" panose="020B0503020204020204" pitchFamily="34" charset="-122"/>
                <a:ea typeface="微软雅黑" panose="020B0503020204020204" pitchFamily="34" charset="-122"/>
              </a:rPr>
              <a:t>标题关键词滥用</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15410" name="文本框 3"/>
          <p:cNvSpPr txBox="1">
            <a:spLocks noChangeArrowheads="1"/>
          </p:cNvSpPr>
          <p:nvPr/>
        </p:nvSpPr>
        <p:spPr bwMode="auto">
          <a:xfrm>
            <a:off x="817563" y="2200275"/>
            <a:ext cx="8013700" cy="3378200"/>
          </a:xfrm>
          <a:prstGeom prst="rect">
            <a:avLst/>
          </a:prstGeom>
          <a:noFill/>
          <a:ln w="9525">
            <a:noFill/>
            <a:miter lim="800000"/>
          </a:ln>
        </p:spPr>
        <p:txBody>
          <a:bodyPr>
            <a:spAutoFit/>
          </a:bodyPr>
          <a:lstStyle/>
          <a:p>
            <a:pPr defTabSz="914400">
              <a:buFont typeface="Arial" panose="020B0604020202020204" pitchFamily="34" charset="0"/>
              <a:buNone/>
            </a:pPr>
            <a:r>
              <a:rPr lang="en-US" altLang="zh-CN" sz="2400">
                <a:solidFill>
                  <a:schemeClr val="bg1"/>
                </a:solidFill>
                <a:latin typeface="微软雅黑" panose="020B0503020204020204" pitchFamily="34" charset="-122"/>
                <a:ea typeface="微软雅黑" panose="020B0503020204020204" pitchFamily="34" charset="-122"/>
              </a:rPr>
              <a:t>	</a:t>
            </a:r>
            <a:r>
              <a:rPr lang="zh-CN" altLang="en-US" sz="2400">
                <a:solidFill>
                  <a:schemeClr val="bg1"/>
                </a:solidFill>
                <a:latin typeface="微软雅黑" panose="020B0503020204020204" pitchFamily="34" charset="-122"/>
                <a:ea typeface="微软雅黑" panose="020B0503020204020204" pitchFamily="34" charset="-122"/>
              </a:rPr>
              <a:t>标题关键词滥用的定义</a:t>
            </a:r>
            <a:r>
              <a:rPr lang="en-US" altLang="zh-CN" sz="2400">
                <a:solidFill>
                  <a:schemeClr val="bg1"/>
                </a:solidFill>
                <a:latin typeface="微软雅黑" panose="020B0503020204020204" pitchFamily="34" charset="-122"/>
                <a:ea typeface="微软雅黑" panose="020B0503020204020204" pitchFamily="34" charset="-122"/>
              </a:rPr>
              <a:t>:</a:t>
            </a:r>
            <a:r>
              <a:rPr lang="zh-CN" altLang="en-US" sz="2400">
                <a:solidFill>
                  <a:schemeClr val="bg1"/>
                </a:solidFill>
                <a:latin typeface="微软雅黑" panose="020B0503020204020204" pitchFamily="34" charset="-122"/>
                <a:ea typeface="微软雅黑" panose="020B0503020204020204" pitchFamily="34" charset="-122"/>
              </a:rPr>
              <a:t>卖家为使发布的商品引人注目，或使买家能更多地搜索到所发布的商品，而在商品名称中滥用品牌名称或和本商品无关的字眼，使消费者无法准确地找到所需要的商品。</a:t>
            </a:r>
            <a:endParaRPr lang="zh-CN" altLang="en-US" sz="2400">
              <a:solidFill>
                <a:schemeClr val="bg1"/>
              </a:solidFill>
              <a:latin typeface="微软雅黑" panose="020B0503020204020204" pitchFamily="34" charset="-122"/>
              <a:ea typeface="微软雅黑" panose="020B0503020204020204" pitchFamily="34" charset="-122"/>
            </a:endParaRPr>
          </a:p>
          <a:p>
            <a:pPr defTabSz="914400">
              <a:buFont typeface="Arial" panose="020B0604020202020204" pitchFamily="34" charset="0"/>
              <a:buNone/>
            </a:pPr>
            <a:r>
              <a:rPr lang="en-US" altLang="zh-CN" sz="2400">
                <a:solidFill>
                  <a:schemeClr val="bg1"/>
                </a:solidFill>
                <a:latin typeface="微软雅黑" panose="020B0503020204020204" pitchFamily="34" charset="-122"/>
                <a:ea typeface="微软雅黑" panose="020B0503020204020204" pitchFamily="34" charset="-122"/>
              </a:rPr>
              <a:t>	</a:t>
            </a:r>
            <a:r>
              <a:rPr lang="zh-CN" altLang="en-US" sz="2400">
                <a:solidFill>
                  <a:schemeClr val="bg1"/>
                </a:solidFill>
                <a:latin typeface="微软雅黑" panose="020B0503020204020204" pitchFamily="34" charset="-122"/>
                <a:ea typeface="微软雅黑" panose="020B0503020204020204" pitchFamily="34" charset="-122"/>
              </a:rPr>
              <a:t>举例说明一下</a:t>
            </a:r>
            <a:endParaRPr lang="zh-CN" altLang="en-US" sz="2400">
              <a:solidFill>
                <a:schemeClr val="bg1"/>
              </a:solidFill>
              <a:latin typeface="微软雅黑" panose="020B0503020204020204" pitchFamily="34" charset="-122"/>
              <a:ea typeface="微软雅黑" panose="020B0503020204020204" pitchFamily="34" charset="-122"/>
            </a:endParaRPr>
          </a:p>
          <a:p>
            <a:pPr defTabSz="914400">
              <a:buFont typeface="Arial" panose="020B0604020202020204" pitchFamily="34" charset="0"/>
              <a:buNone/>
            </a:pPr>
            <a:r>
              <a:rPr lang="en-US" altLang="zh-CN" sz="2400">
                <a:solidFill>
                  <a:schemeClr val="bg1"/>
                </a:solidFill>
                <a:latin typeface="微软雅黑" panose="020B0503020204020204" pitchFamily="34" charset="-122"/>
                <a:ea typeface="微软雅黑" panose="020B0503020204020204" pitchFamily="34" charset="-122"/>
              </a:rPr>
              <a:t>	1 </a:t>
            </a:r>
            <a:r>
              <a:rPr lang="zh-CN" altLang="en-US" sz="2400">
                <a:solidFill>
                  <a:schemeClr val="bg1"/>
                </a:solidFill>
                <a:latin typeface="微软雅黑" panose="020B0503020204020204" pitchFamily="34" charset="-122"/>
                <a:ea typeface="微软雅黑" panose="020B0503020204020204" pitchFamily="34" charset="-122"/>
              </a:rPr>
              <a:t>卖家故意在所出售的商品标题中使用淘宝网正在热推的关键词，且该关键词和内容商品无直接关联。或者是卖家在所出售的商品标题中使用非该商品制造或者生产公司使用的特定品牌名称</a:t>
            </a:r>
            <a:endParaRPr lang="zh-CN" altLang="en-US" sz="240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76375" y="1106488"/>
            <a:ext cx="141288" cy="476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7043" name="Text Box 23"/>
          <p:cNvSpPr txBox="1">
            <a:spLocks noChangeArrowheads="1"/>
          </p:cNvSpPr>
          <p:nvPr/>
        </p:nvSpPr>
        <p:spPr bwMode="auto">
          <a:xfrm>
            <a:off x="1900238" y="1101725"/>
            <a:ext cx="5356225" cy="519113"/>
          </a:xfrm>
          <a:prstGeom prst="rect">
            <a:avLst/>
          </a:prstGeom>
          <a:noFill/>
          <a:ln w="9525" algn="ctr">
            <a:noFill/>
            <a:miter lim="800000"/>
          </a:ln>
        </p:spPr>
        <p:txBody>
          <a:bodyPr>
            <a:spAutoFit/>
          </a:bodyPr>
          <a:lstStyle/>
          <a:p>
            <a:pPr defTabSz="914400" eaLnBrk="0" hangingPunct="0"/>
            <a:r>
              <a:rPr lang="zh-CN" altLang="en-US" sz="2800" b="1">
                <a:solidFill>
                  <a:schemeClr val="bg1"/>
                </a:solidFill>
                <a:latin typeface="微软雅黑" panose="020B0503020204020204" pitchFamily="34" charset="-122"/>
                <a:ea typeface="微软雅黑" panose="020B0503020204020204" pitchFamily="34" charset="-122"/>
              </a:rPr>
              <a:t>标题关键词滥用</a:t>
            </a:r>
            <a:endParaRPr lang="zh-CN" altLang="en-US" sz="2800" b="1">
              <a:solidFill>
                <a:schemeClr val="bg1"/>
              </a:solidFill>
              <a:latin typeface="微软雅黑" panose="020B0503020204020204" pitchFamily="34" charset="-122"/>
              <a:ea typeface="微软雅黑" panose="020B0503020204020204" pitchFamily="34" charset="-122"/>
            </a:endParaRPr>
          </a:p>
        </p:txBody>
      </p:sp>
      <p:pic>
        <p:nvPicPr>
          <p:cNvPr id="87045" name="图片 2"/>
          <p:cNvPicPr>
            <a:picLocks noChangeAspect="1" noChangeArrowheads="1"/>
          </p:cNvPicPr>
          <p:nvPr/>
        </p:nvPicPr>
        <p:blipFill>
          <a:blip r:embed="rId1"/>
          <a:srcRect/>
          <a:stretch>
            <a:fillRect/>
          </a:stretch>
        </p:blipFill>
        <p:spPr bwMode="auto">
          <a:xfrm>
            <a:off x="-39688" y="1944688"/>
            <a:ext cx="9323388" cy="4348162"/>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76375" y="1106488"/>
            <a:ext cx="141288" cy="476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6019" name="Text Box 23"/>
          <p:cNvSpPr txBox="1">
            <a:spLocks noChangeArrowheads="1"/>
          </p:cNvSpPr>
          <p:nvPr/>
        </p:nvSpPr>
        <p:spPr bwMode="auto">
          <a:xfrm>
            <a:off x="1900238" y="1101725"/>
            <a:ext cx="5356225" cy="519113"/>
          </a:xfrm>
          <a:prstGeom prst="rect">
            <a:avLst/>
          </a:prstGeom>
          <a:noFill/>
          <a:ln w="9525" algn="ctr">
            <a:noFill/>
            <a:miter lim="800000"/>
          </a:ln>
        </p:spPr>
        <p:txBody>
          <a:bodyPr>
            <a:spAutoFit/>
          </a:bodyPr>
          <a:lstStyle/>
          <a:p>
            <a:pPr defTabSz="914400" eaLnBrk="0" hangingPunct="0"/>
            <a:r>
              <a:rPr lang="zh-CN" altLang="en-US" sz="2800" b="1">
                <a:solidFill>
                  <a:schemeClr val="bg1"/>
                </a:solidFill>
                <a:latin typeface="微软雅黑" panose="020B0503020204020204" pitchFamily="34" charset="-122"/>
                <a:ea typeface="微软雅黑" panose="020B0503020204020204" pitchFamily="34" charset="-122"/>
              </a:rPr>
              <a:t>标题关键词滥用</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86021" name="文本框 3"/>
          <p:cNvSpPr txBox="1">
            <a:spLocks noChangeArrowheads="1"/>
          </p:cNvSpPr>
          <p:nvPr/>
        </p:nvSpPr>
        <p:spPr bwMode="auto">
          <a:xfrm>
            <a:off x="0" y="1914525"/>
            <a:ext cx="9493250" cy="457200"/>
          </a:xfrm>
          <a:prstGeom prst="rect">
            <a:avLst/>
          </a:prstGeom>
          <a:noFill/>
          <a:ln w="9525">
            <a:noFill/>
            <a:miter lim="800000"/>
          </a:ln>
        </p:spPr>
        <p:txBody>
          <a:bodyPr>
            <a:spAutoFit/>
          </a:bodyPr>
          <a:lstStyle/>
          <a:p>
            <a:pPr defTabSz="914400">
              <a:buFont typeface="Arial" panose="020B0604020202020204" pitchFamily="34" charset="0"/>
              <a:buNone/>
            </a:pPr>
            <a:r>
              <a:rPr lang="en-US" altLang="zh-CN" sz="2400">
                <a:solidFill>
                  <a:schemeClr val="bg1"/>
                </a:solidFill>
                <a:latin typeface="微软雅黑" panose="020B0503020204020204" pitchFamily="34" charset="-122"/>
                <a:ea typeface="微软雅黑" panose="020B0503020204020204" pitchFamily="34" charset="-122"/>
              </a:rPr>
              <a:t>	</a:t>
            </a:r>
            <a:r>
              <a:rPr lang="en-US" altLang="en-US" sz="2400">
                <a:solidFill>
                  <a:schemeClr val="bg1"/>
                </a:solidFill>
                <a:latin typeface="微软雅黑" panose="020B0503020204020204" pitchFamily="34" charset="-122"/>
                <a:ea typeface="微软雅黑" panose="020B0503020204020204" pitchFamily="34" charset="-122"/>
              </a:rPr>
              <a:t>2</a:t>
            </a:r>
            <a:r>
              <a:rPr lang="zh-CN" altLang="en-US" sz="2400">
                <a:solidFill>
                  <a:schemeClr val="bg1"/>
                </a:solidFill>
                <a:latin typeface="微软雅黑" panose="020B0503020204020204" pitchFamily="34" charset="-122"/>
                <a:ea typeface="微软雅黑" panose="020B0503020204020204" pitchFamily="34" charset="-122"/>
              </a:rPr>
              <a:t>卖家在所出售的商品标题中使用并非介绍本商品的字眼。</a:t>
            </a:r>
            <a:endParaRPr lang="zh-CN" altLang="en-US" sz="2400">
              <a:solidFill>
                <a:schemeClr val="bg1"/>
              </a:solidFill>
              <a:latin typeface="微软雅黑" panose="020B0503020204020204" pitchFamily="34" charset="-122"/>
              <a:ea typeface="微软雅黑" panose="020B0503020204020204" pitchFamily="34" charset="-122"/>
            </a:endParaRPr>
          </a:p>
        </p:txBody>
      </p:sp>
      <p:pic>
        <p:nvPicPr>
          <p:cNvPr id="86022" name="图片 4"/>
          <p:cNvPicPr>
            <a:picLocks noChangeAspect="1" noChangeArrowheads="1"/>
          </p:cNvPicPr>
          <p:nvPr/>
        </p:nvPicPr>
        <p:blipFill>
          <a:blip r:embed="rId1"/>
          <a:srcRect/>
          <a:stretch>
            <a:fillRect/>
          </a:stretch>
        </p:blipFill>
        <p:spPr bwMode="auto">
          <a:xfrm>
            <a:off x="331788" y="2392363"/>
            <a:ext cx="8621712" cy="422592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76375" y="1106488"/>
            <a:ext cx="141288" cy="476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8067" name="Text Box 23"/>
          <p:cNvSpPr txBox="1">
            <a:spLocks noChangeArrowheads="1"/>
          </p:cNvSpPr>
          <p:nvPr/>
        </p:nvSpPr>
        <p:spPr bwMode="auto">
          <a:xfrm>
            <a:off x="1900238" y="1101725"/>
            <a:ext cx="5356225" cy="519113"/>
          </a:xfrm>
          <a:prstGeom prst="rect">
            <a:avLst/>
          </a:prstGeom>
          <a:noFill/>
          <a:ln w="9525" algn="ctr">
            <a:noFill/>
            <a:miter lim="800000"/>
          </a:ln>
        </p:spPr>
        <p:txBody>
          <a:bodyPr>
            <a:spAutoFit/>
          </a:bodyPr>
          <a:lstStyle/>
          <a:p>
            <a:pPr defTabSz="914400" eaLnBrk="0" hangingPunct="0"/>
            <a:r>
              <a:rPr lang="zh-CN" altLang="en-US" sz="2800" b="1">
                <a:solidFill>
                  <a:schemeClr val="bg1"/>
                </a:solidFill>
                <a:latin typeface="微软雅黑" panose="020B0503020204020204" pitchFamily="34" charset="-122"/>
                <a:ea typeface="微软雅黑" panose="020B0503020204020204" pitchFamily="34" charset="-122"/>
              </a:rPr>
              <a:t>标题关键词滥用</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88070" name="文本框 3"/>
          <p:cNvSpPr txBox="1">
            <a:spLocks noChangeArrowheads="1"/>
          </p:cNvSpPr>
          <p:nvPr/>
        </p:nvSpPr>
        <p:spPr bwMode="auto">
          <a:xfrm>
            <a:off x="411163" y="1873250"/>
            <a:ext cx="8215312" cy="822325"/>
          </a:xfrm>
          <a:prstGeom prst="rect">
            <a:avLst/>
          </a:prstGeom>
          <a:noFill/>
          <a:ln w="9525">
            <a:noFill/>
            <a:miter lim="800000"/>
          </a:ln>
        </p:spPr>
        <p:txBody>
          <a:bodyPr>
            <a:spAutoFit/>
          </a:bodyPr>
          <a:lstStyle/>
          <a:p>
            <a:pPr defTabSz="914400">
              <a:buFont typeface="Arial" panose="020B0604020202020204" pitchFamily="34" charset="0"/>
              <a:buNone/>
            </a:pPr>
            <a:r>
              <a:rPr lang="en-US" altLang="zh-CN" sz="2400">
                <a:solidFill>
                  <a:schemeClr val="bg1"/>
                </a:solidFill>
                <a:latin typeface="微软雅黑" panose="020B0503020204020204" pitchFamily="34" charset="-122"/>
                <a:ea typeface="微软雅黑" panose="020B0503020204020204" pitchFamily="34" charset="-122"/>
              </a:rPr>
              <a:t>	</a:t>
            </a:r>
            <a:r>
              <a:rPr lang="en-US" altLang="en-US" sz="2400">
                <a:solidFill>
                  <a:schemeClr val="bg1"/>
                </a:solidFill>
                <a:latin typeface="微软雅黑" panose="020B0503020204020204" pitchFamily="34" charset="-122"/>
                <a:ea typeface="微软雅黑" panose="020B0503020204020204" pitchFamily="34" charset="-122"/>
              </a:rPr>
              <a:t>3</a:t>
            </a:r>
            <a:r>
              <a:rPr lang="zh-CN" altLang="en-US" sz="2400">
                <a:solidFill>
                  <a:schemeClr val="bg1"/>
                </a:solidFill>
                <a:latin typeface="微软雅黑" panose="020B0503020204020204" pitchFamily="34" charset="-122"/>
                <a:ea typeface="微软雅黑" panose="020B0503020204020204" pitchFamily="34" charset="-122"/>
              </a:rPr>
              <a:t>卖家在所出售的商品标题中出现与其他商品和品牌相比较的额情况。</a:t>
            </a:r>
            <a:endParaRPr lang="zh-CN" altLang="en-US" sz="2400">
              <a:solidFill>
                <a:schemeClr val="bg1"/>
              </a:solidFill>
              <a:latin typeface="微软雅黑" panose="020B0503020204020204" pitchFamily="34" charset="-122"/>
              <a:ea typeface="微软雅黑" panose="020B0503020204020204" pitchFamily="34" charset="-122"/>
            </a:endParaRPr>
          </a:p>
        </p:txBody>
      </p:sp>
      <p:pic>
        <p:nvPicPr>
          <p:cNvPr id="88071" name="图片 2"/>
          <p:cNvPicPr>
            <a:picLocks noChangeAspect="1" noChangeArrowheads="1"/>
          </p:cNvPicPr>
          <p:nvPr/>
        </p:nvPicPr>
        <p:blipFill>
          <a:blip r:embed="rId1"/>
          <a:srcRect/>
          <a:stretch>
            <a:fillRect/>
          </a:stretch>
        </p:blipFill>
        <p:spPr bwMode="auto">
          <a:xfrm>
            <a:off x="341313" y="2867025"/>
            <a:ext cx="8467725" cy="39528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76375" y="1106488"/>
            <a:ext cx="141288" cy="476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9091" name="Text Box 23"/>
          <p:cNvSpPr txBox="1">
            <a:spLocks noChangeArrowheads="1"/>
          </p:cNvSpPr>
          <p:nvPr/>
        </p:nvSpPr>
        <p:spPr bwMode="auto">
          <a:xfrm>
            <a:off x="1900238" y="1101725"/>
            <a:ext cx="5356225" cy="519113"/>
          </a:xfrm>
          <a:prstGeom prst="rect">
            <a:avLst/>
          </a:prstGeom>
          <a:noFill/>
          <a:ln w="9525" algn="ctr">
            <a:noFill/>
            <a:miter lim="800000"/>
          </a:ln>
        </p:spPr>
        <p:txBody>
          <a:bodyPr>
            <a:spAutoFit/>
          </a:bodyPr>
          <a:lstStyle/>
          <a:p>
            <a:pPr defTabSz="914400" eaLnBrk="0" hangingPunct="0"/>
            <a:r>
              <a:rPr lang="zh-CN" altLang="en-US" sz="2800" b="1">
                <a:solidFill>
                  <a:schemeClr val="bg1"/>
                </a:solidFill>
                <a:latin typeface="微软雅黑" panose="020B0503020204020204" pitchFamily="34" charset="-122"/>
                <a:ea typeface="微软雅黑" panose="020B0503020204020204" pitchFamily="34" charset="-122"/>
              </a:rPr>
              <a:t>标题关键词滥用</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89094" name="文本框 3"/>
          <p:cNvSpPr txBox="1">
            <a:spLocks noChangeArrowheads="1"/>
          </p:cNvSpPr>
          <p:nvPr/>
        </p:nvSpPr>
        <p:spPr bwMode="auto">
          <a:xfrm>
            <a:off x="447675" y="1927225"/>
            <a:ext cx="9493250" cy="457200"/>
          </a:xfrm>
          <a:prstGeom prst="rect">
            <a:avLst/>
          </a:prstGeom>
          <a:noFill/>
          <a:ln w="9525">
            <a:noFill/>
            <a:miter lim="800000"/>
          </a:ln>
        </p:spPr>
        <p:txBody>
          <a:bodyPr>
            <a:spAutoFit/>
          </a:bodyPr>
          <a:lstStyle/>
          <a:p>
            <a:pPr defTabSz="914400">
              <a:buFont typeface="Arial" panose="020B0604020202020204" pitchFamily="34" charset="0"/>
              <a:buNone/>
            </a:pPr>
            <a:r>
              <a:rPr lang="en-US" altLang="zh-CN" sz="2400">
                <a:solidFill>
                  <a:schemeClr val="bg1"/>
                </a:solidFill>
                <a:latin typeface="微软雅黑" panose="020B0503020204020204" pitchFamily="34" charset="-122"/>
                <a:ea typeface="微软雅黑" panose="020B0503020204020204" pitchFamily="34" charset="-122"/>
              </a:rPr>
              <a:t>	4 </a:t>
            </a:r>
            <a:r>
              <a:rPr lang="zh-CN" altLang="en-US" sz="2400">
                <a:solidFill>
                  <a:schemeClr val="bg1"/>
                </a:solidFill>
                <a:latin typeface="微软雅黑" panose="020B0503020204020204" pitchFamily="34" charset="-122"/>
                <a:ea typeface="微软雅黑" panose="020B0503020204020204" pitchFamily="34" charset="-122"/>
              </a:rPr>
              <a:t>商品标题中出现对多个不同商品的描述</a:t>
            </a:r>
            <a:endParaRPr lang="zh-CN" altLang="en-US" sz="2400">
              <a:solidFill>
                <a:schemeClr val="bg1"/>
              </a:solidFill>
              <a:latin typeface="微软雅黑" panose="020B0503020204020204" pitchFamily="34" charset="-122"/>
              <a:ea typeface="微软雅黑" panose="020B0503020204020204" pitchFamily="34" charset="-122"/>
            </a:endParaRPr>
          </a:p>
        </p:txBody>
      </p:sp>
      <p:pic>
        <p:nvPicPr>
          <p:cNvPr id="89095" name="图片 4"/>
          <p:cNvPicPr>
            <a:picLocks noChangeAspect="1" noChangeArrowheads="1"/>
          </p:cNvPicPr>
          <p:nvPr/>
        </p:nvPicPr>
        <p:blipFill>
          <a:blip r:embed="rId1"/>
          <a:srcRect/>
          <a:stretch>
            <a:fillRect/>
          </a:stretch>
        </p:blipFill>
        <p:spPr bwMode="auto">
          <a:xfrm>
            <a:off x="-115888" y="2400300"/>
            <a:ext cx="9429751" cy="4386263"/>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466" name="组合 1"/>
          <p:cNvGrpSpPr/>
          <p:nvPr/>
        </p:nvGrpSpPr>
        <p:grpSpPr bwMode="auto">
          <a:xfrm>
            <a:off x="752475" y="1322388"/>
            <a:ext cx="596900" cy="514350"/>
            <a:chOff x="3306159" y="1663997"/>
            <a:chExt cx="796206" cy="686384"/>
          </a:xfrm>
        </p:grpSpPr>
        <p:sp>
          <p:nvSpPr>
            <p:cNvPr id="3" name="六边形 2"/>
            <p:cNvSpPr/>
            <p:nvPr/>
          </p:nvSpPr>
          <p:spPr>
            <a:xfrm>
              <a:off x="3306159" y="1663997"/>
              <a:ext cx="796206" cy="686384"/>
            </a:xfrm>
            <a:prstGeom prst="hexagon">
              <a:avLst/>
            </a:prstGeom>
            <a:solidFill>
              <a:srgbClr val="117EB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p>
          </p:txBody>
        </p:sp>
        <p:sp>
          <p:nvSpPr>
            <p:cNvPr id="4" name="文本框 3"/>
            <p:cNvSpPr txBox="1"/>
            <p:nvPr/>
          </p:nvSpPr>
          <p:spPr>
            <a:xfrm>
              <a:off x="3416273" y="1746617"/>
              <a:ext cx="575979" cy="552921"/>
            </a:xfrm>
            <a:prstGeom prst="rect">
              <a:avLst/>
            </a:prstGeom>
            <a:noFill/>
          </p:spPr>
          <p:txBody>
            <a:bodyPr>
              <a:spAutoFit/>
            </a:bodyPr>
            <a:lstStyle/>
            <a:p>
              <a:pPr algn="ctr" fontAlgn="auto">
                <a:spcBef>
                  <a:spcPts val="0"/>
                </a:spcBef>
                <a:spcAft>
                  <a:spcPts val="0"/>
                </a:spcAft>
                <a:defRPr/>
              </a:pPr>
              <a:endParaRPr lang="zh-CN" altLang="en-US" sz="2100" dirty="0">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atin typeface="微软雅黑" panose="020B0503020204020204" pitchFamily="34" charset="-122"/>
                <a:ea typeface="微软雅黑" panose="020B0503020204020204" pitchFamily="34" charset="-122"/>
              </a:endParaRPr>
            </a:p>
          </p:txBody>
        </p:sp>
      </p:grpSp>
      <p:sp>
        <p:nvSpPr>
          <p:cNvPr id="5" name="矩形 4"/>
          <p:cNvSpPr/>
          <p:nvPr/>
        </p:nvSpPr>
        <p:spPr>
          <a:xfrm>
            <a:off x="1565275" y="1322388"/>
            <a:ext cx="141288" cy="476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2470" name="Text Box 23"/>
          <p:cNvSpPr txBox="1">
            <a:spLocks noChangeArrowheads="1"/>
          </p:cNvSpPr>
          <p:nvPr/>
        </p:nvSpPr>
        <p:spPr bwMode="auto">
          <a:xfrm>
            <a:off x="1900238" y="1295400"/>
            <a:ext cx="5356225" cy="519113"/>
          </a:xfrm>
          <a:prstGeom prst="rect">
            <a:avLst/>
          </a:prstGeom>
          <a:noFill/>
          <a:ln w="9525" algn="ctr">
            <a:noFill/>
            <a:miter lim="800000"/>
          </a:ln>
        </p:spPr>
        <p:txBody>
          <a:bodyPr>
            <a:spAutoFit/>
          </a:bodyPr>
          <a:lstStyle/>
          <a:p>
            <a:pPr defTabSz="914400" eaLnBrk="0" hangingPunct="0"/>
            <a:r>
              <a:rPr lang="zh-CN" altLang="en-US" sz="2800" b="1">
                <a:solidFill>
                  <a:schemeClr val="bg1"/>
                </a:solidFill>
                <a:latin typeface="微软雅黑" panose="020B0503020204020204" pitchFamily="34" charset="-122"/>
                <a:ea typeface="微软雅黑" panose="020B0503020204020204" pitchFamily="34" charset="-122"/>
              </a:rPr>
              <a:t>避开搜索规则的误区</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62471" name="文本框 3"/>
          <p:cNvSpPr txBox="1">
            <a:spLocks noChangeArrowheads="1"/>
          </p:cNvSpPr>
          <p:nvPr/>
        </p:nvSpPr>
        <p:spPr bwMode="auto">
          <a:xfrm>
            <a:off x="830263" y="2732088"/>
            <a:ext cx="7710487" cy="822325"/>
          </a:xfrm>
          <a:prstGeom prst="rect">
            <a:avLst/>
          </a:prstGeom>
          <a:noFill/>
          <a:ln w="9525">
            <a:noFill/>
            <a:miter lim="800000"/>
          </a:ln>
        </p:spPr>
        <p:txBody>
          <a:bodyPr>
            <a:spAutoFit/>
          </a:bodyPr>
          <a:lstStyle/>
          <a:p>
            <a:pPr defTabSz="914400" eaLnBrk="0" hangingPunct="0">
              <a:buFont typeface="Arial" panose="020B0604020202020204" pitchFamily="34" charset="0"/>
              <a:buNone/>
            </a:pPr>
            <a:r>
              <a:rPr lang="zh-CN" altLang="en-US" sz="2400">
                <a:solidFill>
                  <a:schemeClr val="bg1"/>
                </a:solidFill>
                <a:latin typeface="微软雅黑" panose="020B0503020204020204" pitchFamily="34" charset="-122"/>
                <a:ea typeface="微软雅黑" panose="020B0503020204020204" pitchFamily="34" charset="-122"/>
              </a:rPr>
              <a:t>网上交易和实体店铺交易有很大的不同，卖家可能在不知不觉中就触犯了很多规则，从而受到淘宝的处罚。</a:t>
            </a:r>
            <a:endParaRPr lang="zh-CN" altLang="en-US" sz="2400">
              <a:solidFill>
                <a:schemeClr val="bg1"/>
              </a:solidFill>
              <a:latin typeface="微软雅黑" panose="020B0503020204020204" pitchFamily="34" charset="-122"/>
              <a:ea typeface="微软雅黑" panose="020B0503020204020204" pitchFamily="34" charset="-122"/>
            </a:endParaRPr>
          </a:p>
        </p:txBody>
      </p:sp>
      <p:sp>
        <p:nvSpPr>
          <p:cNvPr id="62472" name="文本框 1"/>
          <p:cNvSpPr txBox="1">
            <a:spLocks noChangeArrowheads="1"/>
          </p:cNvSpPr>
          <p:nvPr/>
        </p:nvSpPr>
        <p:spPr bwMode="auto">
          <a:xfrm>
            <a:off x="1784350" y="4872038"/>
            <a:ext cx="7359650" cy="1187450"/>
          </a:xfrm>
          <a:prstGeom prst="rect">
            <a:avLst/>
          </a:prstGeom>
          <a:noFill/>
          <a:ln w="9525">
            <a:noFill/>
            <a:miter lim="800000"/>
          </a:ln>
        </p:spPr>
        <p:txBody>
          <a:bodyPr>
            <a:spAutoFit/>
          </a:bodyPr>
          <a:lstStyle/>
          <a:p>
            <a:pPr defTabSz="914400">
              <a:buFont typeface="Arial" panose="020B0604020202020204" pitchFamily="34" charset="0"/>
              <a:buNone/>
            </a:pPr>
            <a:r>
              <a:rPr lang="zh-CN" altLang="en-US" sz="2400">
                <a:solidFill>
                  <a:schemeClr val="bg1"/>
                </a:solidFill>
                <a:latin typeface="微软雅黑" panose="020B0503020204020204" pitchFamily="34" charset="-122"/>
                <a:ea typeface="微软雅黑" panose="020B0503020204020204" pitchFamily="34" charset="-122"/>
              </a:rPr>
              <a:t>同学们回想一下，自己店铺是否有受到过淘宝的处罚扣分或者是警告，接下来我们看看属于我们要讲到的哪一种类型？</a:t>
            </a:r>
            <a:endParaRPr lang="zh-CN" altLang="en-US" sz="2400">
              <a:solidFill>
                <a:schemeClr val="bg1"/>
              </a:solidFill>
              <a:latin typeface="微软雅黑" panose="020B0503020204020204" pitchFamily="34" charset="-122"/>
              <a:ea typeface="微软雅黑" panose="020B0503020204020204" pitchFamily="34" charset="-122"/>
            </a:endParaRPr>
          </a:p>
        </p:txBody>
      </p:sp>
      <p:pic>
        <p:nvPicPr>
          <p:cNvPr id="62473" name="Picture 6" descr="20141118175323_uf3vd"/>
          <p:cNvPicPr>
            <a:picLocks noChangeAspect="1" noChangeArrowheads="1"/>
          </p:cNvPicPr>
          <p:nvPr/>
        </p:nvPicPr>
        <p:blipFill>
          <a:blip r:embed="rId1"/>
          <a:srcRect/>
          <a:stretch>
            <a:fillRect/>
          </a:stretch>
        </p:blipFill>
        <p:spPr bwMode="auto">
          <a:xfrm>
            <a:off x="333375" y="4391025"/>
            <a:ext cx="1365250" cy="18192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76375" y="1106488"/>
            <a:ext cx="141288" cy="476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0115" name="Text Box 23"/>
          <p:cNvSpPr txBox="1">
            <a:spLocks noChangeArrowheads="1"/>
          </p:cNvSpPr>
          <p:nvPr/>
        </p:nvSpPr>
        <p:spPr bwMode="auto">
          <a:xfrm>
            <a:off x="1900238" y="1101725"/>
            <a:ext cx="5356225" cy="519113"/>
          </a:xfrm>
          <a:prstGeom prst="rect">
            <a:avLst/>
          </a:prstGeom>
          <a:noFill/>
          <a:ln w="9525" algn="ctr">
            <a:noFill/>
            <a:miter lim="800000"/>
          </a:ln>
        </p:spPr>
        <p:txBody>
          <a:bodyPr>
            <a:spAutoFit/>
          </a:bodyPr>
          <a:lstStyle/>
          <a:p>
            <a:pPr defTabSz="914400" eaLnBrk="0" hangingPunct="0"/>
            <a:r>
              <a:rPr lang="zh-CN" altLang="en-US" sz="2800" b="1">
                <a:solidFill>
                  <a:schemeClr val="bg1"/>
                </a:solidFill>
                <a:latin typeface="微软雅黑" panose="020B0503020204020204" pitchFamily="34" charset="-122"/>
                <a:ea typeface="微软雅黑" panose="020B0503020204020204" pitchFamily="34" charset="-122"/>
              </a:rPr>
              <a:t>标题关键词滥用</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90118" name="文本框 3"/>
          <p:cNvSpPr txBox="1">
            <a:spLocks noChangeArrowheads="1"/>
          </p:cNvSpPr>
          <p:nvPr/>
        </p:nvSpPr>
        <p:spPr bwMode="auto">
          <a:xfrm>
            <a:off x="954088" y="1624013"/>
            <a:ext cx="7454900" cy="822325"/>
          </a:xfrm>
          <a:prstGeom prst="rect">
            <a:avLst/>
          </a:prstGeom>
          <a:noFill/>
          <a:ln w="9525">
            <a:noFill/>
            <a:miter lim="800000"/>
          </a:ln>
        </p:spPr>
        <p:txBody>
          <a:bodyPr>
            <a:spAutoFit/>
          </a:bodyPr>
          <a:lstStyle/>
          <a:p>
            <a:pPr defTabSz="914400">
              <a:buFont typeface="Arial" panose="020B0604020202020204" pitchFamily="34" charset="0"/>
              <a:buNone/>
            </a:pPr>
            <a:r>
              <a:rPr lang="en-US" altLang="zh-CN" sz="2400">
                <a:solidFill>
                  <a:schemeClr val="bg1"/>
                </a:solidFill>
                <a:latin typeface="微软雅黑" panose="020B0503020204020204" pitchFamily="34" charset="-122"/>
                <a:ea typeface="微软雅黑" panose="020B0503020204020204" pitchFamily="34" charset="-122"/>
              </a:rPr>
              <a:t>	</a:t>
            </a:r>
            <a:r>
              <a:rPr lang="en-US" altLang="en-US" sz="2400">
                <a:solidFill>
                  <a:schemeClr val="bg1"/>
                </a:solidFill>
                <a:latin typeface="微软雅黑" panose="020B0503020204020204" pitchFamily="34" charset="-122"/>
                <a:ea typeface="微软雅黑" panose="020B0503020204020204" pitchFamily="34" charset="-122"/>
              </a:rPr>
              <a:t>5</a:t>
            </a:r>
            <a:r>
              <a:rPr lang="zh-CN" altLang="en-US" sz="2400">
                <a:solidFill>
                  <a:schemeClr val="bg1"/>
                </a:solidFill>
                <a:latin typeface="微软雅黑" panose="020B0503020204020204" pitchFamily="34" charset="-122"/>
                <a:ea typeface="微软雅黑" panose="020B0503020204020204" pitchFamily="34" charset="-122"/>
              </a:rPr>
              <a:t>卖家在所出售的商品标题中出现与本商品属性不符的文字描述</a:t>
            </a:r>
            <a:endParaRPr lang="zh-CN" altLang="en-US" sz="2400">
              <a:solidFill>
                <a:schemeClr val="bg1"/>
              </a:solidFill>
              <a:latin typeface="微软雅黑" panose="020B0503020204020204" pitchFamily="34" charset="-122"/>
              <a:ea typeface="微软雅黑" panose="020B0503020204020204" pitchFamily="34" charset="-122"/>
            </a:endParaRPr>
          </a:p>
        </p:txBody>
      </p:sp>
      <p:pic>
        <p:nvPicPr>
          <p:cNvPr id="90119" name="图片 4"/>
          <p:cNvPicPr>
            <a:picLocks noChangeAspect="1" noChangeArrowheads="1"/>
          </p:cNvPicPr>
          <p:nvPr/>
        </p:nvPicPr>
        <p:blipFill>
          <a:blip r:embed="rId1"/>
          <a:srcRect/>
          <a:stretch>
            <a:fillRect/>
          </a:stretch>
        </p:blipFill>
        <p:spPr bwMode="auto">
          <a:xfrm>
            <a:off x="385763" y="2466975"/>
            <a:ext cx="8596312" cy="439102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76375" y="1106488"/>
            <a:ext cx="141288" cy="476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1139" name="Text Box 23"/>
          <p:cNvSpPr txBox="1">
            <a:spLocks noChangeArrowheads="1"/>
          </p:cNvSpPr>
          <p:nvPr/>
        </p:nvSpPr>
        <p:spPr bwMode="auto">
          <a:xfrm>
            <a:off x="1900238" y="1101725"/>
            <a:ext cx="5356225" cy="519113"/>
          </a:xfrm>
          <a:prstGeom prst="rect">
            <a:avLst/>
          </a:prstGeom>
          <a:noFill/>
          <a:ln w="9525" algn="ctr">
            <a:noFill/>
            <a:miter lim="800000"/>
          </a:ln>
        </p:spPr>
        <p:txBody>
          <a:bodyPr>
            <a:spAutoFit/>
          </a:bodyPr>
          <a:lstStyle/>
          <a:p>
            <a:pPr defTabSz="914400" eaLnBrk="0" hangingPunct="0"/>
            <a:r>
              <a:rPr lang="zh-CN" altLang="en-US" sz="2800" b="1">
                <a:solidFill>
                  <a:schemeClr val="bg1"/>
                </a:solidFill>
                <a:latin typeface="微软雅黑" panose="020B0503020204020204" pitchFamily="34" charset="-122"/>
                <a:ea typeface="微软雅黑" panose="020B0503020204020204" pitchFamily="34" charset="-122"/>
              </a:rPr>
              <a:t>标题关键词滥用</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91140" name="文本框 3"/>
          <p:cNvSpPr txBox="1">
            <a:spLocks noChangeArrowheads="1"/>
          </p:cNvSpPr>
          <p:nvPr/>
        </p:nvSpPr>
        <p:spPr bwMode="auto">
          <a:xfrm>
            <a:off x="-612775" y="1874838"/>
            <a:ext cx="9782175" cy="457200"/>
          </a:xfrm>
          <a:prstGeom prst="rect">
            <a:avLst/>
          </a:prstGeom>
          <a:noFill/>
          <a:ln w="9525">
            <a:noFill/>
            <a:miter lim="800000"/>
          </a:ln>
        </p:spPr>
        <p:txBody>
          <a:bodyPr>
            <a:spAutoFit/>
          </a:bodyPr>
          <a:lstStyle/>
          <a:p>
            <a:pPr defTabSz="914400">
              <a:buFont typeface="Arial" panose="020B0604020202020204" pitchFamily="34" charset="0"/>
              <a:buNone/>
            </a:pPr>
            <a:r>
              <a:rPr lang="en-US" altLang="zh-CN" sz="2400">
                <a:solidFill>
                  <a:schemeClr val="bg1"/>
                </a:solidFill>
                <a:latin typeface="微软雅黑" panose="020B0503020204020204" pitchFamily="34" charset="-122"/>
                <a:ea typeface="微软雅黑" panose="020B0503020204020204" pitchFamily="34" charset="-122"/>
              </a:rPr>
              <a:t>	</a:t>
            </a:r>
            <a:r>
              <a:rPr lang="en-US" altLang="en-US" sz="2400">
                <a:solidFill>
                  <a:schemeClr val="bg1"/>
                </a:solidFill>
                <a:latin typeface="微软雅黑" panose="020B0503020204020204" pitchFamily="34" charset="-122"/>
                <a:ea typeface="微软雅黑" panose="020B0503020204020204" pitchFamily="34" charset="-122"/>
              </a:rPr>
              <a:t>6</a:t>
            </a:r>
            <a:r>
              <a:rPr lang="en-US" altLang="zh-CN" sz="2400">
                <a:solidFill>
                  <a:schemeClr val="bg1"/>
                </a:solidFill>
                <a:latin typeface="微软雅黑" panose="020B0503020204020204" pitchFamily="34" charset="-122"/>
                <a:ea typeface="微软雅黑" panose="020B0503020204020204" pitchFamily="34" charset="-122"/>
              </a:rPr>
              <a:t>.</a:t>
            </a:r>
            <a:r>
              <a:rPr lang="zh-CN" altLang="en-US" sz="2400">
                <a:solidFill>
                  <a:schemeClr val="bg1"/>
                </a:solidFill>
                <a:latin typeface="微软雅黑" panose="020B0503020204020204" pitchFamily="34" charset="-122"/>
                <a:ea typeface="微软雅黑" panose="020B0503020204020204" pitchFamily="34" charset="-122"/>
              </a:rPr>
              <a:t>卖家在所出售的商品标题中出现非此明星代言或者授权的商品</a:t>
            </a:r>
            <a:endParaRPr lang="zh-CN" altLang="en-US" sz="2400">
              <a:solidFill>
                <a:schemeClr val="bg1"/>
              </a:solidFill>
              <a:latin typeface="微软雅黑" panose="020B0503020204020204" pitchFamily="34" charset="-122"/>
              <a:ea typeface="微软雅黑" panose="020B0503020204020204" pitchFamily="34" charset="-122"/>
            </a:endParaRPr>
          </a:p>
        </p:txBody>
      </p:sp>
      <p:pic>
        <p:nvPicPr>
          <p:cNvPr id="91141" name="图片 2"/>
          <p:cNvPicPr>
            <a:picLocks noChangeAspect="1" noChangeArrowheads="1"/>
          </p:cNvPicPr>
          <p:nvPr/>
        </p:nvPicPr>
        <p:blipFill>
          <a:blip r:embed="rId1"/>
          <a:srcRect/>
          <a:stretch>
            <a:fillRect/>
          </a:stretch>
        </p:blipFill>
        <p:spPr bwMode="auto">
          <a:xfrm>
            <a:off x="946150" y="2439988"/>
            <a:ext cx="7566025" cy="41021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76375" y="1106488"/>
            <a:ext cx="141288" cy="476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2163" name="Text Box 23"/>
          <p:cNvSpPr txBox="1">
            <a:spLocks noChangeArrowheads="1"/>
          </p:cNvSpPr>
          <p:nvPr/>
        </p:nvSpPr>
        <p:spPr bwMode="auto">
          <a:xfrm>
            <a:off x="1900238" y="1101725"/>
            <a:ext cx="5356225" cy="519113"/>
          </a:xfrm>
          <a:prstGeom prst="rect">
            <a:avLst/>
          </a:prstGeom>
          <a:noFill/>
          <a:ln w="9525" algn="ctr">
            <a:noFill/>
            <a:miter lim="800000"/>
          </a:ln>
        </p:spPr>
        <p:txBody>
          <a:bodyPr>
            <a:spAutoFit/>
          </a:bodyPr>
          <a:lstStyle/>
          <a:p>
            <a:pPr defTabSz="914400" eaLnBrk="0" hangingPunct="0"/>
            <a:r>
              <a:rPr lang="zh-CN" altLang="en-US" sz="2800" b="1">
                <a:solidFill>
                  <a:schemeClr val="bg1"/>
                </a:solidFill>
                <a:latin typeface="微软雅黑" panose="020B0503020204020204" pitchFamily="34" charset="-122"/>
                <a:ea typeface="微软雅黑" panose="020B0503020204020204" pitchFamily="34" charset="-122"/>
              </a:rPr>
              <a:t>标题关键词滥用</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92164" name="文本框 3"/>
          <p:cNvSpPr txBox="1">
            <a:spLocks noChangeArrowheads="1"/>
          </p:cNvSpPr>
          <p:nvPr/>
        </p:nvSpPr>
        <p:spPr bwMode="auto">
          <a:xfrm>
            <a:off x="882650" y="1808163"/>
            <a:ext cx="7429500" cy="822325"/>
          </a:xfrm>
          <a:prstGeom prst="rect">
            <a:avLst/>
          </a:prstGeom>
          <a:noFill/>
          <a:ln w="9525">
            <a:noFill/>
            <a:miter lim="800000"/>
          </a:ln>
        </p:spPr>
        <p:txBody>
          <a:bodyPr>
            <a:spAutoFit/>
          </a:bodyPr>
          <a:lstStyle/>
          <a:p>
            <a:pPr defTabSz="914400">
              <a:buFont typeface="Arial" panose="020B0604020202020204" pitchFamily="34" charset="0"/>
              <a:buNone/>
            </a:pPr>
            <a:r>
              <a:rPr lang="en-US" altLang="zh-CN" sz="2400">
                <a:solidFill>
                  <a:schemeClr val="bg1"/>
                </a:solidFill>
                <a:latin typeface="微软雅黑" panose="020B0503020204020204" pitchFamily="34" charset="-122"/>
                <a:ea typeface="微软雅黑" panose="020B0503020204020204" pitchFamily="34" charset="-122"/>
              </a:rPr>
              <a:t>	</a:t>
            </a:r>
            <a:r>
              <a:rPr lang="en-US" altLang="en-US" sz="2400">
                <a:solidFill>
                  <a:schemeClr val="bg1"/>
                </a:solidFill>
                <a:latin typeface="微软雅黑" panose="020B0503020204020204" pitchFamily="34" charset="-122"/>
                <a:ea typeface="微软雅黑" panose="020B0503020204020204" pitchFamily="34" charset="-122"/>
              </a:rPr>
              <a:t>7</a:t>
            </a:r>
            <a:r>
              <a:rPr lang="zh-CN" altLang="en-US" sz="2400">
                <a:solidFill>
                  <a:schemeClr val="bg1"/>
                </a:solidFill>
                <a:latin typeface="微软雅黑" panose="020B0503020204020204" pitchFamily="34" charset="-122"/>
                <a:ea typeface="微软雅黑" panose="020B0503020204020204" pitchFamily="34" charset="-122"/>
              </a:rPr>
              <a:t>卖家在所出售的商品标题中出现多种与本商品不符的促销形式      </a:t>
            </a:r>
            <a:r>
              <a:rPr lang="zh-CN" altLang="en-US" sz="2400" b="1">
                <a:solidFill>
                  <a:srgbClr val="FF0000"/>
                </a:solidFill>
                <a:latin typeface="微软雅黑" panose="020B0503020204020204" pitchFamily="34" charset="-122"/>
                <a:ea typeface="微软雅黑" panose="020B0503020204020204" pitchFamily="34" charset="-122"/>
              </a:rPr>
              <a:t>下图参加活动实际为双</a:t>
            </a:r>
            <a:r>
              <a:rPr lang="en-US" altLang="zh-CN" sz="2400" b="1">
                <a:solidFill>
                  <a:srgbClr val="FF0000"/>
                </a:solidFill>
                <a:latin typeface="微软雅黑" panose="020B0503020204020204" pitchFamily="34" charset="-122"/>
                <a:ea typeface="微软雅黑" panose="020B0503020204020204" pitchFamily="34" charset="-122"/>
              </a:rPr>
              <a:t>11</a:t>
            </a:r>
            <a:r>
              <a:rPr lang="zh-CN" altLang="en-US" sz="2400" b="1">
                <a:solidFill>
                  <a:srgbClr val="FF0000"/>
                </a:solidFill>
                <a:latin typeface="微软雅黑" panose="020B0503020204020204" pitchFamily="34" charset="-122"/>
                <a:ea typeface="微软雅黑" panose="020B0503020204020204" pitchFamily="34" charset="-122"/>
              </a:rPr>
              <a:t>秒杀</a:t>
            </a:r>
            <a:endParaRPr lang="zh-CN" altLang="en-US" sz="2400" b="1">
              <a:solidFill>
                <a:srgbClr val="FF0000"/>
              </a:solidFill>
              <a:latin typeface="微软雅黑" panose="020B0503020204020204" pitchFamily="34" charset="-122"/>
              <a:ea typeface="微软雅黑" panose="020B0503020204020204" pitchFamily="34" charset="-122"/>
            </a:endParaRPr>
          </a:p>
        </p:txBody>
      </p:sp>
      <p:pic>
        <p:nvPicPr>
          <p:cNvPr id="92165" name="图片 4"/>
          <p:cNvPicPr>
            <a:picLocks noChangeAspect="1" noChangeArrowheads="1"/>
          </p:cNvPicPr>
          <p:nvPr/>
        </p:nvPicPr>
        <p:blipFill>
          <a:blip r:embed="rId1"/>
          <a:srcRect/>
          <a:stretch>
            <a:fillRect/>
          </a:stretch>
        </p:blipFill>
        <p:spPr bwMode="auto">
          <a:xfrm>
            <a:off x="160338" y="2722563"/>
            <a:ext cx="8970962" cy="4084637"/>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76375" y="1106488"/>
            <a:ext cx="141288" cy="476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3187" name="Text Box 23"/>
          <p:cNvSpPr txBox="1">
            <a:spLocks noChangeArrowheads="1"/>
          </p:cNvSpPr>
          <p:nvPr/>
        </p:nvSpPr>
        <p:spPr bwMode="auto">
          <a:xfrm>
            <a:off x="1900238" y="1101725"/>
            <a:ext cx="5356225" cy="519113"/>
          </a:xfrm>
          <a:prstGeom prst="rect">
            <a:avLst/>
          </a:prstGeom>
          <a:noFill/>
          <a:ln w="9525" algn="ctr">
            <a:noFill/>
            <a:miter lim="800000"/>
          </a:ln>
        </p:spPr>
        <p:txBody>
          <a:bodyPr>
            <a:spAutoFit/>
          </a:bodyPr>
          <a:lstStyle/>
          <a:p>
            <a:pPr defTabSz="914400" eaLnBrk="0" hangingPunct="0"/>
            <a:r>
              <a:rPr lang="zh-CN" altLang="en-US" sz="2800" b="1">
                <a:solidFill>
                  <a:schemeClr val="bg1"/>
                </a:solidFill>
                <a:latin typeface="微软雅黑" panose="020B0503020204020204" pitchFamily="34" charset="-122"/>
                <a:ea typeface="微软雅黑" panose="020B0503020204020204" pitchFamily="34" charset="-122"/>
              </a:rPr>
              <a:t>标题关键词滥用</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93188" name="文本框 3"/>
          <p:cNvSpPr txBox="1">
            <a:spLocks noChangeArrowheads="1"/>
          </p:cNvSpPr>
          <p:nvPr/>
        </p:nvSpPr>
        <p:spPr bwMode="auto">
          <a:xfrm>
            <a:off x="935038" y="1809750"/>
            <a:ext cx="7604125" cy="822325"/>
          </a:xfrm>
          <a:prstGeom prst="rect">
            <a:avLst/>
          </a:prstGeom>
          <a:noFill/>
          <a:ln w="9525">
            <a:noFill/>
            <a:miter lim="800000"/>
          </a:ln>
        </p:spPr>
        <p:txBody>
          <a:bodyPr>
            <a:spAutoFit/>
          </a:bodyPr>
          <a:lstStyle/>
          <a:p>
            <a:pPr defTabSz="914400">
              <a:buFont typeface="Arial" panose="020B0604020202020204" pitchFamily="34" charset="0"/>
              <a:buNone/>
            </a:pPr>
            <a:r>
              <a:rPr lang="en-US" altLang="zh-CN" sz="2400">
                <a:solidFill>
                  <a:schemeClr val="bg1"/>
                </a:solidFill>
                <a:latin typeface="微软雅黑" panose="020B0503020204020204" pitchFamily="34" charset="-122"/>
                <a:ea typeface="微软雅黑" panose="020B0503020204020204" pitchFamily="34" charset="-122"/>
              </a:rPr>
              <a:t>	8</a:t>
            </a:r>
            <a:r>
              <a:rPr lang="zh-CN" altLang="en-US" sz="2400">
                <a:solidFill>
                  <a:schemeClr val="bg1"/>
                </a:solidFill>
                <a:latin typeface="微软雅黑" panose="020B0503020204020204" pitchFamily="34" charset="-122"/>
                <a:ea typeface="微软雅黑" panose="020B0503020204020204" pitchFamily="34" charset="-122"/>
              </a:rPr>
              <a:t>卖家在所出售的商品标题中存在不规范进货途径及不合格商品相关信息</a:t>
            </a:r>
            <a:endParaRPr lang="zh-CN" altLang="en-US" sz="2400">
              <a:solidFill>
                <a:schemeClr val="bg1"/>
              </a:solidFill>
              <a:latin typeface="微软雅黑" panose="020B0503020204020204" pitchFamily="34" charset="-122"/>
              <a:ea typeface="微软雅黑" panose="020B0503020204020204" pitchFamily="34" charset="-122"/>
            </a:endParaRPr>
          </a:p>
        </p:txBody>
      </p:sp>
      <p:pic>
        <p:nvPicPr>
          <p:cNvPr id="93189" name="图片 2"/>
          <p:cNvPicPr>
            <a:picLocks noChangeAspect="1" noChangeArrowheads="1"/>
          </p:cNvPicPr>
          <p:nvPr/>
        </p:nvPicPr>
        <p:blipFill>
          <a:blip r:embed="rId1"/>
          <a:srcRect/>
          <a:stretch>
            <a:fillRect/>
          </a:stretch>
        </p:blipFill>
        <p:spPr bwMode="auto">
          <a:xfrm>
            <a:off x="128588" y="2871788"/>
            <a:ext cx="8990012" cy="3325812"/>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六边形 5"/>
          <p:cNvSpPr/>
          <p:nvPr/>
        </p:nvSpPr>
        <p:spPr>
          <a:xfrm>
            <a:off x="2436813" y="3076575"/>
            <a:ext cx="819150" cy="704850"/>
          </a:xfrm>
          <a:prstGeom prst="hexagon">
            <a:avLst/>
          </a:prstGeom>
          <a:solidFill>
            <a:srgbClr val="0070C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4" name="任意多边形 4"/>
          <p:cNvSpPr/>
          <p:nvPr/>
        </p:nvSpPr>
        <p:spPr>
          <a:xfrm>
            <a:off x="3368675" y="3076575"/>
            <a:ext cx="3338513" cy="704850"/>
          </a:xfrm>
          <a:custGeom>
            <a:avLst/>
            <a:gdLst>
              <a:gd name="connsiteX0" fmla="*/ 171596 w 3244131"/>
              <a:gd name="connsiteY0" fmla="*/ 0 h 686384"/>
              <a:gd name="connsiteX1" fmla="*/ 398103 w 3244131"/>
              <a:gd name="connsiteY1" fmla="*/ 0 h 686384"/>
              <a:gd name="connsiteX2" fmla="*/ 624610 w 3244131"/>
              <a:gd name="connsiteY2" fmla="*/ 0 h 686384"/>
              <a:gd name="connsiteX3" fmla="*/ 2619521 w 3244131"/>
              <a:gd name="connsiteY3" fmla="*/ 0 h 686384"/>
              <a:gd name="connsiteX4" fmla="*/ 2846028 w 3244131"/>
              <a:gd name="connsiteY4" fmla="*/ 0 h 686384"/>
              <a:gd name="connsiteX5" fmla="*/ 3072535 w 3244131"/>
              <a:gd name="connsiteY5" fmla="*/ 0 h 686384"/>
              <a:gd name="connsiteX6" fmla="*/ 3244131 w 3244131"/>
              <a:gd name="connsiteY6" fmla="*/ 343192 h 686384"/>
              <a:gd name="connsiteX7" fmla="*/ 3072535 w 3244131"/>
              <a:gd name="connsiteY7" fmla="*/ 686384 h 686384"/>
              <a:gd name="connsiteX8" fmla="*/ 2846028 w 3244131"/>
              <a:gd name="connsiteY8" fmla="*/ 686384 h 686384"/>
              <a:gd name="connsiteX9" fmla="*/ 2619521 w 3244131"/>
              <a:gd name="connsiteY9" fmla="*/ 686384 h 686384"/>
              <a:gd name="connsiteX10" fmla="*/ 624610 w 3244131"/>
              <a:gd name="connsiteY10" fmla="*/ 686384 h 686384"/>
              <a:gd name="connsiteX11" fmla="*/ 398103 w 3244131"/>
              <a:gd name="connsiteY11" fmla="*/ 686384 h 686384"/>
              <a:gd name="connsiteX12" fmla="*/ 171596 w 3244131"/>
              <a:gd name="connsiteY12" fmla="*/ 686384 h 686384"/>
              <a:gd name="connsiteX13" fmla="*/ 0 w 3244131"/>
              <a:gd name="connsiteY13" fmla="*/ 343192 h 68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44131" h="686384">
                <a:moveTo>
                  <a:pt x="171596" y="0"/>
                </a:moveTo>
                <a:lnTo>
                  <a:pt x="398103" y="0"/>
                </a:lnTo>
                <a:lnTo>
                  <a:pt x="624610" y="0"/>
                </a:lnTo>
                <a:lnTo>
                  <a:pt x="2619521" y="0"/>
                </a:lnTo>
                <a:lnTo>
                  <a:pt x="2846028" y="0"/>
                </a:lnTo>
                <a:lnTo>
                  <a:pt x="3072535" y="0"/>
                </a:lnTo>
                <a:lnTo>
                  <a:pt x="3244131" y="343192"/>
                </a:lnTo>
                <a:lnTo>
                  <a:pt x="3072535" y="686384"/>
                </a:lnTo>
                <a:lnTo>
                  <a:pt x="2846028" y="686384"/>
                </a:lnTo>
                <a:lnTo>
                  <a:pt x="2619521" y="686384"/>
                </a:lnTo>
                <a:lnTo>
                  <a:pt x="624610" y="686384"/>
                </a:lnTo>
                <a:lnTo>
                  <a:pt x="398103" y="686384"/>
                </a:lnTo>
                <a:lnTo>
                  <a:pt x="171596" y="686384"/>
                </a:lnTo>
                <a:lnTo>
                  <a:pt x="0" y="343192"/>
                </a:lnTo>
                <a:close/>
              </a:path>
            </a:pathLst>
          </a:custGeom>
          <a:solidFill>
            <a:srgbClr val="0070C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4213" name="Text Box 9"/>
          <p:cNvSpPr txBox="1">
            <a:spLocks noChangeArrowheads="1"/>
          </p:cNvSpPr>
          <p:nvPr/>
        </p:nvSpPr>
        <p:spPr bwMode="auto">
          <a:xfrm>
            <a:off x="3730625" y="3203575"/>
            <a:ext cx="2622550" cy="457200"/>
          </a:xfrm>
          <a:prstGeom prst="rect">
            <a:avLst/>
          </a:prstGeom>
          <a:noFill/>
          <a:ln w="9525" algn="ctr">
            <a:noFill/>
            <a:miter lim="800000"/>
          </a:ln>
        </p:spPr>
        <p:txBody>
          <a:bodyPr wrap="none">
            <a:spAutoFit/>
          </a:bodyPr>
          <a:lstStyle/>
          <a:p>
            <a:pPr algn="ctr" defTabSz="914400" eaLnBrk="0" hangingPunct="0"/>
            <a:r>
              <a:rPr lang="zh-CN" altLang="en-US" sz="2400">
                <a:solidFill>
                  <a:schemeClr val="bg1"/>
                </a:solidFill>
                <a:latin typeface="微软雅黑" panose="020B0503020204020204" pitchFamily="34" charset="-122"/>
                <a:ea typeface="微软雅黑" panose="020B0503020204020204" pitchFamily="34" charset="-122"/>
              </a:rPr>
              <a:t>切记挂羊头卖狗肉</a:t>
            </a:r>
            <a:endParaRPr lang="zh-CN" altLang="en-US" sz="2400">
              <a:solidFill>
                <a:schemeClr val="bg1"/>
              </a:solidFill>
              <a:latin typeface="微软雅黑" panose="020B0503020204020204" pitchFamily="34" charset="-122"/>
              <a:ea typeface="微软雅黑" panose="020B0503020204020204" pitchFamily="34" charset="-122"/>
            </a:endParaRPr>
          </a:p>
        </p:txBody>
      </p:sp>
      <p:sp>
        <p:nvSpPr>
          <p:cNvPr id="94214" name="Text Box 6"/>
          <p:cNvSpPr txBox="1">
            <a:spLocks noChangeArrowheads="1"/>
          </p:cNvSpPr>
          <p:nvPr/>
        </p:nvSpPr>
        <p:spPr bwMode="auto">
          <a:xfrm>
            <a:off x="2636838" y="3186113"/>
            <a:ext cx="392112" cy="519112"/>
          </a:xfrm>
          <a:prstGeom prst="rect">
            <a:avLst/>
          </a:prstGeom>
          <a:noFill/>
          <a:ln w="9525">
            <a:noFill/>
            <a:miter lim="800000"/>
          </a:ln>
          <a:effectLst/>
        </p:spPr>
        <p:txBody>
          <a:bodyPr wrap="none">
            <a:spAutoFit/>
          </a:bodyPr>
          <a:lstStyle/>
          <a:p>
            <a:pPr defTabSz="914400"/>
            <a:r>
              <a:rPr lang="en-US" altLang="zh-CN" sz="2800">
                <a:solidFill>
                  <a:schemeClr val="bg1"/>
                </a:solidFill>
                <a:latin typeface="微软雅黑" panose="020B0503020204020204" pitchFamily="34" charset="-122"/>
                <a:ea typeface="微软雅黑" panose="020B0503020204020204" pitchFamily="34" charset="-122"/>
              </a:rPr>
              <a:t>3</a:t>
            </a:r>
            <a:endParaRPr lang="en-US" altLang="zh-CN" sz="280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76375" y="1106488"/>
            <a:ext cx="141288" cy="476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6259" name="Text Box 23"/>
          <p:cNvSpPr txBox="1">
            <a:spLocks noChangeArrowheads="1"/>
          </p:cNvSpPr>
          <p:nvPr/>
        </p:nvSpPr>
        <p:spPr bwMode="auto">
          <a:xfrm>
            <a:off x="1900238" y="1101725"/>
            <a:ext cx="5356225" cy="519113"/>
          </a:xfrm>
          <a:prstGeom prst="rect">
            <a:avLst/>
          </a:prstGeom>
          <a:noFill/>
          <a:ln w="9525" algn="ctr">
            <a:noFill/>
            <a:miter lim="800000"/>
          </a:ln>
        </p:spPr>
        <p:txBody>
          <a:bodyPr>
            <a:spAutoFit/>
          </a:bodyPr>
          <a:lstStyle/>
          <a:p>
            <a:pPr defTabSz="914400" eaLnBrk="0" hangingPunct="0"/>
            <a:r>
              <a:rPr lang="zh-CN" altLang="en-US" sz="2800" b="1">
                <a:solidFill>
                  <a:schemeClr val="bg1"/>
                </a:solidFill>
                <a:latin typeface="微软雅黑" panose="020B0503020204020204" pitchFamily="34" charset="-122"/>
                <a:ea typeface="微软雅黑" panose="020B0503020204020204" pitchFamily="34" charset="-122"/>
              </a:rPr>
              <a:t>价格不符</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96260" name="文本框 5"/>
          <p:cNvSpPr txBox="1">
            <a:spLocks noChangeArrowheads="1"/>
          </p:cNvSpPr>
          <p:nvPr/>
        </p:nvSpPr>
        <p:spPr bwMode="auto">
          <a:xfrm>
            <a:off x="495300" y="1789113"/>
            <a:ext cx="8424863" cy="1187450"/>
          </a:xfrm>
          <a:prstGeom prst="rect">
            <a:avLst/>
          </a:prstGeom>
          <a:noFill/>
          <a:ln w="9525">
            <a:noFill/>
            <a:miter lim="800000"/>
          </a:ln>
        </p:spPr>
        <p:txBody>
          <a:bodyPr>
            <a:spAutoFit/>
          </a:bodyPr>
          <a:lstStyle/>
          <a:p>
            <a:pPr defTabSz="914400">
              <a:buFont typeface="Arial" panose="020B0604020202020204" pitchFamily="34" charset="0"/>
              <a:buNone/>
            </a:pPr>
            <a:r>
              <a:rPr lang="zh-CN" altLang="en-US" sz="2400">
                <a:solidFill>
                  <a:schemeClr val="bg1"/>
                </a:solidFill>
                <a:latin typeface="微软雅黑" panose="020B0503020204020204" pitchFamily="34" charset="-122"/>
                <a:ea typeface="微软雅黑" panose="020B0503020204020204" pitchFamily="34" charset="-122"/>
              </a:rPr>
              <a:t>价格不符：发布商品的定价不符合市场规律或所属行业标准，滥用网络搜索方式实现其发布的商品排名靠前，影响淘宝网正常运营秩序，淘宝搜索判定其相关商品为价格不符的商品。</a:t>
            </a:r>
            <a:endParaRPr lang="zh-CN" altLang="en-US" sz="2400">
              <a:solidFill>
                <a:schemeClr val="bg1"/>
              </a:solidFill>
              <a:latin typeface="微软雅黑" panose="020B0503020204020204" pitchFamily="34" charset="-122"/>
              <a:ea typeface="微软雅黑" panose="020B0503020204020204" pitchFamily="34" charset="-122"/>
            </a:endParaRPr>
          </a:p>
        </p:txBody>
      </p:sp>
      <p:sp>
        <p:nvSpPr>
          <p:cNvPr id="96261" name="文本框 5"/>
          <p:cNvSpPr txBox="1">
            <a:spLocks noChangeArrowheads="1"/>
          </p:cNvSpPr>
          <p:nvPr/>
        </p:nvSpPr>
        <p:spPr bwMode="auto">
          <a:xfrm>
            <a:off x="1274763" y="3008313"/>
            <a:ext cx="9782175" cy="457200"/>
          </a:xfrm>
          <a:prstGeom prst="rect">
            <a:avLst/>
          </a:prstGeom>
          <a:noFill/>
          <a:ln w="9525">
            <a:noFill/>
            <a:miter lim="800000"/>
          </a:ln>
        </p:spPr>
        <p:txBody>
          <a:bodyPr>
            <a:spAutoFit/>
          </a:bodyPr>
          <a:lstStyle/>
          <a:p>
            <a:pPr defTabSz="914400">
              <a:buFont typeface="Arial" panose="020B0604020202020204" pitchFamily="34" charset="0"/>
              <a:buNone/>
            </a:pPr>
            <a:r>
              <a:rPr lang="en-US" altLang="zh-CN" sz="2400">
                <a:solidFill>
                  <a:schemeClr val="bg1"/>
                </a:solidFill>
                <a:latin typeface="微软雅黑" panose="020B0503020204020204" pitchFamily="34" charset="-122"/>
                <a:ea typeface="微软雅黑" panose="020B0503020204020204" pitchFamily="34" charset="-122"/>
              </a:rPr>
              <a:t>1 </a:t>
            </a:r>
            <a:r>
              <a:rPr lang="zh-CN" altLang="en-US" sz="2400">
                <a:solidFill>
                  <a:schemeClr val="bg1"/>
                </a:solidFill>
                <a:latin typeface="微软雅黑" panose="020B0503020204020204" pitchFamily="34" charset="-122"/>
                <a:ea typeface="微软雅黑" panose="020B0503020204020204" pitchFamily="34" charset="-122"/>
              </a:rPr>
              <a:t>商品发布价格不符合市场规律或所属行业标准</a:t>
            </a:r>
            <a:endParaRPr lang="zh-CN" altLang="en-US" sz="2400">
              <a:solidFill>
                <a:schemeClr val="bg1"/>
              </a:solidFill>
              <a:latin typeface="微软雅黑" panose="020B0503020204020204" pitchFamily="34" charset="-122"/>
              <a:ea typeface="微软雅黑" panose="020B0503020204020204" pitchFamily="34" charset="-122"/>
            </a:endParaRPr>
          </a:p>
        </p:txBody>
      </p:sp>
      <p:pic>
        <p:nvPicPr>
          <p:cNvPr id="96262" name="图片 1"/>
          <p:cNvPicPr>
            <a:picLocks noChangeAspect="1" noChangeArrowheads="1"/>
          </p:cNvPicPr>
          <p:nvPr/>
        </p:nvPicPr>
        <p:blipFill>
          <a:blip r:embed="rId1"/>
          <a:srcRect/>
          <a:stretch>
            <a:fillRect/>
          </a:stretch>
        </p:blipFill>
        <p:spPr bwMode="auto">
          <a:xfrm>
            <a:off x="25400" y="3538538"/>
            <a:ext cx="9144000" cy="3414712"/>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76375" y="1106488"/>
            <a:ext cx="141288" cy="476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5235" name="Text Box 23"/>
          <p:cNvSpPr txBox="1">
            <a:spLocks noChangeArrowheads="1"/>
          </p:cNvSpPr>
          <p:nvPr/>
        </p:nvSpPr>
        <p:spPr bwMode="auto">
          <a:xfrm>
            <a:off x="1900238" y="1101725"/>
            <a:ext cx="5356225" cy="519113"/>
          </a:xfrm>
          <a:prstGeom prst="rect">
            <a:avLst/>
          </a:prstGeom>
          <a:noFill/>
          <a:ln w="9525" algn="ctr">
            <a:noFill/>
            <a:miter lim="800000"/>
          </a:ln>
        </p:spPr>
        <p:txBody>
          <a:bodyPr>
            <a:spAutoFit/>
          </a:bodyPr>
          <a:lstStyle/>
          <a:p>
            <a:pPr defTabSz="914400" eaLnBrk="0" hangingPunct="0"/>
            <a:r>
              <a:rPr lang="zh-CN" altLang="en-US" sz="2800" b="1">
                <a:solidFill>
                  <a:schemeClr val="bg1"/>
                </a:solidFill>
                <a:latin typeface="微软雅黑" panose="020B0503020204020204" pitchFamily="34" charset="-122"/>
                <a:ea typeface="微软雅黑" panose="020B0503020204020204" pitchFamily="34" charset="-122"/>
              </a:rPr>
              <a:t>价格不符</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95241" name="文本框 5"/>
          <p:cNvSpPr txBox="1">
            <a:spLocks noChangeArrowheads="1"/>
          </p:cNvSpPr>
          <p:nvPr/>
        </p:nvSpPr>
        <p:spPr bwMode="auto">
          <a:xfrm>
            <a:off x="1397000" y="1893888"/>
            <a:ext cx="9782175" cy="457200"/>
          </a:xfrm>
          <a:prstGeom prst="rect">
            <a:avLst/>
          </a:prstGeom>
          <a:noFill/>
          <a:ln w="9525">
            <a:noFill/>
            <a:miter lim="800000"/>
          </a:ln>
        </p:spPr>
        <p:txBody>
          <a:bodyPr>
            <a:spAutoFit/>
          </a:bodyPr>
          <a:lstStyle/>
          <a:p>
            <a:pPr defTabSz="914400">
              <a:buFont typeface="Arial" panose="020B0604020202020204" pitchFamily="34" charset="0"/>
              <a:buNone/>
            </a:pPr>
            <a:r>
              <a:rPr lang="en-US" altLang="en-US" sz="2400">
                <a:solidFill>
                  <a:schemeClr val="bg1"/>
                </a:solidFill>
                <a:latin typeface="微软雅黑" panose="020B0503020204020204" pitchFamily="34" charset="-122"/>
                <a:ea typeface="微软雅黑" panose="020B0503020204020204" pitchFamily="34" charset="-122"/>
              </a:rPr>
              <a:t>2 </a:t>
            </a:r>
            <a:r>
              <a:rPr lang="zh-CN" altLang="en-US" sz="2400">
                <a:solidFill>
                  <a:schemeClr val="bg1"/>
                </a:solidFill>
                <a:latin typeface="微软雅黑" panose="020B0503020204020204" pitchFamily="34" charset="-122"/>
                <a:ea typeface="微软雅黑" panose="020B0503020204020204" pitchFamily="34" charset="-122"/>
              </a:rPr>
              <a:t>宝贝价格与描述严重不符</a:t>
            </a:r>
            <a:endParaRPr lang="zh-CN" altLang="en-US" sz="2400">
              <a:solidFill>
                <a:schemeClr val="bg1"/>
              </a:solidFill>
              <a:latin typeface="微软雅黑" panose="020B0503020204020204" pitchFamily="34" charset="-122"/>
              <a:ea typeface="微软雅黑" panose="020B0503020204020204" pitchFamily="34" charset="-122"/>
            </a:endParaRPr>
          </a:p>
        </p:txBody>
      </p:sp>
      <p:pic>
        <p:nvPicPr>
          <p:cNvPr id="95242" name="图片 2"/>
          <p:cNvPicPr>
            <a:picLocks noChangeAspect="1" noChangeArrowheads="1"/>
          </p:cNvPicPr>
          <p:nvPr/>
        </p:nvPicPr>
        <p:blipFill>
          <a:blip r:embed="rId1"/>
          <a:srcRect/>
          <a:stretch>
            <a:fillRect/>
          </a:stretch>
        </p:blipFill>
        <p:spPr bwMode="auto">
          <a:xfrm>
            <a:off x="25400" y="2441575"/>
            <a:ext cx="9144000" cy="389255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76375" y="1081088"/>
            <a:ext cx="141288" cy="476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7283" name="Text Box 23"/>
          <p:cNvSpPr txBox="1">
            <a:spLocks noChangeArrowheads="1"/>
          </p:cNvSpPr>
          <p:nvPr/>
        </p:nvSpPr>
        <p:spPr bwMode="auto">
          <a:xfrm>
            <a:off x="1900238" y="1076325"/>
            <a:ext cx="5356225" cy="519113"/>
          </a:xfrm>
          <a:prstGeom prst="rect">
            <a:avLst/>
          </a:prstGeom>
          <a:noFill/>
          <a:ln w="9525" algn="ctr">
            <a:noFill/>
            <a:miter lim="800000"/>
          </a:ln>
        </p:spPr>
        <p:txBody>
          <a:bodyPr>
            <a:spAutoFit/>
          </a:bodyPr>
          <a:lstStyle/>
          <a:p>
            <a:pPr defTabSz="914400" eaLnBrk="0" hangingPunct="0"/>
            <a:r>
              <a:rPr lang="zh-CN" altLang="en-US" sz="2800" b="1">
                <a:solidFill>
                  <a:schemeClr val="bg1"/>
                </a:solidFill>
                <a:latin typeface="微软雅黑" panose="020B0503020204020204" pitchFamily="34" charset="-122"/>
                <a:ea typeface="微软雅黑" panose="020B0503020204020204" pitchFamily="34" charset="-122"/>
              </a:rPr>
              <a:t>价格不符</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97284" name="文本框 5"/>
          <p:cNvSpPr txBox="1">
            <a:spLocks noChangeArrowheads="1"/>
          </p:cNvSpPr>
          <p:nvPr/>
        </p:nvSpPr>
        <p:spPr bwMode="auto">
          <a:xfrm>
            <a:off x="1397000" y="1652588"/>
            <a:ext cx="9782175" cy="457200"/>
          </a:xfrm>
          <a:prstGeom prst="rect">
            <a:avLst/>
          </a:prstGeom>
          <a:noFill/>
          <a:ln w="9525">
            <a:noFill/>
            <a:miter lim="800000"/>
          </a:ln>
        </p:spPr>
        <p:txBody>
          <a:bodyPr>
            <a:spAutoFit/>
          </a:bodyPr>
          <a:lstStyle/>
          <a:p>
            <a:pPr defTabSz="914400">
              <a:buFont typeface="Arial" panose="020B0604020202020204" pitchFamily="34" charset="0"/>
              <a:buNone/>
            </a:pPr>
            <a:r>
              <a:rPr lang="en-US" altLang="en-US" sz="2400">
                <a:solidFill>
                  <a:schemeClr val="bg1"/>
                </a:solidFill>
                <a:latin typeface="微软雅黑" panose="020B0503020204020204" pitchFamily="34" charset="-122"/>
                <a:ea typeface="微软雅黑" panose="020B0503020204020204" pitchFamily="34" charset="-122"/>
              </a:rPr>
              <a:t>2 </a:t>
            </a:r>
            <a:r>
              <a:rPr lang="zh-CN" altLang="en-US" sz="2400">
                <a:solidFill>
                  <a:schemeClr val="bg1"/>
                </a:solidFill>
                <a:latin typeface="微软雅黑" panose="020B0503020204020204" pitchFamily="34" charset="-122"/>
                <a:ea typeface="微软雅黑" panose="020B0503020204020204" pitchFamily="34" charset="-122"/>
              </a:rPr>
              <a:t>宝贝价格与描述严重不符</a:t>
            </a:r>
            <a:endParaRPr lang="zh-CN" altLang="en-US" sz="2400">
              <a:solidFill>
                <a:schemeClr val="bg1"/>
              </a:solidFill>
              <a:latin typeface="微软雅黑" panose="020B0503020204020204" pitchFamily="34" charset="-122"/>
              <a:ea typeface="微软雅黑" panose="020B0503020204020204" pitchFamily="34" charset="-122"/>
            </a:endParaRPr>
          </a:p>
        </p:txBody>
      </p:sp>
      <p:pic>
        <p:nvPicPr>
          <p:cNvPr id="97285" name="图片 2"/>
          <p:cNvPicPr>
            <a:picLocks noChangeAspect="1" noChangeArrowheads="1"/>
          </p:cNvPicPr>
          <p:nvPr/>
        </p:nvPicPr>
        <p:blipFill>
          <a:blip r:embed="rId1"/>
          <a:srcRect/>
          <a:stretch>
            <a:fillRect/>
          </a:stretch>
        </p:blipFill>
        <p:spPr bwMode="auto">
          <a:xfrm>
            <a:off x="0" y="2209800"/>
            <a:ext cx="9144000" cy="3892550"/>
          </a:xfrm>
          <a:prstGeom prst="rect">
            <a:avLst/>
          </a:prstGeom>
          <a:noFill/>
          <a:ln w="9525">
            <a:noFill/>
            <a:miter lim="800000"/>
            <a:headEnd/>
            <a:tailEnd/>
          </a:ln>
        </p:spPr>
      </p:pic>
      <p:pic>
        <p:nvPicPr>
          <p:cNvPr id="97286" name="图片 1"/>
          <p:cNvPicPr>
            <a:picLocks noChangeAspect="1" noChangeArrowheads="1"/>
          </p:cNvPicPr>
          <p:nvPr/>
        </p:nvPicPr>
        <p:blipFill>
          <a:blip r:embed="rId2"/>
          <a:srcRect/>
          <a:stretch>
            <a:fillRect/>
          </a:stretch>
        </p:blipFill>
        <p:spPr bwMode="auto">
          <a:xfrm>
            <a:off x="211138" y="3894138"/>
            <a:ext cx="8856662" cy="2874962"/>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7286"/>
                                        </p:tgtEl>
                                        <p:attrNameLst>
                                          <p:attrName>style.visibility</p:attrName>
                                        </p:attrNameLst>
                                      </p:cBhvr>
                                      <p:to>
                                        <p:strVal val="visible"/>
                                      </p:to>
                                    </p:set>
                                    <p:anim calcmode="lin" valueType="num">
                                      <p:cBhvr additive="base">
                                        <p:cTn id="7" dur="500" fill="hold"/>
                                        <p:tgtEl>
                                          <p:spTgt spid="97286"/>
                                        </p:tgtEl>
                                        <p:attrNameLst>
                                          <p:attrName>ppt_x</p:attrName>
                                        </p:attrNameLst>
                                      </p:cBhvr>
                                      <p:tavLst>
                                        <p:tav tm="0">
                                          <p:val>
                                            <p:strVal val="#ppt_x"/>
                                          </p:val>
                                        </p:tav>
                                        <p:tav tm="100000">
                                          <p:val>
                                            <p:strVal val="#ppt_x"/>
                                          </p:val>
                                        </p:tav>
                                      </p:tavLst>
                                    </p:anim>
                                    <p:anim calcmode="lin" valueType="num">
                                      <p:cBhvr additive="base">
                                        <p:cTn id="8" dur="500" fill="hold"/>
                                        <p:tgtEl>
                                          <p:spTgt spid="972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76375" y="1233488"/>
            <a:ext cx="141288" cy="476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8307" name="Text Box 23"/>
          <p:cNvSpPr txBox="1">
            <a:spLocks noChangeArrowheads="1"/>
          </p:cNvSpPr>
          <p:nvPr/>
        </p:nvSpPr>
        <p:spPr bwMode="auto">
          <a:xfrm>
            <a:off x="1900238" y="1228725"/>
            <a:ext cx="5356225" cy="519113"/>
          </a:xfrm>
          <a:prstGeom prst="rect">
            <a:avLst/>
          </a:prstGeom>
          <a:noFill/>
          <a:ln w="9525" algn="ctr">
            <a:noFill/>
            <a:miter lim="800000"/>
          </a:ln>
        </p:spPr>
        <p:txBody>
          <a:bodyPr>
            <a:spAutoFit/>
          </a:bodyPr>
          <a:lstStyle/>
          <a:p>
            <a:pPr defTabSz="914400" eaLnBrk="0" hangingPunct="0"/>
            <a:r>
              <a:rPr lang="zh-CN" altLang="en-US" sz="2800" b="1">
                <a:solidFill>
                  <a:schemeClr val="bg1"/>
                </a:solidFill>
                <a:latin typeface="微软雅黑" panose="020B0503020204020204" pitchFamily="34" charset="-122"/>
                <a:ea typeface="微软雅黑" panose="020B0503020204020204" pitchFamily="34" charset="-122"/>
              </a:rPr>
              <a:t>价格不符</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98311" name="文本框 5"/>
          <p:cNvSpPr txBox="1">
            <a:spLocks noChangeArrowheads="1"/>
          </p:cNvSpPr>
          <p:nvPr/>
        </p:nvSpPr>
        <p:spPr bwMode="auto">
          <a:xfrm>
            <a:off x="1343025" y="2093913"/>
            <a:ext cx="6434138" cy="822325"/>
          </a:xfrm>
          <a:prstGeom prst="rect">
            <a:avLst/>
          </a:prstGeom>
          <a:noFill/>
          <a:ln w="9525">
            <a:noFill/>
            <a:miter lim="800000"/>
          </a:ln>
        </p:spPr>
        <p:txBody>
          <a:bodyPr>
            <a:spAutoFit/>
          </a:bodyPr>
          <a:lstStyle/>
          <a:p>
            <a:pPr defTabSz="914400">
              <a:buFont typeface="Arial" panose="020B0604020202020204" pitchFamily="34" charset="0"/>
              <a:buNone/>
            </a:pPr>
            <a:r>
              <a:rPr lang="en-US" altLang="en-US" sz="2400">
                <a:solidFill>
                  <a:schemeClr val="bg1"/>
                </a:solidFill>
                <a:latin typeface="微软雅黑" panose="020B0503020204020204" pitchFamily="34" charset="-122"/>
                <a:ea typeface="微软雅黑" panose="020B0503020204020204" pitchFamily="34" charset="-122"/>
              </a:rPr>
              <a:t>3 </a:t>
            </a:r>
            <a:r>
              <a:rPr lang="zh-CN" altLang="en-US" sz="2400">
                <a:solidFill>
                  <a:schemeClr val="bg1"/>
                </a:solidFill>
                <a:latin typeface="微软雅黑" panose="020B0503020204020204" pitchFamily="34" charset="-122"/>
                <a:ea typeface="微软雅黑" panose="020B0503020204020204" pitchFamily="34" charset="-122"/>
              </a:rPr>
              <a:t>以批发价作为一口价发布，客户无法通过该一口价购买到单个商品</a:t>
            </a:r>
            <a:endParaRPr lang="zh-CN" altLang="en-US" sz="2400">
              <a:solidFill>
                <a:schemeClr val="bg1"/>
              </a:solidFill>
              <a:latin typeface="微软雅黑" panose="020B0503020204020204" pitchFamily="34" charset="-122"/>
              <a:ea typeface="微软雅黑" panose="020B0503020204020204" pitchFamily="34" charset="-122"/>
            </a:endParaRPr>
          </a:p>
        </p:txBody>
      </p:sp>
      <p:pic>
        <p:nvPicPr>
          <p:cNvPr id="98312" name="图片 2"/>
          <p:cNvPicPr>
            <a:picLocks noChangeAspect="1" noChangeArrowheads="1"/>
          </p:cNvPicPr>
          <p:nvPr/>
        </p:nvPicPr>
        <p:blipFill>
          <a:blip r:embed="rId1"/>
          <a:srcRect/>
          <a:stretch>
            <a:fillRect/>
          </a:stretch>
        </p:blipFill>
        <p:spPr bwMode="auto">
          <a:xfrm>
            <a:off x="233363" y="3265488"/>
            <a:ext cx="8799512" cy="25527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76375" y="1233488"/>
            <a:ext cx="141288" cy="476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9331" name="Text Box 23"/>
          <p:cNvSpPr txBox="1">
            <a:spLocks noChangeArrowheads="1"/>
          </p:cNvSpPr>
          <p:nvPr/>
        </p:nvSpPr>
        <p:spPr bwMode="auto">
          <a:xfrm>
            <a:off x="1900238" y="1228725"/>
            <a:ext cx="5356225" cy="519113"/>
          </a:xfrm>
          <a:prstGeom prst="rect">
            <a:avLst/>
          </a:prstGeom>
          <a:noFill/>
          <a:ln w="9525" algn="ctr">
            <a:noFill/>
            <a:miter lim="800000"/>
          </a:ln>
        </p:spPr>
        <p:txBody>
          <a:bodyPr>
            <a:spAutoFit/>
          </a:bodyPr>
          <a:lstStyle/>
          <a:p>
            <a:pPr defTabSz="914400" eaLnBrk="0" hangingPunct="0"/>
            <a:r>
              <a:rPr lang="zh-CN" altLang="en-US" sz="2800" b="1">
                <a:solidFill>
                  <a:schemeClr val="bg1"/>
                </a:solidFill>
                <a:latin typeface="微软雅黑" panose="020B0503020204020204" pitchFamily="34" charset="-122"/>
                <a:ea typeface="微软雅黑" panose="020B0503020204020204" pitchFamily="34" charset="-122"/>
              </a:rPr>
              <a:t>价格不符</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99334" name="文本框 5"/>
          <p:cNvSpPr txBox="1">
            <a:spLocks noChangeArrowheads="1"/>
          </p:cNvSpPr>
          <p:nvPr/>
        </p:nvSpPr>
        <p:spPr bwMode="auto">
          <a:xfrm>
            <a:off x="846138" y="1974850"/>
            <a:ext cx="7778750" cy="822325"/>
          </a:xfrm>
          <a:prstGeom prst="rect">
            <a:avLst/>
          </a:prstGeom>
          <a:noFill/>
          <a:ln w="9525">
            <a:noFill/>
            <a:miter lim="800000"/>
          </a:ln>
        </p:spPr>
        <p:txBody>
          <a:bodyPr>
            <a:spAutoFit/>
          </a:bodyPr>
          <a:lstStyle/>
          <a:p>
            <a:pPr defTabSz="914400">
              <a:buFont typeface="Arial" panose="020B0604020202020204" pitchFamily="34" charset="0"/>
              <a:buNone/>
            </a:pPr>
            <a:r>
              <a:rPr lang="en-US" altLang="en-US" sz="2400">
                <a:solidFill>
                  <a:schemeClr val="bg1"/>
                </a:solidFill>
                <a:latin typeface="微软雅黑" panose="020B0503020204020204" pitchFamily="34" charset="-122"/>
                <a:ea typeface="微软雅黑" panose="020B0503020204020204" pitchFamily="34" charset="-122"/>
              </a:rPr>
              <a:t>4 </a:t>
            </a:r>
            <a:r>
              <a:rPr lang="zh-CN" altLang="en-US" sz="2400">
                <a:solidFill>
                  <a:schemeClr val="bg1"/>
                </a:solidFill>
                <a:latin typeface="微软雅黑" panose="020B0503020204020204" pitchFamily="34" charset="-122"/>
                <a:ea typeface="微软雅黑" panose="020B0503020204020204" pitchFamily="34" charset="-122"/>
              </a:rPr>
              <a:t>将常规商品和瑕疵品、单机、模型。。。。等等非常规商品放在一个宝贝链接里且一口价为非常规商品价格</a:t>
            </a:r>
            <a:endParaRPr lang="zh-CN" altLang="en-US" sz="2400">
              <a:solidFill>
                <a:schemeClr val="bg1"/>
              </a:solidFill>
              <a:latin typeface="微软雅黑" panose="020B0503020204020204" pitchFamily="34" charset="-122"/>
              <a:ea typeface="微软雅黑" panose="020B0503020204020204" pitchFamily="34" charset="-122"/>
            </a:endParaRPr>
          </a:p>
        </p:txBody>
      </p:sp>
      <p:pic>
        <p:nvPicPr>
          <p:cNvPr id="99335" name="图片 1"/>
          <p:cNvPicPr>
            <a:picLocks noChangeAspect="1" noChangeArrowheads="1"/>
          </p:cNvPicPr>
          <p:nvPr/>
        </p:nvPicPr>
        <p:blipFill>
          <a:blip r:embed="rId1"/>
          <a:srcRect/>
          <a:stretch>
            <a:fillRect/>
          </a:stretch>
        </p:blipFill>
        <p:spPr bwMode="auto">
          <a:xfrm>
            <a:off x="935038" y="3155950"/>
            <a:ext cx="5364162" cy="3324225"/>
          </a:xfrm>
          <a:prstGeom prst="rect">
            <a:avLst/>
          </a:prstGeom>
          <a:noFill/>
          <a:ln w="9525">
            <a:noFill/>
            <a:miter lim="800000"/>
            <a:headEnd/>
            <a:tailEnd/>
          </a:ln>
        </p:spPr>
      </p:pic>
      <p:pic>
        <p:nvPicPr>
          <p:cNvPr id="99336" name="图片 3"/>
          <p:cNvPicPr>
            <a:picLocks noChangeAspect="1" noChangeArrowheads="1"/>
          </p:cNvPicPr>
          <p:nvPr/>
        </p:nvPicPr>
        <p:blipFill>
          <a:blip r:embed="rId2"/>
          <a:srcRect/>
          <a:stretch>
            <a:fillRect/>
          </a:stretch>
        </p:blipFill>
        <p:spPr bwMode="auto">
          <a:xfrm>
            <a:off x="2725738" y="3394075"/>
            <a:ext cx="6418262" cy="2817813"/>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9336"/>
                                        </p:tgtEl>
                                        <p:attrNameLst>
                                          <p:attrName>style.visibility</p:attrName>
                                        </p:attrNameLst>
                                      </p:cBhvr>
                                      <p:to>
                                        <p:strVal val="visible"/>
                                      </p:to>
                                    </p:set>
                                    <p:anim calcmode="lin" valueType="num">
                                      <p:cBhvr additive="base">
                                        <p:cTn id="7" dur="500" fill="hold"/>
                                        <p:tgtEl>
                                          <p:spTgt spid="99336"/>
                                        </p:tgtEl>
                                        <p:attrNameLst>
                                          <p:attrName>ppt_x</p:attrName>
                                        </p:attrNameLst>
                                      </p:cBhvr>
                                      <p:tavLst>
                                        <p:tav tm="0">
                                          <p:val>
                                            <p:strVal val="#ppt_x"/>
                                          </p:val>
                                        </p:tav>
                                        <p:tav tm="100000">
                                          <p:val>
                                            <p:strVal val="#ppt_x"/>
                                          </p:val>
                                        </p:tav>
                                      </p:tavLst>
                                    </p:anim>
                                    <p:anim calcmode="lin" valueType="num">
                                      <p:cBhvr additive="base">
                                        <p:cTn id="8" dur="500" fill="hold"/>
                                        <p:tgtEl>
                                          <p:spTgt spid="993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六边形 5"/>
          <p:cNvSpPr/>
          <p:nvPr/>
        </p:nvSpPr>
        <p:spPr>
          <a:xfrm>
            <a:off x="2052638" y="2752725"/>
            <a:ext cx="819150" cy="704850"/>
          </a:xfrm>
          <a:prstGeom prst="hexagon">
            <a:avLst/>
          </a:prstGeom>
          <a:solidFill>
            <a:srgbClr val="0070C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7" name="文本框 6"/>
          <p:cNvSpPr txBox="1"/>
          <p:nvPr/>
        </p:nvSpPr>
        <p:spPr>
          <a:xfrm>
            <a:off x="2165533" y="2869144"/>
            <a:ext cx="593527" cy="506239"/>
          </a:xfrm>
          <a:prstGeom prst="rect">
            <a:avLst/>
          </a:prstGeom>
          <a:noFill/>
        </p:spPr>
        <p:txBody>
          <a:bodyPr>
            <a:spAutoFit/>
          </a:bodyPr>
          <a:lstStyle/>
          <a:p>
            <a:pPr algn="ctr" fontAlgn="auto">
              <a:spcBef>
                <a:spcPts val="0"/>
              </a:spcBef>
              <a:spcAft>
                <a:spcPts val="0"/>
              </a:spcAft>
              <a:defRPr/>
            </a:pPr>
            <a:r>
              <a:rPr lang="en-US" altLang="zh-CN" sz="2700" dirty="0">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atin typeface="微软雅黑" panose="020B0503020204020204" pitchFamily="34" charset="-122"/>
                <a:ea typeface="微软雅黑" panose="020B0503020204020204" pitchFamily="34" charset="-122"/>
              </a:rPr>
              <a:t>1</a:t>
            </a:r>
            <a:endParaRPr lang="zh-CN" altLang="en-US" sz="2700" dirty="0">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atin typeface="微软雅黑" panose="020B0503020204020204" pitchFamily="34" charset="-122"/>
              <a:ea typeface="微软雅黑" panose="020B0503020204020204" pitchFamily="34" charset="-122"/>
            </a:endParaRPr>
          </a:p>
        </p:txBody>
      </p:sp>
      <p:sp>
        <p:nvSpPr>
          <p:cNvPr id="4" name="任意多边形 4"/>
          <p:cNvSpPr/>
          <p:nvPr/>
        </p:nvSpPr>
        <p:spPr>
          <a:xfrm>
            <a:off x="2984500" y="2752725"/>
            <a:ext cx="4779963" cy="704850"/>
          </a:xfrm>
          <a:custGeom>
            <a:avLst/>
            <a:gdLst>
              <a:gd name="connsiteX0" fmla="*/ 171596 w 3244131"/>
              <a:gd name="connsiteY0" fmla="*/ 0 h 686384"/>
              <a:gd name="connsiteX1" fmla="*/ 398103 w 3244131"/>
              <a:gd name="connsiteY1" fmla="*/ 0 h 686384"/>
              <a:gd name="connsiteX2" fmla="*/ 624610 w 3244131"/>
              <a:gd name="connsiteY2" fmla="*/ 0 h 686384"/>
              <a:gd name="connsiteX3" fmla="*/ 2619521 w 3244131"/>
              <a:gd name="connsiteY3" fmla="*/ 0 h 686384"/>
              <a:gd name="connsiteX4" fmla="*/ 2846028 w 3244131"/>
              <a:gd name="connsiteY4" fmla="*/ 0 h 686384"/>
              <a:gd name="connsiteX5" fmla="*/ 3072535 w 3244131"/>
              <a:gd name="connsiteY5" fmla="*/ 0 h 686384"/>
              <a:gd name="connsiteX6" fmla="*/ 3244131 w 3244131"/>
              <a:gd name="connsiteY6" fmla="*/ 343192 h 686384"/>
              <a:gd name="connsiteX7" fmla="*/ 3072535 w 3244131"/>
              <a:gd name="connsiteY7" fmla="*/ 686384 h 686384"/>
              <a:gd name="connsiteX8" fmla="*/ 2846028 w 3244131"/>
              <a:gd name="connsiteY8" fmla="*/ 686384 h 686384"/>
              <a:gd name="connsiteX9" fmla="*/ 2619521 w 3244131"/>
              <a:gd name="connsiteY9" fmla="*/ 686384 h 686384"/>
              <a:gd name="connsiteX10" fmla="*/ 624610 w 3244131"/>
              <a:gd name="connsiteY10" fmla="*/ 686384 h 686384"/>
              <a:gd name="connsiteX11" fmla="*/ 398103 w 3244131"/>
              <a:gd name="connsiteY11" fmla="*/ 686384 h 686384"/>
              <a:gd name="connsiteX12" fmla="*/ 171596 w 3244131"/>
              <a:gd name="connsiteY12" fmla="*/ 686384 h 686384"/>
              <a:gd name="connsiteX13" fmla="*/ 0 w 3244131"/>
              <a:gd name="connsiteY13" fmla="*/ 343192 h 68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44131" h="686384">
                <a:moveTo>
                  <a:pt x="171596" y="0"/>
                </a:moveTo>
                <a:lnTo>
                  <a:pt x="398103" y="0"/>
                </a:lnTo>
                <a:lnTo>
                  <a:pt x="624610" y="0"/>
                </a:lnTo>
                <a:lnTo>
                  <a:pt x="2619521" y="0"/>
                </a:lnTo>
                <a:lnTo>
                  <a:pt x="2846028" y="0"/>
                </a:lnTo>
                <a:lnTo>
                  <a:pt x="3072535" y="0"/>
                </a:lnTo>
                <a:lnTo>
                  <a:pt x="3244131" y="343192"/>
                </a:lnTo>
                <a:lnTo>
                  <a:pt x="3072535" y="686384"/>
                </a:lnTo>
                <a:lnTo>
                  <a:pt x="2846028" y="686384"/>
                </a:lnTo>
                <a:lnTo>
                  <a:pt x="2619521" y="686384"/>
                </a:lnTo>
                <a:lnTo>
                  <a:pt x="624610" y="686384"/>
                </a:lnTo>
                <a:lnTo>
                  <a:pt x="398103" y="686384"/>
                </a:lnTo>
                <a:lnTo>
                  <a:pt x="171596" y="686384"/>
                </a:lnTo>
                <a:lnTo>
                  <a:pt x="0" y="343192"/>
                </a:lnTo>
                <a:close/>
              </a:path>
            </a:pathLst>
          </a:custGeom>
          <a:solidFill>
            <a:srgbClr val="0070C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172" name="Text Box 23"/>
          <p:cNvSpPr txBox="1">
            <a:spLocks noChangeArrowheads="1"/>
          </p:cNvSpPr>
          <p:nvPr/>
        </p:nvSpPr>
        <p:spPr bwMode="auto">
          <a:xfrm>
            <a:off x="3217863" y="2862263"/>
            <a:ext cx="4467225" cy="457200"/>
          </a:xfrm>
          <a:prstGeom prst="rect">
            <a:avLst/>
          </a:prstGeom>
          <a:noFill/>
          <a:ln w="9525" algn="ctr">
            <a:noFill/>
            <a:miter lim="800000"/>
          </a:ln>
        </p:spPr>
        <p:txBody>
          <a:bodyPr>
            <a:spAutoFit/>
          </a:bodyPr>
          <a:lstStyle/>
          <a:p>
            <a:pPr defTabSz="914400" eaLnBrk="0" hangingPunct="0"/>
            <a:r>
              <a:rPr lang="zh-CN" altLang="en-US" sz="2400">
                <a:solidFill>
                  <a:schemeClr val="bg1"/>
                </a:solidFill>
                <a:latin typeface="微软雅黑" panose="020B0503020204020204" pitchFamily="34" charset="-122"/>
                <a:ea typeface="微软雅黑" panose="020B0503020204020204" pitchFamily="34" charset="-122"/>
              </a:rPr>
              <a:t>切勿弄虚作假 </a:t>
            </a:r>
            <a:endParaRPr lang="zh-CN" altLang="en-US" sz="240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76375" y="1233488"/>
            <a:ext cx="141288" cy="476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00355" name="Text Box 23"/>
          <p:cNvSpPr txBox="1">
            <a:spLocks noChangeArrowheads="1"/>
          </p:cNvSpPr>
          <p:nvPr/>
        </p:nvSpPr>
        <p:spPr bwMode="auto">
          <a:xfrm>
            <a:off x="1900238" y="1228725"/>
            <a:ext cx="5356225" cy="519113"/>
          </a:xfrm>
          <a:prstGeom prst="rect">
            <a:avLst/>
          </a:prstGeom>
          <a:noFill/>
          <a:ln w="9525" algn="ctr">
            <a:noFill/>
            <a:miter lim="800000"/>
          </a:ln>
        </p:spPr>
        <p:txBody>
          <a:bodyPr>
            <a:spAutoFit/>
          </a:bodyPr>
          <a:lstStyle/>
          <a:p>
            <a:pPr defTabSz="914400" eaLnBrk="0" hangingPunct="0"/>
            <a:r>
              <a:rPr lang="zh-CN" altLang="en-US" sz="2800" b="1">
                <a:solidFill>
                  <a:schemeClr val="bg1"/>
                </a:solidFill>
                <a:latin typeface="微软雅黑" panose="020B0503020204020204" pitchFamily="34" charset="-122"/>
                <a:ea typeface="微软雅黑" panose="020B0503020204020204" pitchFamily="34" charset="-122"/>
              </a:rPr>
              <a:t>价格不符</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100358" name="文本框 5"/>
          <p:cNvSpPr txBox="1">
            <a:spLocks noChangeArrowheads="1"/>
          </p:cNvSpPr>
          <p:nvPr/>
        </p:nvSpPr>
        <p:spPr bwMode="auto">
          <a:xfrm>
            <a:off x="1100138" y="2039938"/>
            <a:ext cx="7296150" cy="822325"/>
          </a:xfrm>
          <a:prstGeom prst="rect">
            <a:avLst/>
          </a:prstGeom>
          <a:noFill/>
          <a:ln w="9525">
            <a:noFill/>
            <a:miter lim="800000"/>
          </a:ln>
        </p:spPr>
        <p:txBody>
          <a:bodyPr>
            <a:spAutoFit/>
          </a:bodyPr>
          <a:lstStyle/>
          <a:p>
            <a:pPr defTabSz="914400">
              <a:buFont typeface="Arial" panose="020B0604020202020204" pitchFamily="34" charset="0"/>
              <a:buNone/>
            </a:pPr>
            <a:r>
              <a:rPr lang="en-US" altLang="en-US" sz="2400">
                <a:solidFill>
                  <a:schemeClr val="bg1"/>
                </a:solidFill>
                <a:latin typeface="微软雅黑" panose="020B0503020204020204" pitchFamily="34" charset="-122"/>
                <a:ea typeface="微软雅黑" panose="020B0503020204020204" pitchFamily="34" charset="-122"/>
              </a:rPr>
              <a:t>5 </a:t>
            </a:r>
            <a:r>
              <a:rPr lang="zh-CN" altLang="en-US" sz="2400">
                <a:solidFill>
                  <a:schemeClr val="bg1"/>
                </a:solidFill>
                <a:latin typeface="微软雅黑" panose="020B0503020204020204" pitchFamily="34" charset="-122"/>
                <a:ea typeface="微软雅黑" panose="020B0503020204020204" pitchFamily="34" charset="-122"/>
              </a:rPr>
              <a:t>将常规商品和批发、缺货、赠品。。。等等非常规商品放在一个宝贝链接里且一口价为非常规商品价格</a:t>
            </a:r>
            <a:endParaRPr lang="zh-CN" altLang="en-US" sz="2400">
              <a:solidFill>
                <a:schemeClr val="bg1"/>
              </a:solidFill>
              <a:latin typeface="微软雅黑" panose="020B0503020204020204" pitchFamily="34" charset="-122"/>
              <a:ea typeface="微软雅黑" panose="020B0503020204020204" pitchFamily="34" charset="-122"/>
            </a:endParaRPr>
          </a:p>
        </p:txBody>
      </p:sp>
      <p:pic>
        <p:nvPicPr>
          <p:cNvPr id="100359" name="图片 2"/>
          <p:cNvPicPr>
            <a:picLocks noChangeAspect="1" noChangeArrowheads="1"/>
          </p:cNvPicPr>
          <p:nvPr/>
        </p:nvPicPr>
        <p:blipFill>
          <a:blip r:embed="rId1"/>
          <a:srcRect/>
          <a:stretch>
            <a:fillRect/>
          </a:stretch>
        </p:blipFill>
        <p:spPr bwMode="auto">
          <a:xfrm>
            <a:off x="788988" y="3365500"/>
            <a:ext cx="7999412" cy="25146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76375" y="1233488"/>
            <a:ext cx="141288" cy="476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01379" name="Text Box 23"/>
          <p:cNvSpPr txBox="1">
            <a:spLocks noChangeArrowheads="1"/>
          </p:cNvSpPr>
          <p:nvPr/>
        </p:nvSpPr>
        <p:spPr bwMode="auto">
          <a:xfrm>
            <a:off x="1900238" y="1228725"/>
            <a:ext cx="5356225" cy="519113"/>
          </a:xfrm>
          <a:prstGeom prst="rect">
            <a:avLst/>
          </a:prstGeom>
          <a:noFill/>
          <a:ln w="9525" algn="ctr">
            <a:noFill/>
            <a:miter lim="800000"/>
          </a:ln>
        </p:spPr>
        <p:txBody>
          <a:bodyPr>
            <a:spAutoFit/>
          </a:bodyPr>
          <a:lstStyle/>
          <a:p>
            <a:pPr defTabSz="914400" eaLnBrk="0" hangingPunct="0"/>
            <a:r>
              <a:rPr lang="zh-CN" altLang="en-US" sz="2800" b="1">
                <a:solidFill>
                  <a:schemeClr val="bg1"/>
                </a:solidFill>
                <a:latin typeface="微软雅黑" panose="020B0503020204020204" pitchFamily="34" charset="-122"/>
                <a:ea typeface="微软雅黑" panose="020B0503020204020204" pitchFamily="34" charset="-122"/>
              </a:rPr>
              <a:t>邮费不符</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101382" name="文本框 5"/>
          <p:cNvSpPr txBox="1">
            <a:spLocks noChangeArrowheads="1"/>
          </p:cNvSpPr>
          <p:nvPr/>
        </p:nvSpPr>
        <p:spPr bwMode="auto">
          <a:xfrm>
            <a:off x="1328738" y="1725613"/>
            <a:ext cx="7267575" cy="1187450"/>
          </a:xfrm>
          <a:prstGeom prst="rect">
            <a:avLst/>
          </a:prstGeom>
          <a:noFill/>
          <a:ln w="9525">
            <a:noFill/>
            <a:miter lim="800000"/>
          </a:ln>
        </p:spPr>
        <p:txBody>
          <a:bodyPr>
            <a:spAutoFit/>
          </a:bodyPr>
          <a:lstStyle/>
          <a:p>
            <a:pPr defTabSz="914400">
              <a:buFont typeface="Arial" panose="020B0604020202020204" pitchFamily="34" charset="0"/>
              <a:buNone/>
            </a:pPr>
            <a:r>
              <a:rPr lang="zh-CN" altLang="en-US" sz="2400">
                <a:solidFill>
                  <a:schemeClr val="bg1"/>
                </a:solidFill>
                <a:latin typeface="微软雅黑" panose="020B0503020204020204" pitchFamily="34" charset="-122"/>
                <a:ea typeface="微软雅黑" panose="020B0503020204020204" pitchFamily="34" charset="-122"/>
              </a:rPr>
              <a:t>邮费不符：发布商品的一口价很低，邮费不符合市场规律或所属行业标准的，淘宝搜索判定其相关商品为邮费不符商品。</a:t>
            </a:r>
            <a:endParaRPr lang="zh-CN" altLang="en-US" sz="2400">
              <a:solidFill>
                <a:schemeClr val="bg1"/>
              </a:solidFill>
              <a:latin typeface="微软雅黑" panose="020B0503020204020204" pitchFamily="34" charset="-122"/>
              <a:ea typeface="微软雅黑" panose="020B0503020204020204" pitchFamily="34" charset="-122"/>
            </a:endParaRPr>
          </a:p>
        </p:txBody>
      </p:sp>
      <p:pic>
        <p:nvPicPr>
          <p:cNvPr id="101383" name="图片 1"/>
          <p:cNvPicPr>
            <a:picLocks noChangeAspect="1" noChangeArrowheads="1"/>
          </p:cNvPicPr>
          <p:nvPr/>
        </p:nvPicPr>
        <p:blipFill>
          <a:blip r:embed="rId1"/>
          <a:srcRect/>
          <a:stretch>
            <a:fillRect/>
          </a:stretch>
        </p:blipFill>
        <p:spPr bwMode="auto">
          <a:xfrm>
            <a:off x="320675" y="2916238"/>
            <a:ext cx="8636000" cy="3941762"/>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76375" y="1233488"/>
            <a:ext cx="141288" cy="476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02403" name="Text Box 23"/>
          <p:cNvSpPr txBox="1">
            <a:spLocks noChangeArrowheads="1"/>
          </p:cNvSpPr>
          <p:nvPr/>
        </p:nvSpPr>
        <p:spPr bwMode="auto">
          <a:xfrm>
            <a:off x="1900238" y="1228725"/>
            <a:ext cx="5935662" cy="519113"/>
          </a:xfrm>
          <a:prstGeom prst="rect">
            <a:avLst/>
          </a:prstGeom>
          <a:noFill/>
          <a:ln w="9525" algn="ctr">
            <a:noFill/>
            <a:miter lim="800000"/>
          </a:ln>
        </p:spPr>
        <p:txBody>
          <a:bodyPr>
            <a:spAutoFit/>
          </a:bodyPr>
          <a:lstStyle/>
          <a:p>
            <a:pPr defTabSz="914400" eaLnBrk="0" hangingPunct="0"/>
            <a:r>
              <a:rPr lang="zh-CN" altLang="en-US" sz="2800" b="1">
                <a:solidFill>
                  <a:schemeClr val="bg1"/>
                </a:solidFill>
                <a:latin typeface="微软雅黑" panose="020B0503020204020204" pitchFamily="34" charset="-122"/>
                <a:ea typeface="微软雅黑" panose="020B0503020204020204" pitchFamily="34" charset="-122"/>
              </a:rPr>
              <a:t>标题、图片、价格、描述等不一致</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102406" name="文本框 5"/>
          <p:cNvSpPr txBox="1">
            <a:spLocks noChangeArrowheads="1"/>
          </p:cNvSpPr>
          <p:nvPr/>
        </p:nvSpPr>
        <p:spPr bwMode="auto">
          <a:xfrm>
            <a:off x="938213" y="2997200"/>
            <a:ext cx="7694612" cy="1187450"/>
          </a:xfrm>
          <a:prstGeom prst="rect">
            <a:avLst/>
          </a:prstGeom>
          <a:noFill/>
          <a:ln w="9525">
            <a:noFill/>
            <a:miter lim="800000"/>
          </a:ln>
        </p:spPr>
        <p:txBody>
          <a:bodyPr>
            <a:spAutoFit/>
          </a:bodyPr>
          <a:lstStyle/>
          <a:p>
            <a:pPr defTabSz="914400">
              <a:buFont typeface="Arial" panose="020B0604020202020204" pitchFamily="34" charset="0"/>
              <a:buNone/>
            </a:pPr>
            <a:r>
              <a:rPr lang="zh-CN" altLang="en-US" sz="2400">
                <a:solidFill>
                  <a:schemeClr val="bg1"/>
                </a:solidFill>
                <a:latin typeface="微软雅黑" panose="020B0503020204020204" pitchFamily="34" charset="-122"/>
                <a:ea typeface="微软雅黑" panose="020B0503020204020204" pitchFamily="34" charset="-122"/>
              </a:rPr>
              <a:t>定义：所发布的商品标题、图片、价格、描述等信息缺乏或者多种信息相互不一致的情况，淘宝搜索判定为标题、图片、价格、描述不一致商品</a:t>
            </a:r>
            <a:endParaRPr lang="zh-CN" altLang="en-US" sz="240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76375" y="1233488"/>
            <a:ext cx="141288" cy="476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03427" name="Text Box 23"/>
          <p:cNvSpPr txBox="1">
            <a:spLocks noChangeArrowheads="1"/>
          </p:cNvSpPr>
          <p:nvPr/>
        </p:nvSpPr>
        <p:spPr bwMode="auto">
          <a:xfrm>
            <a:off x="1900238" y="1228725"/>
            <a:ext cx="5935662" cy="519113"/>
          </a:xfrm>
          <a:prstGeom prst="rect">
            <a:avLst/>
          </a:prstGeom>
          <a:noFill/>
          <a:ln w="9525" algn="ctr">
            <a:noFill/>
            <a:miter lim="800000"/>
          </a:ln>
        </p:spPr>
        <p:txBody>
          <a:bodyPr>
            <a:spAutoFit/>
          </a:bodyPr>
          <a:lstStyle/>
          <a:p>
            <a:pPr defTabSz="914400" eaLnBrk="0" hangingPunct="0"/>
            <a:r>
              <a:rPr lang="zh-CN" altLang="en-US" sz="2800" b="1">
                <a:solidFill>
                  <a:schemeClr val="bg1"/>
                </a:solidFill>
                <a:latin typeface="微软雅黑" panose="020B0503020204020204" pitchFamily="34" charset="-122"/>
                <a:ea typeface="微软雅黑" panose="020B0503020204020204" pitchFamily="34" charset="-122"/>
              </a:rPr>
              <a:t>广告商品</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103429" name="文本框 5"/>
          <p:cNvSpPr txBox="1">
            <a:spLocks noChangeArrowheads="1"/>
          </p:cNvSpPr>
          <p:nvPr/>
        </p:nvSpPr>
        <p:spPr bwMode="auto">
          <a:xfrm>
            <a:off x="1287463" y="2151063"/>
            <a:ext cx="7159625" cy="822325"/>
          </a:xfrm>
          <a:prstGeom prst="rect">
            <a:avLst/>
          </a:prstGeom>
          <a:noFill/>
          <a:ln w="9525">
            <a:noFill/>
            <a:miter lim="800000"/>
          </a:ln>
        </p:spPr>
        <p:txBody>
          <a:bodyPr>
            <a:spAutoFit/>
          </a:bodyPr>
          <a:lstStyle/>
          <a:p>
            <a:pPr defTabSz="914400">
              <a:buFont typeface="Arial" panose="020B0604020202020204" pitchFamily="34" charset="0"/>
              <a:buNone/>
            </a:pPr>
            <a:r>
              <a:rPr lang="zh-CN" altLang="en-US" sz="2400">
                <a:solidFill>
                  <a:schemeClr val="bg1"/>
                </a:solidFill>
                <a:latin typeface="微软雅黑" panose="020B0503020204020204" pitchFamily="34" charset="-122"/>
                <a:ea typeface="微软雅黑" panose="020B0503020204020204" pitchFamily="34" charset="-122"/>
              </a:rPr>
              <a:t>定义：商品描述不详、无实际商品、仅提供发布者联系方式以及非本店商品信息的商品。</a:t>
            </a:r>
            <a:endParaRPr lang="zh-CN" altLang="en-US" sz="2400">
              <a:solidFill>
                <a:schemeClr val="bg1"/>
              </a:solidFill>
              <a:latin typeface="微软雅黑" panose="020B0503020204020204" pitchFamily="34" charset="-122"/>
              <a:ea typeface="微软雅黑" panose="020B0503020204020204" pitchFamily="34" charset="-122"/>
            </a:endParaRPr>
          </a:p>
        </p:txBody>
      </p:sp>
      <p:pic>
        <p:nvPicPr>
          <p:cNvPr id="103430" name="图片 1"/>
          <p:cNvPicPr>
            <a:picLocks noChangeAspect="1" noChangeArrowheads="1"/>
          </p:cNvPicPr>
          <p:nvPr/>
        </p:nvPicPr>
        <p:blipFill>
          <a:blip r:embed="rId1"/>
          <a:srcRect/>
          <a:stretch>
            <a:fillRect/>
          </a:stretch>
        </p:blipFill>
        <p:spPr bwMode="auto">
          <a:xfrm>
            <a:off x="801688" y="3068638"/>
            <a:ext cx="7675562" cy="3562350"/>
          </a:xfrm>
          <a:prstGeom prst="rect">
            <a:avLst/>
          </a:prstGeom>
          <a:noFill/>
          <a:ln w="9525">
            <a:noFill/>
            <a:miter lim="800000"/>
            <a:headEnd/>
            <a:tailEnd/>
          </a:ln>
        </p:spPr>
      </p:pic>
      <p:pic>
        <p:nvPicPr>
          <p:cNvPr id="103431" name="图片 2"/>
          <p:cNvPicPr>
            <a:picLocks noChangeAspect="1" noChangeArrowheads="1"/>
          </p:cNvPicPr>
          <p:nvPr/>
        </p:nvPicPr>
        <p:blipFill>
          <a:blip r:embed="rId2"/>
          <a:srcRect/>
          <a:stretch>
            <a:fillRect/>
          </a:stretch>
        </p:blipFill>
        <p:spPr bwMode="auto">
          <a:xfrm>
            <a:off x="746125" y="1990725"/>
            <a:ext cx="7759700" cy="46259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3431"/>
                                        </p:tgtEl>
                                        <p:attrNameLst>
                                          <p:attrName>style.visibility</p:attrName>
                                        </p:attrNameLst>
                                      </p:cBhvr>
                                      <p:to>
                                        <p:strVal val="visible"/>
                                      </p:to>
                                    </p:set>
                                    <p:anim calcmode="lin" valueType="num">
                                      <p:cBhvr additive="base">
                                        <p:cTn id="7" dur="500" fill="hold"/>
                                        <p:tgtEl>
                                          <p:spTgt spid="103431"/>
                                        </p:tgtEl>
                                        <p:attrNameLst>
                                          <p:attrName>ppt_x</p:attrName>
                                        </p:attrNameLst>
                                      </p:cBhvr>
                                      <p:tavLst>
                                        <p:tav tm="0">
                                          <p:val>
                                            <p:strVal val="#ppt_x"/>
                                          </p:val>
                                        </p:tav>
                                        <p:tav tm="100000">
                                          <p:val>
                                            <p:strVal val="#ppt_x"/>
                                          </p:val>
                                        </p:tav>
                                      </p:tavLst>
                                    </p:anim>
                                    <p:anim calcmode="lin" valueType="num">
                                      <p:cBhvr additive="base">
                                        <p:cTn id="8" dur="500" fill="hold"/>
                                        <p:tgtEl>
                                          <p:spTgt spid="1034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4"/>
          <p:cNvSpPr/>
          <p:nvPr/>
        </p:nvSpPr>
        <p:spPr>
          <a:xfrm>
            <a:off x="317500" y="3089275"/>
            <a:ext cx="2012950" cy="1023938"/>
          </a:xfrm>
          <a:custGeom>
            <a:avLst/>
            <a:gdLst>
              <a:gd name="connsiteX0" fmla="*/ 171596 w 3244131"/>
              <a:gd name="connsiteY0" fmla="*/ 0 h 686384"/>
              <a:gd name="connsiteX1" fmla="*/ 398103 w 3244131"/>
              <a:gd name="connsiteY1" fmla="*/ 0 h 686384"/>
              <a:gd name="connsiteX2" fmla="*/ 624610 w 3244131"/>
              <a:gd name="connsiteY2" fmla="*/ 0 h 686384"/>
              <a:gd name="connsiteX3" fmla="*/ 2619521 w 3244131"/>
              <a:gd name="connsiteY3" fmla="*/ 0 h 686384"/>
              <a:gd name="connsiteX4" fmla="*/ 2846028 w 3244131"/>
              <a:gd name="connsiteY4" fmla="*/ 0 h 686384"/>
              <a:gd name="connsiteX5" fmla="*/ 3072535 w 3244131"/>
              <a:gd name="connsiteY5" fmla="*/ 0 h 686384"/>
              <a:gd name="connsiteX6" fmla="*/ 3244131 w 3244131"/>
              <a:gd name="connsiteY6" fmla="*/ 343192 h 686384"/>
              <a:gd name="connsiteX7" fmla="*/ 3072535 w 3244131"/>
              <a:gd name="connsiteY7" fmla="*/ 686384 h 686384"/>
              <a:gd name="connsiteX8" fmla="*/ 2846028 w 3244131"/>
              <a:gd name="connsiteY8" fmla="*/ 686384 h 686384"/>
              <a:gd name="connsiteX9" fmla="*/ 2619521 w 3244131"/>
              <a:gd name="connsiteY9" fmla="*/ 686384 h 686384"/>
              <a:gd name="connsiteX10" fmla="*/ 624610 w 3244131"/>
              <a:gd name="connsiteY10" fmla="*/ 686384 h 686384"/>
              <a:gd name="connsiteX11" fmla="*/ 398103 w 3244131"/>
              <a:gd name="connsiteY11" fmla="*/ 686384 h 686384"/>
              <a:gd name="connsiteX12" fmla="*/ 171596 w 3244131"/>
              <a:gd name="connsiteY12" fmla="*/ 686384 h 686384"/>
              <a:gd name="connsiteX13" fmla="*/ 0 w 3244131"/>
              <a:gd name="connsiteY13" fmla="*/ 343192 h 68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44131" h="686384">
                <a:moveTo>
                  <a:pt x="171596" y="0"/>
                </a:moveTo>
                <a:lnTo>
                  <a:pt x="398103" y="0"/>
                </a:lnTo>
                <a:lnTo>
                  <a:pt x="624610" y="0"/>
                </a:lnTo>
                <a:lnTo>
                  <a:pt x="2619521" y="0"/>
                </a:lnTo>
                <a:lnTo>
                  <a:pt x="2846028" y="0"/>
                </a:lnTo>
                <a:lnTo>
                  <a:pt x="3072535" y="0"/>
                </a:lnTo>
                <a:lnTo>
                  <a:pt x="3244131" y="343192"/>
                </a:lnTo>
                <a:lnTo>
                  <a:pt x="3072535" y="686384"/>
                </a:lnTo>
                <a:lnTo>
                  <a:pt x="2846028" y="686384"/>
                </a:lnTo>
                <a:lnTo>
                  <a:pt x="2619521" y="686384"/>
                </a:lnTo>
                <a:lnTo>
                  <a:pt x="624610" y="686384"/>
                </a:lnTo>
                <a:lnTo>
                  <a:pt x="398103" y="686384"/>
                </a:lnTo>
                <a:lnTo>
                  <a:pt x="171596" y="686384"/>
                </a:lnTo>
                <a:lnTo>
                  <a:pt x="0" y="343192"/>
                </a:lnTo>
                <a:close/>
              </a:path>
            </a:pathLst>
          </a:custGeom>
          <a:solidFill>
            <a:srgbClr val="117EBF">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p>
        </p:txBody>
      </p:sp>
      <p:grpSp>
        <p:nvGrpSpPr>
          <p:cNvPr id="105475" name="组合 1"/>
          <p:cNvGrpSpPr/>
          <p:nvPr/>
        </p:nvGrpSpPr>
        <p:grpSpPr bwMode="auto">
          <a:xfrm>
            <a:off x="854075" y="954088"/>
            <a:ext cx="596900" cy="514350"/>
            <a:chOff x="3306159" y="1663997"/>
            <a:chExt cx="796206" cy="686384"/>
          </a:xfrm>
        </p:grpSpPr>
        <p:sp>
          <p:nvSpPr>
            <p:cNvPr id="3" name="六边形 2"/>
            <p:cNvSpPr/>
            <p:nvPr/>
          </p:nvSpPr>
          <p:spPr>
            <a:xfrm>
              <a:off x="3306159" y="1663997"/>
              <a:ext cx="796206" cy="686384"/>
            </a:xfrm>
            <a:prstGeom prst="hexagon">
              <a:avLst/>
            </a:prstGeom>
            <a:solidFill>
              <a:srgbClr val="117EB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p>
          </p:txBody>
        </p:sp>
        <p:sp>
          <p:nvSpPr>
            <p:cNvPr id="4" name="文本框 3"/>
            <p:cNvSpPr txBox="1"/>
            <p:nvPr/>
          </p:nvSpPr>
          <p:spPr>
            <a:xfrm>
              <a:off x="3416273" y="1746617"/>
              <a:ext cx="575979" cy="552921"/>
            </a:xfrm>
            <a:prstGeom prst="rect">
              <a:avLst/>
            </a:prstGeom>
            <a:noFill/>
          </p:spPr>
          <p:txBody>
            <a:bodyPr>
              <a:spAutoFit/>
            </a:bodyPr>
            <a:lstStyle/>
            <a:p>
              <a:pPr algn="ctr" fontAlgn="auto">
                <a:spcBef>
                  <a:spcPts val="0"/>
                </a:spcBef>
                <a:spcAft>
                  <a:spcPts val="0"/>
                </a:spcAft>
                <a:defRPr/>
              </a:pPr>
              <a:endParaRPr lang="zh-CN" altLang="en-US" sz="2100" dirty="0">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atin typeface="微软雅黑" panose="020B0503020204020204" pitchFamily="34" charset="-122"/>
                <a:ea typeface="微软雅黑" panose="020B0503020204020204" pitchFamily="34" charset="-122"/>
              </a:endParaRPr>
            </a:p>
          </p:txBody>
        </p:sp>
      </p:grpSp>
      <p:sp>
        <p:nvSpPr>
          <p:cNvPr id="5" name="矩形 4"/>
          <p:cNvSpPr/>
          <p:nvPr/>
        </p:nvSpPr>
        <p:spPr>
          <a:xfrm>
            <a:off x="1666875" y="954088"/>
            <a:ext cx="141288" cy="476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05479" name="Text Box 23"/>
          <p:cNvSpPr txBox="1">
            <a:spLocks noChangeArrowheads="1"/>
          </p:cNvSpPr>
          <p:nvPr/>
        </p:nvSpPr>
        <p:spPr bwMode="auto">
          <a:xfrm>
            <a:off x="2001838" y="927100"/>
            <a:ext cx="5356225" cy="519113"/>
          </a:xfrm>
          <a:prstGeom prst="rect">
            <a:avLst/>
          </a:prstGeom>
          <a:noFill/>
          <a:ln w="9525" algn="ctr">
            <a:noFill/>
            <a:miter lim="800000"/>
          </a:ln>
        </p:spPr>
        <p:txBody>
          <a:bodyPr>
            <a:spAutoFit/>
          </a:bodyPr>
          <a:lstStyle/>
          <a:p>
            <a:pPr defTabSz="914400" eaLnBrk="0" hangingPunct="0"/>
            <a:r>
              <a:rPr lang="zh-CN" altLang="en-US" sz="2800" b="1">
                <a:solidFill>
                  <a:schemeClr val="bg1"/>
                </a:solidFill>
                <a:latin typeface="微软雅黑" panose="020B0503020204020204" pitchFamily="34" charset="-122"/>
                <a:ea typeface="微软雅黑" panose="020B0503020204020204" pitchFamily="34" charset="-122"/>
              </a:rPr>
              <a:t>课程回顾</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105480" name="Text Box 10"/>
          <p:cNvSpPr txBox="1">
            <a:spLocks noChangeArrowheads="1"/>
          </p:cNvSpPr>
          <p:nvPr/>
        </p:nvSpPr>
        <p:spPr bwMode="auto">
          <a:xfrm>
            <a:off x="466725" y="3162300"/>
            <a:ext cx="1708150" cy="822325"/>
          </a:xfrm>
          <a:prstGeom prst="rect">
            <a:avLst/>
          </a:prstGeom>
          <a:noFill/>
          <a:ln w="9525">
            <a:noFill/>
            <a:miter lim="800000"/>
          </a:ln>
        </p:spPr>
        <p:txBody>
          <a:bodyPr wrap="none">
            <a:spAutoFit/>
          </a:bodyPr>
          <a:lstStyle/>
          <a:p>
            <a:pPr algn="ctr" defTabSz="914400"/>
            <a:r>
              <a:rPr lang="zh-CN" altLang="en-US" sz="2400">
                <a:solidFill>
                  <a:schemeClr val="bg1"/>
                </a:solidFill>
                <a:latin typeface="微软雅黑" panose="020B0503020204020204" pitchFamily="34" charset="-122"/>
                <a:ea typeface="微软雅黑" panose="020B0503020204020204" pitchFamily="34" charset="-122"/>
              </a:rPr>
              <a:t>避开搜索</a:t>
            </a:r>
            <a:endParaRPr lang="zh-CN" altLang="en-US" sz="2400">
              <a:solidFill>
                <a:schemeClr val="bg1"/>
              </a:solidFill>
              <a:latin typeface="微软雅黑" panose="020B0503020204020204" pitchFamily="34" charset="-122"/>
              <a:ea typeface="微软雅黑" panose="020B0503020204020204" pitchFamily="34" charset="-122"/>
            </a:endParaRPr>
          </a:p>
          <a:p>
            <a:pPr algn="ctr" defTabSz="914400"/>
            <a:r>
              <a:rPr lang="zh-CN" altLang="en-US" sz="2400">
                <a:solidFill>
                  <a:schemeClr val="bg1"/>
                </a:solidFill>
                <a:latin typeface="微软雅黑" panose="020B0503020204020204" pitchFamily="34" charset="-122"/>
                <a:ea typeface="微软雅黑" panose="020B0503020204020204" pitchFamily="34" charset="-122"/>
              </a:rPr>
              <a:t>规则的误区</a:t>
            </a:r>
            <a:endParaRPr lang="zh-CN" altLang="en-US" sz="2400">
              <a:solidFill>
                <a:schemeClr val="bg1"/>
              </a:solidFill>
              <a:latin typeface="微软雅黑" panose="020B0503020204020204" pitchFamily="34" charset="-122"/>
              <a:ea typeface="微软雅黑" panose="020B0503020204020204" pitchFamily="34" charset="-122"/>
            </a:endParaRPr>
          </a:p>
        </p:txBody>
      </p:sp>
      <p:sp>
        <p:nvSpPr>
          <p:cNvPr id="105481" name="任意多边形 4"/>
          <p:cNvSpPr/>
          <p:nvPr/>
        </p:nvSpPr>
        <p:spPr bwMode="auto">
          <a:xfrm>
            <a:off x="2695575" y="1587500"/>
            <a:ext cx="2200275" cy="647700"/>
          </a:xfrm>
          <a:custGeom>
            <a:avLst/>
            <a:gdLst>
              <a:gd name="T0" fmla="*/ 75825 w 3244131"/>
              <a:gd name="T1" fmla="*/ 0 h 686384"/>
              <a:gd name="T2" fmla="*/ 175913 w 3244131"/>
              <a:gd name="T3" fmla="*/ 0 h 686384"/>
              <a:gd name="T4" fmla="*/ 276002 w 3244131"/>
              <a:gd name="T5" fmla="*/ 0 h 686384"/>
              <a:gd name="T6" fmla="*/ 1157510 w 3244131"/>
              <a:gd name="T7" fmla="*/ 0 h 686384"/>
              <a:gd name="T8" fmla="*/ 1257599 w 3244131"/>
              <a:gd name="T9" fmla="*/ 0 h 686384"/>
              <a:gd name="T10" fmla="*/ 1357687 w 3244131"/>
              <a:gd name="T11" fmla="*/ 0 h 686384"/>
              <a:gd name="T12" fmla="*/ 1433512 w 3244131"/>
              <a:gd name="T13" fmla="*/ 323850 h 686384"/>
              <a:gd name="T14" fmla="*/ 1357687 w 3244131"/>
              <a:gd name="T15" fmla="*/ 647700 h 686384"/>
              <a:gd name="T16" fmla="*/ 1257599 w 3244131"/>
              <a:gd name="T17" fmla="*/ 647700 h 686384"/>
              <a:gd name="T18" fmla="*/ 1157510 w 3244131"/>
              <a:gd name="T19" fmla="*/ 647700 h 686384"/>
              <a:gd name="T20" fmla="*/ 276002 w 3244131"/>
              <a:gd name="T21" fmla="*/ 647700 h 686384"/>
              <a:gd name="T22" fmla="*/ 175913 w 3244131"/>
              <a:gd name="T23" fmla="*/ 647700 h 686384"/>
              <a:gd name="T24" fmla="*/ 75825 w 3244131"/>
              <a:gd name="T25" fmla="*/ 647700 h 686384"/>
              <a:gd name="T26" fmla="*/ 0 w 3244131"/>
              <a:gd name="T27" fmla="*/ 323850 h 6863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244131" h="686384">
                <a:moveTo>
                  <a:pt x="171596" y="0"/>
                </a:moveTo>
                <a:lnTo>
                  <a:pt x="398103" y="0"/>
                </a:lnTo>
                <a:lnTo>
                  <a:pt x="624610" y="0"/>
                </a:lnTo>
                <a:lnTo>
                  <a:pt x="2619521" y="0"/>
                </a:lnTo>
                <a:lnTo>
                  <a:pt x="2846028" y="0"/>
                </a:lnTo>
                <a:lnTo>
                  <a:pt x="3072535" y="0"/>
                </a:lnTo>
                <a:lnTo>
                  <a:pt x="3244131" y="343192"/>
                </a:lnTo>
                <a:lnTo>
                  <a:pt x="3072535" y="686384"/>
                </a:lnTo>
                <a:lnTo>
                  <a:pt x="2846028" y="686384"/>
                </a:lnTo>
                <a:lnTo>
                  <a:pt x="2619521" y="686384"/>
                </a:lnTo>
                <a:lnTo>
                  <a:pt x="624610" y="686384"/>
                </a:lnTo>
                <a:lnTo>
                  <a:pt x="398103" y="686384"/>
                </a:lnTo>
                <a:lnTo>
                  <a:pt x="171596" y="686384"/>
                </a:lnTo>
                <a:lnTo>
                  <a:pt x="0" y="343192"/>
                </a:lnTo>
                <a:close/>
              </a:path>
            </a:pathLst>
          </a:custGeom>
          <a:solidFill>
            <a:schemeClr val="accent2">
              <a:alpha val="36078"/>
            </a:schemeClr>
          </a:solidFill>
          <a:ln w="12700" cap="flat" cmpd="sng" algn="ctr">
            <a:noFill/>
            <a:prstDash val="solid"/>
            <a:miter lim="800000"/>
          </a:ln>
        </p:spPr>
        <p:txBody>
          <a:bodyPr anchor="ctr"/>
          <a:lstStyle/>
          <a:p>
            <a:endParaRPr lang="zh-CN" altLang="en-US"/>
          </a:p>
        </p:txBody>
      </p:sp>
      <p:sp>
        <p:nvSpPr>
          <p:cNvPr id="105482" name="Text Box 32"/>
          <p:cNvSpPr txBox="1">
            <a:spLocks noChangeArrowheads="1"/>
          </p:cNvSpPr>
          <p:nvPr/>
        </p:nvSpPr>
        <p:spPr bwMode="auto">
          <a:xfrm>
            <a:off x="2744788" y="1684338"/>
            <a:ext cx="2103437" cy="457200"/>
          </a:xfrm>
          <a:prstGeom prst="rect">
            <a:avLst/>
          </a:prstGeom>
          <a:noFill/>
          <a:ln w="9525">
            <a:noFill/>
            <a:miter lim="800000"/>
          </a:ln>
        </p:spPr>
        <p:txBody>
          <a:bodyPr wrap="none">
            <a:spAutoFit/>
          </a:bodyPr>
          <a:lstStyle/>
          <a:p>
            <a:pPr algn="ctr"/>
            <a:r>
              <a:rPr lang="zh-CN" altLang="en-US" sz="2400">
                <a:solidFill>
                  <a:schemeClr val="bg1"/>
                </a:solidFill>
                <a:latin typeface="微软雅黑" panose="020B0503020204020204" pitchFamily="34" charset="-122"/>
                <a:ea typeface="微软雅黑" panose="020B0503020204020204" pitchFamily="34" charset="-122"/>
              </a:rPr>
              <a:t>切勿弄虚作假 </a:t>
            </a:r>
            <a:endParaRPr lang="zh-CN" altLang="en-US" sz="2400">
              <a:solidFill>
                <a:schemeClr val="bg1"/>
              </a:solidFill>
              <a:latin typeface="微软雅黑" panose="020B0503020204020204" pitchFamily="34" charset="-122"/>
              <a:ea typeface="微软雅黑" panose="020B0503020204020204" pitchFamily="34" charset="-122"/>
            </a:endParaRPr>
          </a:p>
        </p:txBody>
      </p:sp>
      <p:sp>
        <p:nvSpPr>
          <p:cNvPr id="105483" name="任意多边形 4"/>
          <p:cNvSpPr/>
          <p:nvPr/>
        </p:nvSpPr>
        <p:spPr bwMode="auto">
          <a:xfrm>
            <a:off x="5524500" y="1311275"/>
            <a:ext cx="1898650" cy="534988"/>
          </a:xfrm>
          <a:custGeom>
            <a:avLst/>
            <a:gdLst>
              <a:gd name="T0" fmla="*/ 136703 w 3244131"/>
              <a:gd name="T1" fmla="*/ 0 h 686384"/>
              <a:gd name="T2" fmla="*/ 317150 w 3244131"/>
              <a:gd name="T3" fmla="*/ 0 h 686384"/>
              <a:gd name="T4" fmla="*/ 497598 w 3244131"/>
              <a:gd name="T5" fmla="*/ 0 h 686384"/>
              <a:gd name="T6" fmla="*/ 2086852 w 3244131"/>
              <a:gd name="T7" fmla="*/ 0 h 686384"/>
              <a:gd name="T8" fmla="*/ 2267300 w 3244131"/>
              <a:gd name="T9" fmla="*/ 0 h 686384"/>
              <a:gd name="T10" fmla="*/ 2447747 w 3244131"/>
              <a:gd name="T11" fmla="*/ 0 h 686384"/>
              <a:gd name="T12" fmla="*/ 2584450 w 3244131"/>
              <a:gd name="T13" fmla="*/ 267494 h 686384"/>
              <a:gd name="T14" fmla="*/ 2447747 w 3244131"/>
              <a:gd name="T15" fmla="*/ 534988 h 686384"/>
              <a:gd name="T16" fmla="*/ 2267300 w 3244131"/>
              <a:gd name="T17" fmla="*/ 534988 h 686384"/>
              <a:gd name="T18" fmla="*/ 2086852 w 3244131"/>
              <a:gd name="T19" fmla="*/ 534988 h 686384"/>
              <a:gd name="T20" fmla="*/ 497598 w 3244131"/>
              <a:gd name="T21" fmla="*/ 534988 h 686384"/>
              <a:gd name="T22" fmla="*/ 317150 w 3244131"/>
              <a:gd name="T23" fmla="*/ 534988 h 686384"/>
              <a:gd name="T24" fmla="*/ 136703 w 3244131"/>
              <a:gd name="T25" fmla="*/ 534988 h 686384"/>
              <a:gd name="T26" fmla="*/ 0 w 3244131"/>
              <a:gd name="T27" fmla="*/ 267494 h 6863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244131" h="686384">
                <a:moveTo>
                  <a:pt x="171596" y="0"/>
                </a:moveTo>
                <a:lnTo>
                  <a:pt x="398103" y="0"/>
                </a:lnTo>
                <a:lnTo>
                  <a:pt x="624610" y="0"/>
                </a:lnTo>
                <a:lnTo>
                  <a:pt x="2619521" y="0"/>
                </a:lnTo>
                <a:lnTo>
                  <a:pt x="2846028" y="0"/>
                </a:lnTo>
                <a:lnTo>
                  <a:pt x="3072535" y="0"/>
                </a:lnTo>
                <a:lnTo>
                  <a:pt x="3244131" y="343192"/>
                </a:lnTo>
                <a:lnTo>
                  <a:pt x="3072535" y="686384"/>
                </a:lnTo>
                <a:lnTo>
                  <a:pt x="2846028" y="686384"/>
                </a:lnTo>
                <a:lnTo>
                  <a:pt x="2619521" y="686384"/>
                </a:lnTo>
                <a:lnTo>
                  <a:pt x="624610" y="686384"/>
                </a:lnTo>
                <a:lnTo>
                  <a:pt x="398103" y="686384"/>
                </a:lnTo>
                <a:lnTo>
                  <a:pt x="171596" y="686384"/>
                </a:lnTo>
                <a:lnTo>
                  <a:pt x="0" y="343192"/>
                </a:lnTo>
                <a:close/>
              </a:path>
            </a:pathLst>
          </a:custGeom>
          <a:solidFill>
            <a:schemeClr val="accent2">
              <a:alpha val="36078"/>
            </a:schemeClr>
          </a:solidFill>
          <a:ln w="12700" cap="flat" cmpd="sng" algn="ctr">
            <a:noFill/>
            <a:prstDash val="solid"/>
            <a:miter lim="800000"/>
          </a:ln>
        </p:spPr>
        <p:txBody>
          <a:bodyPr anchor="ctr"/>
          <a:lstStyle/>
          <a:p>
            <a:endParaRPr lang="zh-CN" altLang="en-US"/>
          </a:p>
        </p:txBody>
      </p:sp>
      <p:sp>
        <p:nvSpPr>
          <p:cNvPr id="105484" name="Text Box 44"/>
          <p:cNvSpPr txBox="1">
            <a:spLocks noChangeArrowheads="1"/>
          </p:cNvSpPr>
          <p:nvPr/>
        </p:nvSpPr>
        <p:spPr bwMode="auto">
          <a:xfrm>
            <a:off x="5924550" y="1341438"/>
            <a:ext cx="1098550" cy="457200"/>
          </a:xfrm>
          <a:prstGeom prst="rect">
            <a:avLst/>
          </a:prstGeom>
          <a:noFill/>
          <a:ln w="9525">
            <a:noFill/>
            <a:miter lim="800000"/>
          </a:ln>
        </p:spPr>
        <p:txBody>
          <a:bodyPr wrap="none">
            <a:spAutoFit/>
          </a:bodyPr>
          <a:lstStyle/>
          <a:p>
            <a:pPr algn="ctr"/>
            <a:r>
              <a:rPr lang="zh-CN" altLang="en-US" sz="2400">
                <a:solidFill>
                  <a:schemeClr val="bg1"/>
                </a:solidFill>
                <a:latin typeface="微软雅黑" panose="020B0503020204020204" pitchFamily="34" charset="-122"/>
                <a:ea typeface="微软雅黑" panose="020B0503020204020204" pitchFamily="34" charset="-122"/>
              </a:rPr>
              <a:t>换宝贝</a:t>
            </a:r>
            <a:endParaRPr lang="zh-CN" altLang="en-US" sz="2400">
              <a:solidFill>
                <a:schemeClr val="bg1"/>
              </a:solidFill>
              <a:latin typeface="微软雅黑" panose="020B0503020204020204" pitchFamily="34" charset="-122"/>
              <a:ea typeface="微软雅黑" panose="020B0503020204020204" pitchFamily="34" charset="-122"/>
            </a:endParaRPr>
          </a:p>
        </p:txBody>
      </p:sp>
      <p:sp>
        <p:nvSpPr>
          <p:cNvPr id="105485" name="任意多边形 4"/>
          <p:cNvSpPr/>
          <p:nvPr/>
        </p:nvSpPr>
        <p:spPr bwMode="auto">
          <a:xfrm>
            <a:off x="5486400" y="1895475"/>
            <a:ext cx="1885950" cy="534988"/>
          </a:xfrm>
          <a:custGeom>
            <a:avLst/>
            <a:gdLst>
              <a:gd name="T0" fmla="*/ 145939 w 3244131"/>
              <a:gd name="T1" fmla="*/ 0 h 686384"/>
              <a:gd name="T2" fmla="*/ 338580 w 3244131"/>
              <a:gd name="T3" fmla="*/ 0 h 686384"/>
              <a:gd name="T4" fmla="*/ 531220 w 3244131"/>
              <a:gd name="T5" fmla="*/ 0 h 686384"/>
              <a:gd name="T6" fmla="*/ 2227855 w 3244131"/>
              <a:gd name="T7" fmla="*/ 0 h 686384"/>
              <a:gd name="T8" fmla="*/ 2420496 w 3244131"/>
              <a:gd name="T9" fmla="*/ 0 h 686384"/>
              <a:gd name="T10" fmla="*/ 2613136 w 3244131"/>
              <a:gd name="T11" fmla="*/ 0 h 686384"/>
              <a:gd name="T12" fmla="*/ 2759075 w 3244131"/>
              <a:gd name="T13" fmla="*/ 267494 h 686384"/>
              <a:gd name="T14" fmla="*/ 2613136 w 3244131"/>
              <a:gd name="T15" fmla="*/ 534988 h 686384"/>
              <a:gd name="T16" fmla="*/ 2420496 w 3244131"/>
              <a:gd name="T17" fmla="*/ 534988 h 686384"/>
              <a:gd name="T18" fmla="*/ 2227855 w 3244131"/>
              <a:gd name="T19" fmla="*/ 534988 h 686384"/>
              <a:gd name="T20" fmla="*/ 531220 w 3244131"/>
              <a:gd name="T21" fmla="*/ 534988 h 686384"/>
              <a:gd name="T22" fmla="*/ 338580 w 3244131"/>
              <a:gd name="T23" fmla="*/ 534988 h 686384"/>
              <a:gd name="T24" fmla="*/ 145939 w 3244131"/>
              <a:gd name="T25" fmla="*/ 534988 h 686384"/>
              <a:gd name="T26" fmla="*/ 0 w 3244131"/>
              <a:gd name="T27" fmla="*/ 267494 h 6863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244131" h="686384">
                <a:moveTo>
                  <a:pt x="171596" y="0"/>
                </a:moveTo>
                <a:lnTo>
                  <a:pt x="398103" y="0"/>
                </a:lnTo>
                <a:lnTo>
                  <a:pt x="624610" y="0"/>
                </a:lnTo>
                <a:lnTo>
                  <a:pt x="2619521" y="0"/>
                </a:lnTo>
                <a:lnTo>
                  <a:pt x="2846028" y="0"/>
                </a:lnTo>
                <a:lnTo>
                  <a:pt x="3072535" y="0"/>
                </a:lnTo>
                <a:lnTo>
                  <a:pt x="3244131" y="343192"/>
                </a:lnTo>
                <a:lnTo>
                  <a:pt x="3072535" y="686384"/>
                </a:lnTo>
                <a:lnTo>
                  <a:pt x="2846028" y="686384"/>
                </a:lnTo>
                <a:lnTo>
                  <a:pt x="2619521" y="686384"/>
                </a:lnTo>
                <a:lnTo>
                  <a:pt x="624610" y="686384"/>
                </a:lnTo>
                <a:lnTo>
                  <a:pt x="398103" y="686384"/>
                </a:lnTo>
                <a:lnTo>
                  <a:pt x="171596" y="686384"/>
                </a:lnTo>
                <a:lnTo>
                  <a:pt x="0" y="343192"/>
                </a:lnTo>
                <a:close/>
              </a:path>
            </a:pathLst>
          </a:custGeom>
          <a:solidFill>
            <a:schemeClr val="accent2">
              <a:alpha val="36078"/>
            </a:schemeClr>
          </a:solidFill>
          <a:ln w="12700" cap="flat" cmpd="sng" algn="ctr">
            <a:noFill/>
            <a:prstDash val="solid"/>
            <a:miter lim="800000"/>
          </a:ln>
        </p:spPr>
        <p:txBody>
          <a:bodyPr anchor="ctr"/>
          <a:lstStyle/>
          <a:p>
            <a:endParaRPr lang="zh-CN" altLang="en-US"/>
          </a:p>
        </p:txBody>
      </p:sp>
      <p:sp>
        <p:nvSpPr>
          <p:cNvPr id="105486" name="Text Box 46"/>
          <p:cNvSpPr txBox="1">
            <a:spLocks noChangeArrowheads="1"/>
          </p:cNvSpPr>
          <p:nvPr/>
        </p:nvSpPr>
        <p:spPr bwMode="auto">
          <a:xfrm>
            <a:off x="5741988" y="1936750"/>
            <a:ext cx="1403350" cy="457200"/>
          </a:xfrm>
          <a:prstGeom prst="rect">
            <a:avLst/>
          </a:prstGeom>
          <a:noFill/>
          <a:ln w="9525">
            <a:noFill/>
            <a:miter lim="800000"/>
          </a:ln>
        </p:spPr>
        <p:txBody>
          <a:bodyPr wrap="none">
            <a:spAutoFit/>
          </a:bodyPr>
          <a:lstStyle/>
          <a:p>
            <a:pPr algn="ctr"/>
            <a:r>
              <a:rPr lang="zh-CN" altLang="en-US" sz="2400">
                <a:solidFill>
                  <a:schemeClr val="bg1"/>
                </a:solidFill>
                <a:latin typeface="微软雅黑" panose="020B0503020204020204" pitchFamily="34" charset="-122"/>
                <a:ea typeface="微软雅黑" panose="020B0503020204020204" pitchFamily="34" charset="-122"/>
              </a:rPr>
              <a:t>重复铺货</a:t>
            </a:r>
            <a:endParaRPr lang="zh-CN" altLang="en-US" sz="2400">
              <a:solidFill>
                <a:schemeClr val="bg1"/>
              </a:solidFill>
              <a:latin typeface="微软雅黑" panose="020B0503020204020204" pitchFamily="34" charset="-122"/>
              <a:ea typeface="微软雅黑" panose="020B0503020204020204" pitchFamily="34" charset="-122"/>
            </a:endParaRPr>
          </a:p>
        </p:txBody>
      </p:sp>
      <p:sp>
        <p:nvSpPr>
          <p:cNvPr id="105487" name="任意多边形 4"/>
          <p:cNvSpPr/>
          <p:nvPr/>
        </p:nvSpPr>
        <p:spPr bwMode="auto">
          <a:xfrm>
            <a:off x="5484813" y="2462213"/>
            <a:ext cx="2298700" cy="534987"/>
          </a:xfrm>
          <a:custGeom>
            <a:avLst/>
            <a:gdLst>
              <a:gd name="T0" fmla="*/ 179107 w 3244131"/>
              <a:gd name="T1" fmla="*/ 0 h 686384"/>
              <a:gd name="T2" fmla="*/ 415529 w 3244131"/>
              <a:gd name="T3" fmla="*/ 0 h 686384"/>
              <a:gd name="T4" fmla="*/ 651951 w 3244131"/>
              <a:gd name="T5" fmla="*/ 0 h 686384"/>
              <a:gd name="T6" fmla="*/ 2734186 w 3244131"/>
              <a:gd name="T7" fmla="*/ 0 h 686384"/>
              <a:gd name="T8" fmla="*/ 2970609 w 3244131"/>
              <a:gd name="T9" fmla="*/ 0 h 686384"/>
              <a:gd name="T10" fmla="*/ 3207030 w 3244131"/>
              <a:gd name="T11" fmla="*/ 0 h 686384"/>
              <a:gd name="T12" fmla="*/ 3386137 w 3244131"/>
              <a:gd name="T13" fmla="*/ 267494 h 686384"/>
              <a:gd name="T14" fmla="*/ 3207030 w 3244131"/>
              <a:gd name="T15" fmla="*/ 534987 h 686384"/>
              <a:gd name="T16" fmla="*/ 2970609 w 3244131"/>
              <a:gd name="T17" fmla="*/ 534987 h 686384"/>
              <a:gd name="T18" fmla="*/ 2734186 w 3244131"/>
              <a:gd name="T19" fmla="*/ 534987 h 686384"/>
              <a:gd name="T20" fmla="*/ 651951 w 3244131"/>
              <a:gd name="T21" fmla="*/ 534987 h 686384"/>
              <a:gd name="T22" fmla="*/ 415529 w 3244131"/>
              <a:gd name="T23" fmla="*/ 534987 h 686384"/>
              <a:gd name="T24" fmla="*/ 179107 w 3244131"/>
              <a:gd name="T25" fmla="*/ 534987 h 686384"/>
              <a:gd name="T26" fmla="*/ 0 w 3244131"/>
              <a:gd name="T27" fmla="*/ 267494 h 6863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244131" h="686384">
                <a:moveTo>
                  <a:pt x="171596" y="0"/>
                </a:moveTo>
                <a:lnTo>
                  <a:pt x="398103" y="0"/>
                </a:lnTo>
                <a:lnTo>
                  <a:pt x="624610" y="0"/>
                </a:lnTo>
                <a:lnTo>
                  <a:pt x="2619521" y="0"/>
                </a:lnTo>
                <a:lnTo>
                  <a:pt x="2846028" y="0"/>
                </a:lnTo>
                <a:lnTo>
                  <a:pt x="3072535" y="0"/>
                </a:lnTo>
                <a:lnTo>
                  <a:pt x="3244131" y="343192"/>
                </a:lnTo>
                <a:lnTo>
                  <a:pt x="3072535" y="686384"/>
                </a:lnTo>
                <a:lnTo>
                  <a:pt x="2846028" y="686384"/>
                </a:lnTo>
                <a:lnTo>
                  <a:pt x="2619521" y="686384"/>
                </a:lnTo>
                <a:lnTo>
                  <a:pt x="624610" y="686384"/>
                </a:lnTo>
                <a:lnTo>
                  <a:pt x="398103" y="686384"/>
                </a:lnTo>
                <a:lnTo>
                  <a:pt x="171596" y="686384"/>
                </a:lnTo>
                <a:lnTo>
                  <a:pt x="0" y="343192"/>
                </a:lnTo>
                <a:close/>
              </a:path>
            </a:pathLst>
          </a:custGeom>
          <a:solidFill>
            <a:schemeClr val="accent2">
              <a:alpha val="36078"/>
            </a:schemeClr>
          </a:solidFill>
          <a:ln w="12700" cap="flat" cmpd="sng" algn="ctr">
            <a:noFill/>
            <a:prstDash val="solid"/>
            <a:miter lim="800000"/>
          </a:ln>
        </p:spPr>
        <p:txBody>
          <a:bodyPr anchor="ctr"/>
          <a:lstStyle/>
          <a:p>
            <a:endParaRPr lang="zh-CN" altLang="en-US"/>
          </a:p>
        </p:txBody>
      </p:sp>
      <p:sp>
        <p:nvSpPr>
          <p:cNvPr id="105488" name="Text Box 49"/>
          <p:cNvSpPr txBox="1">
            <a:spLocks noChangeArrowheads="1"/>
          </p:cNvSpPr>
          <p:nvPr/>
        </p:nvSpPr>
        <p:spPr bwMode="auto">
          <a:xfrm>
            <a:off x="5651500" y="2486025"/>
            <a:ext cx="2000250" cy="457200"/>
          </a:xfrm>
          <a:prstGeom prst="rect">
            <a:avLst/>
          </a:prstGeom>
          <a:noFill/>
          <a:ln w="9525">
            <a:noFill/>
            <a:miter lim="800000"/>
          </a:ln>
        </p:spPr>
        <p:txBody>
          <a:bodyPr wrap="none">
            <a:spAutoFit/>
          </a:bodyPr>
          <a:lstStyle/>
          <a:p>
            <a:pPr algn="ctr"/>
            <a:r>
              <a:rPr lang="zh-CN" altLang="en-US" sz="2400">
                <a:solidFill>
                  <a:schemeClr val="bg1"/>
                </a:solidFill>
                <a:latin typeface="微软雅黑" panose="020B0503020204020204" pitchFamily="34" charset="-122"/>
                <a:ea typeface="微软雅黑" panose="020B0503020204020204" pitchFamily="34" charset="-122"/>
              </a:rPr>
              <a:t>商品</a:t>
            </a:r>
            <a:r>
              <a:rPr lang="en-US" altLang="zh-CN" sz="2400">
                <a:solidFill>
                  <a:schemeClr val="bg1"/>
                </a:solidFill>
                <a:latin typeface="微软雅黑" panose="020B0503020204020204" pitchFamily="34" charset="-122"/>
                <a:ea typeface="微软雅黑" panose="020B0503020204020204" pitchFamily="34" charset="-122"/>
              </a:rPr>
              <a:t>SKU</a:t>
            </a:r>
            <a:r>
              <a:rPr lang="zh-CN" altLang="en-US" sz="2400">
                <a:solidFill>
                  <a:schemeClr val="bg1"/>
                </a:solidFill>
                <a:latin typeface="微软雅黑" panose="020B0503020204020204" pitchFamily="34" charset="-122"/>
                <a:ea typeface="微软雅黑" panose="020B0503020204020204" pitchFamily="34" charset="-122"/>
              </a:rPr>
              <a:t>作弊</a:t>
            </a:r>
            <a:endParaRPr lang="zh-CN" altLang="en-US" sz="2400">
              <a:solidFill>
                <a:schemeClr val="bg1"/>
              </a:solidFill>
              <a:latin typeface="微软雅黑" panose="020B0503020204020204" pitchFamily="34" charset="-122"/>
              <a:ea typeface="微软雅黑" panose="020B0503020204020204" pitchFamily="34" charset="-122"/>
            </a:endParaRPr>
          </a:p>
        </p:txBody>
      </p:sp>
      <p:sp>
        <p:nvSpPr>
          <p:cNvPr id="105489" name="Text Box 50"/>
          <p:cNvSpPr txBox="1">
            <a:spLocks noChangeArrowheads="1"/>
          </p:cNvSpPr>
          <p:nvPr/>
        </p:nvSpPr>
        <p:spPr bwMode="auto">
          <a:xfrm>
            <a:off x="6969125" y="3119438"/>
            <a:ext cx="184150" cy="457200"/>
          </a:xfrm>
          <a:prstGeom prst="rect">
            <a:avLst/>
          </a:prstGeom>
          <a:noFill/>
          <a:ln w="9525">
            <a:noFill/>
            <a:miter lim="800000"/>
          </a:ln>
        </p:spPr>
        <p:txBody>
          <a:bodyPr wrap="none">
            <a:spAutoFit/>
          </a:bodyPr>
          <a:lstStyle/>
          <a:p>
            <a:pPr algn="ctr"/>
            <a:endParaRPr lang="zh-CN" altLang="en-US" sz="2400">
              <a:solidFill>
                <a:schemeClr val="bg1"/>
              </a:solidFill>
              <a:latin typeface="微软雅黑" panose="020B0503020204020204" pitchFamily="34" charset="-122"/>
              <a:ea typeface="微软雅黑" panose="020B0503020204020204" pitchFamily="34" charset="-122"/>
            </a:endParaRPr>
          </a:p>
        </p:txBody>
      </p:sp>
      <p:sp>
        <p:nvSpPr>
          <p:cNvPr id="105490" name="任意多边形 4"/>
          <p:cNvSpPr/>
          <p:nvPr/>
        </p:nvSpPr>
        <p:spPr bwMode="auto">
          <a:xfrm>
            <a:off x="5483225" y="4275138"/>
            <a:ext cx="2924175" cy="790575"/>
          </a:xfrm>
          <a:custGeom>
            <a:avLst/>
            <a:gdLst>
              <a:gd name="T0" fmla="*/ 188092 w 3244131"/>
              <a:gd name="T1" fmla="*/ 0 h 686384"/>
              <a:gd name="T2" fmla="*/ 436374 w 3244131"/>
              <a:gd name="T3" fmla="*/ 0 h 686384"/>
              <a:gd name="T4" fmla="*/ 684656 w 3244131"/>
              <a:gd name="T5" fmla="*/ 0 h 686384"/>
              <a:gd name="T6" fmla="*/ 2871344 w 3244131"/>
              <a:gd name="T7" fmla="*/ 0 h 686384"/>
              <a:gd name="T8" fmla="*/ 3119627 w 3244131"/>
              <a:gd name="T9" fmla="*/ 0 h 686384"/>
              <a:gd name="T10" fmla="*/ 3367908 w 3244131"/>
              <a:gd name="T11" fmla="*/ 0 h 686384"/>
              <a:gd name="T12" fmla="*/ 3556000 w 3244131"/>
              <a:gd name="T13" fmla="*/ 267494 h 686384"/>
              <a:gd name="T14" fmla="*/ 3367908 w 3244131"/>
              <a:gd name="T15" fmla="*/ 534987 h 686384"/>
              <a:gd name="T16" fmla="*/ 3119627 w 3244131"/>
              <a:gd name="T17" fmla="*/ 534987 h 686384"/>
              <a:gd name="T18" fmla="*/ 2871344 w 3244131"/>
              <a:gd name="T19" fmla="*/ 534987 h 686384"/>
              <a:gd name="T20" fmla="*/ 684656 w 3244131"/>
              <a:gd name="T21" fmla="*/ 534987 h 686384"/>
              <a:gd name="T22" fmla="*/ 436374 w 3244131"/>
              <a:gd name="T23" fmla="*/ 534987 h 686384"/>
              <a:gd name="T24" fmla="*/ 188092 w 3244131"/>
              <a:gd name="T25" fmla="*/ 534987 h 686384"/>
              <a:gd name="T26" fmla="*/ 0 w 3244131"/>
              <a:gd name="T27" fmla="*/ 267494 h 6863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244131" h="686384">
                <a:moveTo>
                  <a:pt x="171596" y="0"/>
                </a:moveTo>
                <a:lnTo>
                  <a:pt x="398103" y="0"/>
                </a:lnTo>
                <a:lnTo>
                  <a:pt x="624610" y="0"/>
                </a:lnTo>
                <a:lnTo>
                  <a:pt x="2619521" y="0"/>
                </a:lnTo>
                <a:lnTo>
                  <a:pt x="2846028" y="0"/>
                </a:lnTo>
                <a:lnTo>
                  <a:pt x="3072535" y="0"/>
                </a:lnTo>
                <a:lnTo>
                  <a:pt x="3244131" y="343192"/>
                </a:lnTo>
                <a:lnTo>
                  <a:pt x="3072535" y="686384"/>
                </a:lnTo>
                <a:lnTo>
                  <a:pt x="2846028" y="686384"/>
                </a:lnTo>
                <a:lnTo>
                  <a:pt x="2619521" y="686384"/>
                </a:lnTo>
                <a:lnTo>
                  <a:pt x="624610" y="686384"/>
                </a:lnTo>
                <a:lnTo>
                  <a:pt x="398103" y="686384"/>
                </a:lnTo>
                <a:lnTo>
                  <a:pt x="171596" y="686384"/>
                </a:lnTo>
                <a:lnTo>
                  <a:pt x="0" y="343192"/>
                </a:lnTo>
                <a:close/>
              </a:path>
            </a:pathLst>
          </a:custGeom>
          <a:solidFill>
            <a:srgbClr val="0A806A">
              <a:alpha val="36078"/>
            </a:srgbClr>
          </a:solidFill>
          <a:ln w="12700" cap="flat" cmpd="sng" algn="ctr">
            <a:noFill/>
            <a:prstDash val="solid"/>
            <a:miter lim="800000"/>
          </a:ln>
        </p:spPr>
        <p:txBody>
          <a:bodyPr anchor="ctr"/>
          <a:lstStyle/>
          <a:p>
            <a:endParaRPr lang="zh-CN" altLang="en-US"/>
          </a:p>
        </p:txBody>
      </p:sp>
      <p:sp>
        <p:nvSpPr>
          <p:cNvPr id="105491" name="Text Box 52"/>
          <p:cNvSpPr txBox="1">
            <a:spLocks noChangeArrowheads="1"/>
          </p:cNvSpPr>
          <p:nvPr/>
        </p:nvSpPr>
        <p:spPr bwMode="auto">
          <a:xfrm>
            <a:off x="5619750" y="4303713"/>
            <a:ext cx="2927350" cy="822325"/>
          </a:xfrm>
          <a:prstGeom prst="rect">
            <a:avLst/>
          </a:prstGeom>
          <a:noFill/>
          <a:ln w="9525">
            <a:noFill/>
            <a:miter lim="800000"/>
          </a:ln>
        </p:spPr>
        <p:txBody>
          <a:bodyPr wrap="none">
            <a:spAutoFit/>
          </a:bodyPr>
          <a:lstStyle/>
          <a:p>
            <a:pPr algn="ctr"/>
            <a:r>
              <a:rPr lang="zh-CN" altLang="en-US" sz="2400">
                <a:solidFill>
                  <a:schemeClr val="bg1"/>
                </a:solidFill>
                <a:latin typeface="微软雅黑" panose="020B0503020204020204" pitchFamily="34" charset="-122"/>
                <a:ea typeface="微软雅黑" panose="020B0503020204020204" pitchFamily="34" charset="-122"/>
              </a:rPr>
              <a:t>标题、图片、价格、</a:t>
            </a:r>
            <a:endParaRPr lang="zh-CN" altLang="en-US" sz="2400">
              <a:solidFill>
                <a:schemeClr val="bg1"/>
              </a:solidFill>
              <a:latin typeface="微软雅黑" panose="020B0503020204020204" pitchFamily="34" charset="-122"/>
              <a:ea typeface="微软雅黑" panose="020B0503020204020204" pitchFamily="34" charset="-122"/>
            </a:endParaRPr>
          </a:p>
          <a:p>
            <a:pPr algn="ctr"/>
            <a:r>
              <a:rPr lang="zh-CN" altLang="en-US" sz="2400">
                <a:solidFill>
                  <a:schemeClr val="bg1"/>
                </a:solidFill>
                <a:latin typeface="微软雅黑" panose="020B0503020204020204" pitchFamily="34" charset="-122"/>
                <a:ea typeface="微软雅黑" panose="020B0503020204020204" pitchFamily="34" charset="-122"/>
              </a:rPr>
              <a:t>描述等不一致</a:t>
            </a:r>
            <a:endParaRPr lang="zh-CN" altLang="en-US" sz="2400">
              <a:solidFill>
                <a:schemeClr val="bg1"/>
              </a:solidFill>
              <a:latin typeface="微软雅黑" panose="020B0503020204020204" pitchFamily="34" charset="-122"/>
              <a:ea typeface="微软雅黑" panose="020B0503020204020204" pitchFamily="34" charset="-122"/>
            </a:endParaRPr>
          </a:p>
        </p:txBody>
      </p:sp>
      <p:sp>
        <p:nvSpPr>
          <p:cNvPr id="105492" name="任意多边形 4"/>
          <p:cNvSpPr/>
          <p:nvPr/>
        </p:nvSpPr>
        <p:spPr bwMode="auto">
          <a:xfrm>
            <a:off x="5567363" y="5089525"/>
            <a:ext cx="1766887" cy="534988"/>
          </a:xfrm>
          <a:custGeom>
            <a:avLst/>
            <a:gdLst>
              <a:gd name="T0" fmla="*/ 161810 w 3244131"/>
              <a:gd name="T1" fmla="*/ 0 h 686384"/>
              <a:gd name="T2" fmla="*/ 375399 w 3244131"/>
              <a:gd name="T3" fmla="*/ 0 h 686384"/>
              <a:gd name="T4" fmla="*/ 588988 w 3244131"/>
              <a:gd name="T5" fmla="*/ 0 h 686384"/>
              <a:gd name="T6" fmla="*/ 2470125 w 3244131"/>
              <a:gd name="T7" fmla="*/ 0 h 686384"/>
              <a:gd name="T8" fmla="*/ 2683715 w 3244131"/>
              <a:gd name="T9" fmla="*/ 0 h 686384"/>
              <a:gd name="T10" fmla="*/ 2897302 w 3244131"/>
              <a:gd name="T11" fmla="*/ 0 h 686384"/>
              <a:gd name="T12" fmla="*/ 3059112 w 3244131"/>
              <a:gd name="T13" fmla="*/ 267494 h 686384"/>
              <a:gd name="T14" fmla="*/ 2897302 w 3244131"/>
              <a:gd name="T15" fmla="*/ 534988 h 686384"/>
              <a:gd name="T16" fmla="*/ 2683715 w 3244131"/>
              <a:gd name="T17" fmla="*/ 534988 h 686384"/>
              <a:gd name="T18" fmla="*/ 2470125 w 3244131"/>
              <a:gd name="T19" fmla="*/ 534988 h 686384"/>
              <a:gd name="T20" fmla="*/ 588988 w 3244131"/>
              <a:gd name="T21" fmla="*/ 534988 h 686384"/>
              <a:gd name="T22" fmla="*/ 375399 w 3244131"/>
              <a:gd name="T23" fmla="*/ 534988 h 686384"/>
              <a:gd name="T24" fmla="*/ 161810 w 3244131"/>
              <a:gd name="T25" fmla="*/ 534988 h 686384"/>
              <a:gd name="T26" fmla="*/ 0 w 3244131"/>
              <a:gd name="T27" fmla="*/ 267494 h 6863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244131" h="686384">
                <a:moveTo>
                  <a:pt x="171596" y="0"/>
                </a:moveTo>
                <a:lnTo>
                  <a:pt x="398103" y="0"/>
                </a:lnTo>
                <a:lnTo>
                  <a:pt x="624610" y="0"/>
                </a:lnTo>
                <a:lnTo>
                  <a:pt x="2619521" y="0"/>
                </a:lnTo>
                <a:lnTo>
                  <a:pt x="2846028" y="0"/>
                </a:lnTo>
                <a:lnTo>
                  <a:pt x="3072535" y="0"/>
                </a:lnTo>
                <a:lnTo>
                  <a:pt x="3244131" y="343192"/>
                </a:lnTo>
                <a:lnTo>
                  <a:pt x="3072535" y="686384"/>
                </a:lnTo>
                <a:lnTo>
                  <a:pt x="2846028" y="686384"/>
                </a:lnTo>
                <a:lnTo>
                  <a:pt x="2619521" y="686384"/>
                </a:lnTo>
                <a:lnTo>
                  <a:pt x="624610" y="686384"/>
                </a:lnTo>
                <a:lnTo>
                  <a:pt x="398103" y="686384"/>
                </a:lnTo>
                <a:lnTo>
                  <a:pt x="171596" y="686384"/>
                </a:lnTo>
                <a:lnTo>
                  <a:pt x="0" y="343192"/>
                </a:lnTo>
                <a:close/>
              </a:path>
            </a:pathLst>
          </a:custGeom>
          <a:solidFill>
            <a:srgbClr val="0A806A">
              <a:alpha val="36078"/>
            </a:srgbClr>
          </a:solidFill>
          <a:ln w="12700" cap="flat" cmpd="sng" algn="ctr">
            <a:noFill/>
            <a:prstDash val="solid"/>
            <a:miter lim="800000"/>
          </a:ln>
        </p:spPr>
        <p:txBody>
          <a:bodyPr anchor="ctr"/>
          <a:lstStyle/>
          <a:p>
            <a:endParaRPr lang="zh-CN" altLang="en-US"/>
          </a:p>
        </p:txBody>
      </p:sp>
      <p:sp>
        <p:nvSpPr>
          <p:cNvPr id="105493" name="Text Box 54"/>
          <p:cNvSpPr txBox="1">
            <a:spLocks noChangeArrowheads="1"/>
          </p:cNvSpPr>
          <p:nvPr/>
        </p:nvSpPr>
        <p:spPr bwMode="auto">
          <a:xfrm>
            <a:off x="5724525" y="5122863"/>
            <a:ext cx="1403350" cy="457200"/>
          </a:xfrm>
          <a:prstGeom prst="rect">
            <a:avLst/>
          </a:prstGeom>
          <a:noFill/>
          <a:ln w="9525">
            <a:noFill/>
            <a:miter lim="800000"/>
          </a:ln>
        </p:spPr>
        <p:txBody>
          <a:bodyPr wrap="none">
            <a:spAutoFit/>
          </a:bodyPr>
          <a:lstStyle/>
          <a:p>
            <a:pPr algn="ctr"/>
            <a:r>
              <a:rPr lang="zh-CN" altLang="en-US" sz="2400">
                <a:solidFill>
                  <a:schemeClr val="bg1"/>
                </a:solidFill>
                <a:latin typeface="微软雅黑" panose="020B0503020204020204" pitchFamily="34" charset="-122"/>
                <a:ea typeface="微软雅黑" panose="020B0503020204020204" pitchFamily="34" charset="-122"/>
              </a:rPr>
              <a:t>价格不符</a:t>
            </a:r>
            <a:endParaRPr lang="zh-CN" altLang="en-US" sz="2400">
              <a:solidFill>
                <a:schemeClr val="bg1"/>
              </a:solidFill>
              <a:latin typeface="微软雅黑" panose="020B0503020204020204" pitchFamily="34" charset="-122"/>
              <a:ea typeface="微软雅黑" panose="020B0503020204020204" pitchFamily="34" charset="-122"/>
            </a:endParaRPr>
          </a:p>
        </p:txBody>
      </p:sp>
      <p:sp>
        <p:nvSpPr>
          <p:cNvPr id="105494" name="任意多边形 4"/>
          <p:cNvSpPr/>
          <p:nvPr/>
        </p:nvSpPr>
        <p:spPr bwMode="auto">
          <a:xfrm>
            <a:off x="5641975" y="5649913"/>
            <a:ext cx="1681163" cy="534987"/>
          </a:xfrm>
          <a:custGeom>
            <a:avLst/>
            <a:gdLst>
              <a:gd name="T0" fmla="*/ 110252 w 3244131"/>
              <a:gd name="T1" fmla="*/ 0 h 686384"/>
              <a:gd name="T2" fmla="*/ 255785 w 3244131"/>
              <a:gd name="T3" fmla="*/ 0 h 686384"/>
              <a:gd name="T4" fmla="*/ 401319 w 3244131"/>
              <a:gd name="T5" fmla="*/ 0 h 686384"/>
              <a:gd name="T6" fmla="*/ 1683070 w 3244131"/>
              <a:gd name="T7" fmla="*/ 0 h 686384"/>
              <a:gd name="T8" fmla="*/ 1828603 w 3244131"/>
              <a:gd name="T9" fmla="*/ 0 h 686384"/>
              <a:gd name="T10" fmla="*/ 1974136 w 3244131"/>
              <a:gd name="T11" fmla="*/ 0 h 686384"/>
              <a:gd name="T12" fmla="*/ 2084388 w 3244131"/>
              <a:gd name="T13" fmla="*/ 267494 h 686384"/>
              <a:gd name="T14" fmla="*/ 1974136 w 3244131"/>
              <a:gd name="T15" fmla="*/ 534987 h 686384"/>
              <a:gd name="T16" fmla="*/ 1828603 w 3244131"/>
              <a:gd name="T17" fmla="*/ 534987 h 686384"/>
              <a:gd name="T18" fmla="*/ 1683070 w 3244131"/>
              <a:gd name="T19" fmla="*/ 534987 h 686384"/>
              <a:gd name="T20" fmla="*/ 401319 w 3244131"/>
              <a:gd name="T21" fmla="*/ 534987 h 686384"/>
              <a:gd name="T22" fmla="*/ 255785 w 3244131"/>
              <a:gd name="T23" fmla="*/ 534987 h 686384"/>
              <a:gd name="T24" fmla="*/ 110252 w 3244131"/>
              <a:gd name="T25" fmla="*/ 534987 h 686384"/>
              <a:gd name="T26" fmla="*/ 0 w 3244131"/>
              <a:gd name="T27" fmla="*/ 267494 h 6863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244131" h="686384">
                <a:moveTo>
                  <a:pt x="171596" y="0"/>
                </a:moveTo>
                <a:lnTo>
                  <a:pt x="398103" y="0"/>
                </a:lnTo>
                <a:lnTo>
                  <a:pt x="624610" y="0"/>
                </a:lnTo>
                <a:lnTo>
                  <a:pt x="2619521" y="0"/>
                </a:lnTo>
                <a:lnTo>
                  <a:pt x="2846028" y="0"/>
                </a:lnTo>
                <a:lnTo>
                  <a:pt x="3072535" y="0"/>
                </a:lnTo>
                <a:lnTo>
                  <a:pt x="3244131" y="343192"/>
                </a:lnTo>
                <a:lnTo>
                  <a:pt x="3072535" y="686384"/>
                </a:lnTo>
                <a:lnTo>
                  <a:pt x="2846028" y="686384"/>
                </a:lnTo>
                <a:lnTo>
                  <a:pt x="2619521" y="686384"/>
                </a:lnTo>
                <a:lnTo>
                  <a:pt x="624610" y="686384"/>
                </a:lnTo>
                <a:lnTo>
                  <a:pt x="398103" y="686384"/>
                </a:lnTo>
                <a:lnTo>
                  <a:pt x="171596" y="686384"/>
                </a:lnTo>
                <a:lnTo>
                  <a:pt x="0" y="343192"/>
                </a:lnTo>
                <a:close/>
              </a:path>
            </a:pathLst>
          </a:custGeom>
          <a:solidFill>
            <a:srgbClr val="0A806A">
              <a:alpha val="36078"/>
            </a:srgbClr>
          </a:solidFill>
          <a:ln w="12700" cap="flat" cmpd="sng" algn="ctr">
            <a:noFill/>
            <a:prstDash val="solid"/>
            <a:miter lim="800000"/>
          </a:ln>
        </p:spPr>
        <p:txBody>
          <a:bodyPr anchor="ctr"/>
          <a:lstStyle/>
          <a:p>
            <a:endParaRPr lang="zh-CN" altLang="en-US"/>
          </a:p>
        </p:txBody>
      </p:sp>
      <p:sp>
        <p:nvSpPr>
          <p:cNvPr id="105495" name="Text Box 57"/>
          <p:cNvSpPr txBox="1">
            <a:spLocks noChangeArrowheads="1"/>
          </p:cNvSpPr>
          <p:nvPr/>
        </p:nvSpPr>
        <p:spPr bwMode="auto">
          <a:xfrm>
            <a:off x="5738813" y="5691188"/>
            <a:ext cx="1403350" cy="457200"/>
          </a:xfrm>
          <a:prstGeom prst="rect">
            <a:avLst/>
          </a:prstGeom>
          <a:noFill/>
          <a:ln w="9525">
            <a:noFill/>
            <a:miter lim="800000"/>
          </a:ln>
        </p:spPr>
        <p:txBody>
          <a:bodyPr wrap="none">
            <a:spAutoFit/>
          </a:bodyPr>
          <a:lstStyle/>
          <a:p>
            <a:pPr algn="ctr"/>
            <a:r>
              <a:rPr lang="zh-CN" altLang="en-US" sz="2400">
                <a:solidFill>
                  <a:schemeClr val="bg1"/>
                </a:solidFill>
                <a:latin typeface="微软雅黑" panose="020B0503020204020204" pitchFamily="34" charset="-122"/>
                <a:ea typeface="微软雅黑" panose="020B0503020204020204" pitchFamily="34" charset="-122"/>
              </a:rPr>
              <a:t>邮费不符</a:t>
            </a:r>
            <a:endParaRPr lang="zh-CN" altLang="en-US" sz="2400">
              <a:solidFill>
                <a:schemeClr val="bg1"/>
              </a:solidFill>
              <a:latin typeface="微软雅黑" panose="020B0503020204020204" pitchFamily="34" charset="-122"/>
              <a:ea typeface="微软雅黑" panose="020B0503020204020204" pitchFamily="34" charset="-122"/>
            </a:endParaRPr>
          </a:p>
        </p:txBody>
      </p:sp>
      <p:cxnSp>
        <p:nvCxnSpPr>
          <p:cNvPr id="105496" name="AutoShape 70"/>
          <p:cNvCxnSpPr>
            <a:cxnSpLocks noChangeShapeType="1"/>
            <a:stCxn id="105480" idx="3"/>
            <a:endCxn id="105507" idx="1"/>
          </p:cNvCxnSpPr>
          <p:nvPr/>
        </p:nvCxnSpPr>
        <p:spPr bwMode="auto">
          <a:xfrm>
            <a:off x="2174875" y="3573463"/>
            <a:ext cx="641350" cy="1989137"/>
          </a:xfrm>
          <a:prstGeom prst="bentConnector3">
            <a:avLst>
              <a:gd name="adj1" fmla="val 33167"/>
            </a:avLst>
          </a:prstGeom>
          <a:noFill/>
          <a:ln w="28575">
            <a:solidFill>
              <a:schemeClr val="bg1"/>
            </a:solidFill>
            <a:miter lim="800000"/>
            <a:tailEnd type="triangle" w="med" len="med"/>
          </a:ln>
        </p:spPr>
      </p:cxnSp>
      <p:cxnSp>
        <p:nvCxnSpPr>
          <p:cNvPr id="105497" name="AutoShape 71"/>
          <p:cNvCxnSpPr>
            <a:cxnSpLocks noChangeShapeType="1"/>
            <a:stCxn id="105480" idx="3"/>
            <a:endCxn id="105482" idx="1"/>
          </p:cNvCxnSpPr>
          <p:nvPr/>
        </p:nvCxnSpPr>
        <p:spPr bwMode="auto">
          <a:xfrm flipV="1">
            <a:off x="2174875" y="1912938"/>
            <a:ext cx="569913" cy="1660525"/>
          </a:xfrm>
          <a:prstGeom prst="bentConnector3">
            <a:avLst>
              <a:gd name="adj1" fmla="val 38157"/>
            </a:avLst>
          </a:prstGeom>
          <a:noFill/>
          <a:ln w="28575">
            <a:solidFill>
              <a:schemeClr val="bg1"/>
            </a:solidFill>
            <a:miter lim="800000"/>
            <a:tailEnd type="triangle" w="med" len="med"/>
          </a:ln>
        </p:spPr>
      </p:cxnSp>
      <p:cxnSp>
        <p:nvCxnSpPr>
          <p:cNvPr id="105498" name="AutoShape 73"/>
          <p:cNvCxnSpPr>
            <a:cxnSpLocks noChangeShapeType="1"/>
            <a:stCxn id="105482" idx="3"/>
          </p:cNvCxnSpPr>
          <p:nvPr/>
        </p:nvCxnSpPr>
        <p:spPr bwMode="auto">
          <a:xfrm flipV="1">
            <a:off x="4848225" y="1560513"/>
            <a:ext cx="836613" cy="352425"/>
          </a:xfrm>
          <a:prstGeom prst="bentConnector3">
            <a:avLst>
              <a:gd name="adj1" fmla="val 27134"/>
            </a:avLst>
          </a:prstGeom>
          <a:noFill/>
          <a:ln w="28575">
            <a:solidFill>
              <a:schemeClr val="bg1"/>
            </a:solidFill>
            <a:miter lim="800000"/>
            <a:tailEnd type="triangle" w="med" len="med"/>
          </a:ln>
        </p:spPr>
      </p:cxnSp>
      <p:cxnSp>
        <p:nvCxnSpPr>
          <p:cNvPr id="105499" name="AutoShape 74"/>
          <p:cNvCxnSpPr>
            <a:cxnSpLocks noChangeShapeType="1"/>
          </p:cNvCxnSpPr>
          <p:nvPr/>
        </p:nvCxnSpPr>
        <p:spPr bwMode="auto">
          <a:xfrm>
            <a:off x="4833938" y="1912938"/>
            <a:ext cx="790575" cy="238125"/>
          </a:xfrm>
          <a:prstGeom prst="bentConnector3">
            <a:avLst>
              <a:gd name="adj1" fmla="val 31125"/>
            </a:avLst>
          </a:prstGeom>
          <a:noFill/>
          <a:ln w="28575">
            <a:solidFill>
              <a:schemeClr val="bg1"/>
            </a:solidFill>
            <a:miter lim="800000"/>
            <a:tailEnd type="triangle" w="med" len="med"/>
          </a:ln>
        </p:spPr>
      </p:cxnSp>
      <p:cxnSp>
        <p:nvCxnSpPr>
          <p:cNvPr id="105500" name="AutoShape 75"/>
          <p:cNvCxnSpPr>
            <a:cxnSpLocks noChangeShapeType="1"/>
            <a:stCxn id="105482" idx="3"/>
            <a:endCxn id="105488" idx="1"/>
          </p:cNvCxnSpPr>
          <p:nvPr/>
        </p:nvCxnSpPr>
        <p:spPr bwMode="auto">
          <a:xfrm>
            <a:off x="4848225" y="1912938"/>
            <a:ext cx="803275" cy="801687"/>
          </a:xfrm>
          <a:prstGeom prst="bentConnector3">
            <a:avLst>
              <a:gd name="adj1" fmla="val 27866"/>
            </a:avLst>
          </a:prstGeom>
          <a:noFill/>
          <a:ln w="28575">
            <a:solidFill>
              <a:schemeClr val="bg1"/>
            </a:solidFill>
            <a:miter lim="800000"/>
            <a:tailEnd type="triangle" w="med" len="med"/>
          </a:ln>
        </p:spPr>
      </p:cxnSp>
      <p:cxnSp>
        <p:nvCxnSpPr>
          <p:cNvPr id="105501" name="AutoShape 77"/>
          <p:cNvCxnSpPr>
            <a:cxnSpLocks noChangeShapeType="1"/>
            <a:stCxn id="105507" idx="3"/>
            <a:endCxn id="105491" idx="1"/>
          </p:cNvCxnSpPr>
          <p:nvPr/>
        </p:nvCxnSpPr>
        <p:spPr bwMode="auto">
          <a:xfrm flipV="1">
            <a:off x="4524375" y="4714875"/>
            <a:ext cx="1095375" cy="847725"/>
          </a:xfrm>
          <a:prstGeom prst="bentConnector3">
            <a:avLst>
              <a:gd name="adj1" fmla="val 50000"/>
            </a:avLst>
          </a:prstGeom>
          <a:noFill/>
          <a:ln w="28575">
            <a:solidFill>
              <a:schemeClr val="bg1"/>
            </a:solidFill>
            <a:miter lim="800000"/>
            <a:tailEnd type="triangle" w="med" len="med"/>
          </a:ln>
        </p:spPr>
      </p:cxnSp>
      <p:cxnSp>
        <p:nvCxnSpPr>
          <p:cNvPr id="105502" name="AutoShape 78"/>
          <p:cNvCxnSpPr>
            <a:cxnSpLocks noChangeShapeType="1"/>
          </p:cNvCxnSpPr>
          <p:nvPr/>
        </p:nvCxnSpPr>
        <p:spPr bwMode="auto">
          <a:xfrm flipV="1">
            <a:off x="4448175" y="5351463"/>
            <a:ext cx="1225550" cy="211137"/>
          </a:xfrm>
          <a:prstGeom prst="bentConnector3">
            <a:avLst>
              <a:gd name="adj1" fmla="val 50000"/>
            </a:avLst>
          </a:prstGeom>
          <a:noFill/>
          <a:ln w="28575">
            <a:solidFill>
              <a:schemeClr val="bg1"/>
            </a:solidFill>
            <a:miter lim="800000"/>
            <a:tailEnd type="triangle" w="med" len="med"/>
          </a:ln>
        </p:spPr>
      </p:cxnSp>
      <p:cxnSp>
        <p:nvCxnSpPr>
          <p:cNvPr id="105503" name="AutoShape 79"/>
          <p:cNvCxnSpPr>
            <a:cxnSpLocks noChangeShapeType="1"/>
          </p:cNvCxnSpPr>
          <p:nvPr/>
        </p:nvCxnSpPr>
        <p:spPr bwMode="auto">
          <a:xfrm>
            <a:off x="4511675" y="5562600"/>
            <a:ext cx="1214438" cy="357188"/>
          </a:xfrm>
          <a:prstGeom prst="bentConnector3">
            <a:avLst>
              <a:gd name="adj1" fmla="val 45361"/>
            </a:avLst>
          </a:prstGeom>
          <a:noFill/>
          <a:ln w="28575">
            <a:solidFill>
              <a:schemeClr val="bg1"/>
            </a:solidFill>
            <a:miter lim="800000"/>
            <a:tailEnd type="triangle" w="med" len="med"/>
          </a:ln>
        </p:spPr>
      </p:cxnSp>
      <p:sp>
        <p:nvSpPr>
          <p:cNvPr id="105504" name="任意多边形 4"/>
          <p:cNvSpPr/>
          <p:nvPr/>
        </p:nvSpPr>
        <p:spPr bwMode="auto">
          <a:xfrm>
            <a:off x="2709863" y="3257550"/>
            <a:ext cx="2200275" cy="647700"/>
          </a:xfrm>
          <a:custGeom>
            <a:avLst/>
            <a:gdLst>
              <a:gd name="T0" fmla="*/ 75825 w 3244131"/>
              <a:gd name="T1" fmla="*/ 0 h 686384"/>
              <a:gd name="T2" fmla="*/ 175913 w 3244131"/>
              <a:gd name="T3" fmla="*/ 0 h 686384"/>
              <a:gd name="T4" fmla="*/ 276002 w 3244131"/>
              <a:gd name="T5" fmla="*/ 0 h 686384"/>
              <a:gd name="T6" fmla="*/ 1157510 w 3244131"/>
              <a:gd name="T7" fmla="*/ 0 h 686384"/>
              <a:gd name="T8" fmla="*/ 1257599 w 3244131"/>
              <a:gd name="T9" fmla="*/ 0 h 686384"/>
              <a:gd name="T10" fmla="*/ 1357687 w 3244131"/>
              <a:gd name="T11" fmla="*/ 0 h 686384"/>
              <a:gd name="T12" fmla="*/ 1433512 w 3244131"/>
              <a:gd name="T13" fmla="*/ 323850 h 686384"/>
              <a:gd name="T14" fmla="*/ 1357687 w 3244131"/>
              <a:gd name="T15" fmla="*/ 647700 h 686384"/>
              <a:gd name="T16" fmla="*/ 1257599 w 3244131"/>
              <a:gd name="T17" fmla="*/ 647700 h 686384"/>
              <a:gd name="T18" fmla="*/ 1157510 w 3244131"/>
              <a:gd name="T19" fmla="*/ 647700 h 686384"/>
              <a:gd name="T20" fmla="*/ 276002 w 3244131"/>
              <a:gd name="T21" fmla="*/ 647700 h 686384"/>
              <a:gd name="T22" fmla="*/ 175913 w 3244131"/>
              <a:gd name="T23" fmla="*/ 647700 h 686384"/>
              <a:gd name="T24" fmla="*/ 75825 w 3244131"/>
              <a:gd name="T25" fmla="*/ 647700 h 686384"/>
              <a:gd name="T26" fmla="*/ 0 w 3244131"/>
              <a:gd name="T27" fmla="*/ 323850 h 6863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244131" h="686384">
                <a:moveTo>
                  <a:pt x="171596" y="0"/>
                </a:moveTo>
                <a:lnTo>
                  <a:pt x="398103" y="0"/>
                </a:lnTo>
                <a:lnTo>
                  <a:pt x="624610" y="0"/>
                </a:lnTo>
                <a:lnTo>
                  <a:pt x="2619521" y="0"/>
                </a:lnTo>
                <a:lnTo>
                  <a:pt x="2846028" y="0"/>
                </a:lnTo>
                <a:lnTo>
                  <a:pt x="3072535" y="0"/>
                </a:lnTo>
                <a:lnTo>
                  <a:pt x="3244131" y="343192"/>
                </a:lnTo>
                <a:lnTo>
                  <a:pt x="3072535" y="686384"/>
                </a:lnTo>
                <a:lnTo>
                  <a:pt x="2846028" y="686384"/>
                </a:lnTo>
                <a:lnTo>
                  <a:pt x="2619521" y="686384"/>
                </a:lnTo>
                <a:lnTo>
                  <a:pt x="624610" y="686384"/>
                </a:lnTo>
                <a:lnTo>
                  <a:pt x="398103" y="686384"/>
                </a:lnTo>
                <a:lnTo>
                  <a:pt x="171596" y="686384"/>
                </a:lnTo>
                <a:lnTo>
                  <a:pt x="0" y="343192"/>
                </a:lnTo>
                <a:close/>
              </a:path>
            </a:pathLst>
          </a:custGeom>
          <a:solidFill>
            <a:schemeClr val="folHlink">
              <a:alpha val="36078"/>
            </a:schemeClr>
          </a:solidFill>
          <a:ln w="12700" cap="flat" cmpd="sng" algn="ctr">
            <a:noFill/>
            <a:prstDash val="solid"/>
            <a:miter lim="800000"/>
          </a:ln>
        </p:spPr>
        <p:txBody>
          <a:bodyPr anchor="ctr"/>
          <a:lstStyle/>
          <a:p>
            <a:endParaRPr lang="zh-CN" altLang="en-US"/>
          </a:p>
        </p:txBody>
      </p:sp>
      <p:sp>
        <p:nvSpPr>
          <p:cNvPr id="105505" name="Text Box 32"/>
          <p:cNvSpPr txBox="1">
            <a:spLocks noChangeArrowheads="1"/>
          </p:cNvSpPr>
          <p:nvPr/>
        </p:nvSpPr>
        <p:spPr bwMode="auto">
          <a:xfrm>
            <a:off x="2803525" y="3354388"/>
            <a:ext cx="2012950" cy="457200"/>
          </a:xfrm>
          <a:prstGeom prst="rect">
            <a:avLst/>
          </a:prstGeom>
          <a:noFill/>
          <a:ln w="9525">
            <a:noFill/>
            <a:miter lim="800000"/>
          </a:ln>
        </p:spPr>
        <p:txBody>
          <a:bodyPr wrap="none">
            <a:spAutoFit/>
          </a:bodyPr>
          <a:lstStyle/>
          <a:p>
            <a:pPr algn="ctr"/>
            <a:r>
              <a:rPr lang="zh-CN" altLang="en-US" sz="2400">
                <a:solidFill>
                  <a:schemeClr val="bg1"/>
                </a:solidFill>
                <a:latin typeface="微软雅黑" panose="020B0503020204020204" pitchFamily="34" charset="-122"/>
                <a:ea typeface="微软雅黑" panose="020B0503020204020204" pitchFamily="34" charset="-122"/>
              </a:rPr>
              <a:t>切记粗心大意</a:t>
            </a:r>
            <a:endParaRPr lang="zh-CN" altLang="en-US" sz="2400">
              <a:solidFill>
                <a:schemeClr val="bg1"/>
              </a:solidFill>
              <a:latin typeface="微软雅黑" panose="020B0503020204020204" pitchFamily="34" charset="-122"/>
              <a:ea typeface="微软雅黑" panose="020B0503020204020204" pitchFamily="34" charset="-122"/>
            </a:endParaRPr>
          </a:p>
        </p:txBody>
      </p:sp>
      <p:sp>
        <p:nvSpPr>
          <p:cNvPr id="105506" name="任意多边形 4"/>
          <p:cNvSpPr/>
          <p:nvPr/>
        </p:nvSpPr>
        <p:spPr bwMode="auto">
          <a:xfrm>
            <a:off x="2649538" y="5054600"/>
            <a:ext cx="1971675" cy="984250"/>
          </a:xfrm>
          <a:custGeom>
            <a:avLst/>
            <a:gdLst>
              <a:gd name="T0" fmla="*/ 75825 w 3244131"/>
              <a:gd name="T1" fmla="*/ 0 h 686384"/>
              <a:gd name="T2" fmla="*/ 175913 w 3244131"/>
              <a:gd name="T3" fmla="*/ 0 h 686384"/>
              <a:gd name="T4" fmla="*/ 276002 w 3244131"/>
              <a:gd name="T5" fmla="*/ 0 h 686384"/>
              <a:gd name="T6" fmla="*/ 1157510 w 3244131"/>
              <a:gd name="T7" fmla="*/ 0 h 686384"/>
              <a:gd name="T8" fmla="*/ 1257599 w 3244131"/>
              <a:gd name="T9" fmla="*/ 0 h 686384"/>
              <a:gd name="T10" fmla="*/ 1357687 w 3244131"/>
              <a:gd name="T11" fmla="*/ 0 h 686384"/>
              <a:gd name="T12" fmla="*/ 1433512 w 3244131"/>
              <a:gd name="T13" fmla="*/ 323850 h 686384"/>
              <a:gd name="T14" fmla="*/ 1357687 w 3244131"/>
              <a:gd name="T15" fmla="*/ 647700 h 686384"/>
              <a:gd name="T16" fmla="*/ 1257599 w 3244131"/>
              <a:gd name="T17" fmla="*/ 647700 h 686384"/>
              <a:gd name="T18" fmla="*/ 1157510 w 3244131"/>
              <a:gd name="T19" fmla="*/ 647700 h 686384"/>
              <a:gd name="T20" fmla="*/ 276002 w 3244131"/>
              <a:gd name="T21" fmla="*/ 647700 h 686384"/>
              <a:gd name="T22" fmla="*/ 175913 w 3244131"/>
              <a:gd name="T23" fmla="*/ 647700 h 686384"/>
              <a:gd name="T24" fmla="*/ 75825 w 3244131"/>
              <a:gd name="T25" fmla="*/ 647700 h 686384"/>
              <a:gd name="T26" fmla="*/ 0 w 3244131"/>
              <a:gd name="T27" fmla="*/ 323850 h 6863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244131" h="686384">
                <a:moveTo>
                  <a:pt x="171596" y="0"/>
                </a:moveTo>
                <a:lnTo>
                  <a:pt x="398103" y="0"/>
                </a:lnTo>
                <a:lnTo>
                  <a:pt x="624610" y="0"/>
                </a:lnTo>
                <a:lnTo>
                  <a:pt x="2619521" y="0"/>
                </a:lnTo>
                <a:lnTo>
                  <a:pt x="2846028" y="0"/>
                </a:lnTo>
                <a:lnTo>
                  <a:pt x="3072535" y="0"/>
                </a:lnTo>
                <a:lnTo>
                  <a:pt x="3244131" y="343192"/>
                </a:lnTo>
                <a:lnTo>
                  <a:pt x="3072535" y="686384"/>
                </a:lnTo>
                <a:lnTo>
                  <a:pt x="2846028" y="686384"/>
                </a:lnTo>
                <a:lnTo>
                  <a:pt x="2619521" y="686384"/>
                </a:lnTo>
                <a:lnTo>
                  <a:pt x="624610" y="686384"/>
                </a:lnTo>
                <a:lnTo>
                  <a:pt x="398103" y="686384"/>
                </a:lnTo>
                <a:lnTo>
                  <a:pt x="171596" y="686384"/>
                </a:lnTo>
                <a:lnTo>
                  <a:pt x="0" y="343192"/>
                </a:lnTo>
                <a:close/>
              </a:path>
            </a:pathLst>
          </a:custGeom>
          <a:solidFill>
            <a:srgbClr val="0A806A">
              <a:alpha val="36078"/>
            </a:srgbClr>
          </a:solidFill>
          <a:ln w="12700" cap="flat" cmpd="sng" algn="ctr">
            <a:noFill/>
            <a:prstDash val="solid"/>
            <a:miter lim="800000"/>
          </a:ln>
        </p:spPr>
        <p:txBody>
          <a:bodyPr anchor="ctr"/>
          <a:lstStyle/>
          <a:p>
            <a:endParaRPr lang="zh-CN" altLang="en-US"/>
          </a:p>
        </p:txBody>
      </p:sp>
      <p:sp>
        <p:nvSpPr>
          <p:cNvPr id="105507" name="Text Box 32"/>
          <p:cNvSpPr txBox="1">
            <a:spLocks noChangeArrowheads="1"/>
          </p:cNvSpPr>
          <p:nvPr/>
        </p:nvSpPr>
        <p:spPr bwMode="auto">
          <a:xfrm>
            <a:off x="2816225" y="5151438"/>
            <a:ext cx="1708150" cy="822325"/>
          </a:xfrm>
          <a:prstGeom prst="rect">
            <a:avLst/>
          </a:prstGeom>
          <a:noFill/>
          <a:ln w="9525">
            <a:noFill/>
            <a:miter lim="800000"/>
          </a:ln>
        </p:spPr>
        <p:txBody>
          <a:bodyPr wrap="none">
            <a:spAutoFit/>
          </a:bodyPr>
          <a:lstStyle/>
          <a:p>
            <a:pPr algn="ctr"/>
            <a:r>
              <a:rPr lang="zh-CN" altLang="en-US" sz="2400">
                <a:solidFill>
                  <a:schemeClr val="bg1"/>
                </a:solidFill>
                <a:latin typeface="微软雅黑" panose="020B0503020204020204" pitchFamily="34" charset="-122"/>
                <a:ea typeface="微软雅黑" panose="020B0503020204020204" pitchFamily="34" charset="-122"/>
              </a:rPr>
              <a:t>切记挂羊头</a:t>
            </a:r>
            <a:endParaRPr lang="zh-CN" altLang="en-US" sz="2400">
              <a:solidFill>
                <a:schemeClr val="bg1"/>
              </a:solidFill>
              <a:latin typeface="微软雅黑" panose="020B0503020204020204" pitchFamily="34" charset="-122"/>
              <a:ea typeface="微软雅黑" panose="020B0503020204020204" pitchFamily="34" charset="-122"/>
            </a:endParaRPr>
          </a:p>
          <a:p>
            <a:pPr algn="ctr"/>
            <a:r>
              <a:rPr lang="zh-CN" altLang="en-US" sz="2400">
                <a:solidFill>
                  <a:schemeClr val="bg1"/>
                </a:solidFill>
                <a:latin typeface="微软雅黑" panose="020B0503020204020204" pitchFamily="34" charset="-122"/>
                <a:ea typeface="微软雅黑" panose="020B0503020204020204" pitchFamily="34" charset="-122"/>
              </a:rPr>
              <a:t>卖狗肉</a:t>
            </a:r>
            <a:endParaRPr lang="zh-CN" altLang="en-US" sz="2400">
              <a:solidFill>
                <a:schemeClr val="bg1"/>
              </a:solidFill>
              <a:latin typeface="微软雅黑" panose="020B0503020204020204" pitchFamily="34" charset="-122"/>
              <a:ea typeface="微软雅黑" panose="020B0503020204020204" pitchFamily="34" charset="-122"/>
            </a:endParaRPr>
          </a:p>
        </p:txBody>
      </p:sp>
      <p:sp>
        <p:nvSpPr>
          <p:cNvPr id="105508" name="任意多边形 4"/>
          <p:cNvSpPr/>
          <p:nvPr/>
        </p:nvSpPr>
        <p:spPr bwMode="auto">
          <a:xfrm>
            <a:off x="5511800" y="3101975"/>
            <a:ext cx="2584450" cy="534988"/>
          </a:xfrm>
          <a:custGeom>
            <a:avLst/>
            <a:gdLst>
              <a:gd name="T0" fmla="*/ 136703 w 3244131"/>
              <a:gd name="T1" fmla="*/ 0 h 686384"/>
              <a:gd name="T2" fmla="*/ 317150 w 3244131"/>
              <a:gd name="T3" fmla="*/ 0 h 686384"/>
              <a:gd name="T4" fmla="*/ 497598 w 3244131"/>
              <a:gd name="T5" fmla="*/ 0 h 686384"/>
              <a:gd name="T6" fmla="*/ 2086852 w 3244131"/>
              <a:gd name="T7" fmla="*/ 0 h 686384"/>
              <a:gd name="T8" fmla="*/ 2267300 w 3244131"/>
              <a:gd name="T9" fmla="*/ 0 h 686384"/>
              <a:gd name="T10" fmla="*/ 2447747 w 3244131"/>
              <a:gd name="T11" fmla="*/ 0 h 686384"/>
              <a:gd name="T12" fmla="*/ 2584450 w 3244131"/>
              <a:gd name="T13" fmla="*/ 267494 h 686384"/>
              <a:gd name="T14" fmla="*/ 2447747 w 3244131"/>
              <a:gd name="T15" fmla="*/ 534988 h 686384"/>
              <a:gd name="T16" fmla="*/ 2267300 w 3244131"/>
              <a:gd name="T17" fmla="*/ 534988 h 686384"/>
              <a:gd name="T18" fmla="*/ 2086852 w 3244131"/>
              <a:gd name="T19" fmla="*/ 534988 h 686384"/>
              <a:gd name="T20" fmla="*/ 497598 w 3244131"/>
              <a:gd name="T21" fmla="*/ 534988 h 686384"/>
              <a:gd name="T22" fmla="*/ 317150 w 3244131"/>
              <a:gd name="T23" fmla="*/ 534988 h 686384"/>
              <a:gd name="T24" fmla="*/ 136703 w 3244131"/>
              <a:gd name="T25" fmla="*/ 534988 h 686384"/>
              <a:gd name="T26" fmla="*/ 0 w 3244131"/>
              <a:gd name="T27" fmla="*/ 267494 h 6863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244131" h="686384">
                <a:moveTo>
                  <a:pt x="171596" y="0"/>
                </a:moveTo>
                <a:lnTo>
                  <a:pt x="398103" y="0"/>
                </a:lnTo>
                <a:lnTo>
                  <a:pt x="624610" y="0"/>
                </a:lnTo>
                <a:lnTo>
                  <a:pt x="2619521" y="0"/>
                </a:lnTo>
                <a:lnTo>
                  <a:pt x="2846028" y="0"/>
                </a:lnTo>
                <a:lnTo>
                  <a:pt x="3072535" y="0"/>
                </a:lnTo>
                <a:lnTo>
                  <a:pt x="3244131" y="343192"/>
                </a:lnTo>
                <a:lnTo>
                  <a:pt x="3072535" y="686384"/>
                </a:lnTo>
                <a:lnTo>
                  <a:pt x="2846028" y="686384"/>
                </a:lnTo>
                <a:lnTo>
                  <a:pt x="2619521" y="686384"/>
                </a:lnTo>
                <a:lnTo>
                  <a:pt x="624610" y="686384"/>
                </a:lnTo>
                <a:lnTo>
                  <a:pt x="398103" y="686384"/>
                </a:lnTo>
                <a:lnTo>
                  <a:pt x="171596" y="686384"/>
                </a:lnTo>
                <a:lnTo>
                  <a:pt x="0" y="343192"/>
                </a:lnTo>
                <a:close/>
              </a:path>
            </a:pathLst>
          </a:custGeom>
          <a:solidFill>
            <a:schemeClr val="folHlink">
              <a:alpha val="36078"/>
            </a:schemeClr>
          </a:solidFill>
          <a:ln w="12700" cap="flat" cmpd="sng" algn="ctr">
            <a:noFill/>
            <a:prstDash val="solid"/>
            <a:miter lim="800000"/>
          </a:ln>
        </p:spPr>
        <p:txBody>
          <a:bodyPr anchor="ctr"/>
          <a:lstStyle/>
          <a:p>
            <a:endParaRPr lang="zh-CN" altLang="en-US"/>
          </a:p>
        </p:txBody>
      </p:sp>
      <p:sp>
        <p:nvSpPr>
          <p:cNvPr id="105509" name="Text Box 44"/>
          <p:cNvSpPr txBox="1">
            <a:spLocks noChangeArrowheads="1"/>
          </p:cNvSpPr>
          <p:nvPr/>
        </p:nvSpPr>
        <p:spPr bwMode="auto">
          <a:xfrm>
            <a:off x="5649913" y="3135313"/>
            <a:ext cx="2317750" cy="457200"/>
          </a:xfrm>
          <a:prstGeom prst="rect">
            <a:avLst/>
          </a:prstGeom>
          <a:noFill/>
          <a:ln w="9525">
            <a:noFill/>
            <a:miter lim="800000"/>
          </a:ln>
        </p:spPr>
        <p:txBody>
          <a:bodyPr wrap="none">
            <a:spAutoFit/>
          </a:bodyPr>
          <a:lstStyle/>
          <a:p>
            <a:pPr algn="ctr"/>
            <a:r>
              <a:rPr lang="zh-CN" altLang="en-US" sz="2400">
                <a:solidFill>
                  <a:schemeClr val="bg1"/>
                </a:solidFill>
                <a:latin typeface="微软雅黑" panose="020B0503020204020204" pitchFamily="34" charset="-122"/>
                <a:ea typeface="微软雅黑" panose="020B0503020204020204" pitchFamily="34" charset="-122"/>
              </a:rPr>
              <a:t>错放类目和属性</a:t>
            </a:r>
            <a:endParaRPr lang="zh-CN" altLang="en-US" sz="2400">
              <a:solidFill>
                <a:schemeClr val="bg1"/>
              </a:solidFill>
              <a:latin typeface="微软雅黑" panose="020B0503020204020204" pitchFamily="34" charset="-122"/>
              <a:ea typeface="微软雅黑" panose="020B0503020204020204" pitchFamily="34" charset="-122"/>
            </a:endParaRPr>
          </a:p>
        </p:txBody>
      </p:sp>
      <p:sp>
        <p:nvSpPr>
          <p:cNvPr id="105510" name="任意多边形 4"/>
          <p:cNvSpPr/>
          <p:nvPr/>
        </p:nvSpPr>
        <p:spPr bwMode="auto">
          <a:xfrm>
            <a:off x="5473700" y="3698875"/>
            <a:ext cx="2759075" cy="534988"/>
          </a:xfrm>
          <a:custGeom>
            <a:avLst/>
            <a:gdLst>
              <a:gd name="T0" fmla="*/ 145939 w 3244131"/>
              <a:gd name="T1" fmla="*/ 0 h 686384"/>
              <a:gd name="T2" fmla="*/ 338580 w 3244131"/>
              <a:gd name="T3" fmla="*/ 0 h 686384"/>
              <a:gd name="T4" fmla="*/ 531220 w 3244131"/>
              <a:gd name="T5" fmla="*/ 0 h 686384"/>
              <a:gd name="T6" fmla="*/ 2227855 w 3244131"/>
              <a:gd name="T7" fmla="*/ 0 h 686384"/>
              <a:gd name="T8" fmla="*/ 2420496 w 3244131"/>
              <a:gd name="T9" fmla="*/ 0 h 686384"/>
              <a:gd name="T10" fmla="*/ 2613136 w 3244131"/>
              <a:gd name="T11" fmla="*/ 0 h 686384"/>
              <a:gd name="T12" fmla="*/ 2759075 w 3244131"/>
              <a:gd name="T13" fmla="*/ 267494 h 686384"/>
              <a:gd name="T14" fmla="*/ 2613136 w 3244131"/>
              <a:gd name="T15" fmla="*/ 534988 h 686384"/>
              <a:gd name="T16" fmla="*/ 2420496 w 3244131"/>
              <a:gd name="T17" fmla="*/ 534988 h 686384"/>
              <a:gd name="T18" fmla="*/ 2227855 w 3244131"/>
              <a:gd name="T19" fmla="*/ 534988 h 686384"/>
              <a:gd name="T20" fmla="*/ 531220 w 3244131"/>
              <a:gd name="T21" fmla="*/ 534988 h 686384"/>
              <a:gd name="T22" fmla="*/ 338580 w 3244131"/>
              <a:gd name="T23" fmla="*/ 534988 h 686384"/>
              <a:gd name="T24" fmla="*/ 145939 w 3244131"/>
              <a:gd name="T25" fmla="*/ 534988 h 686384"/>
              <a:gd name="T26" fmla="*/ 0 w 3244131"/>
              <a:gd name="T27" fmla="*/ 267494 h 6863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244131" h="686384">
                <a:moveTo>
                  <a:pt x="171596" y="0"/>
                </a:moveTo>
                <a:lnTo>
                  <a:pt x="398103" y="0"/>
                </a:lnTo>
                <a:lnTo>
                  <a:pt x="624610" y="0"/>
                </a:lnTo>
                <a:lnTo>
                  <a:pt x="2619521" y="0"/>
                </a:lnTo>
                <a:lnTo>
                  <a:pt x="2846028" y="0"/>
                </a:lnTo>
                <a:lnTo>
                  <a:pt x="3072535" y="0"/>
                </a:lnTo>
                <a:lnTo>
                  <a:pt x="3244131" y="343192"/>
                </a:lnTo>
                <a:lnTo>
                  <a:pt x="3072535" y="686384"/>
                </a:lnTo>
                <a:lnTo>
                  <a:pt x="2846028" y="686384"/>
                </a:lnTo>
                <a:lnTo>
                  <a:pt x="2619521" y="686384"/>
                </a:lnTo>
                <a:lnTo>
                  <a:pt x="624610" y="686384"/>
                </a:lnTo>
                <a:lnTo>
                  <a:pt x="398103" y="686384"/>
                </a:lnTo>
                <a:lnTo>
                  <a:pt x="171596" y="686384"/>
                </a:lnTo>
                <a:lnTo>
                  <a:pt x="0" y="343192"/>
                </a:lnTo>
                <a:close/>
              </a:path>
            </a:pathLst>
          </a:custGeom>
          <a:solidFill>
            <a:schemeClr val="folHlink">
              <a:alpha val="36078"/>
            </a:schemeClr>
          </a:solidFill>
          <a:ln w="12700" cap="flat" cmpd="sng" algn="ctr">
            <a:noFill/>
            <a:prstDash val="solid"/>
            <a:miter lim="800000"/>
          </a:ln>
        </p:spPr>
        <p:txBody>
          <a:bodyPr anchor="ctr"/>
          <a:lstStyle/>
          <a:p>
            <a:endParaRPr lang="zh-CN" altLang="en-US"/>
          </a:p>
        </p:txBody>
      </p:sp>
      <p:sp>
        <p:nvSpPr>
          <p:cNvPr id="105511" name="Text Box 46"/>
          <p:cNvSpPr txBox="1">
            <a:spLocks noChangeArrowheads="1"/>
          </p:cNvSpPr>
          <p:nvPr/>
        </p:nvSpPr>
        <p:spPr bwMode="auto">
          <a:xfrm>
            <a:off x="5689600" y="3738563"/>
            <a:ext cx="2317750" cy="457200"/>
          </a:xfrm>
          <a:prstGeom prst="rect">
            <a:avLst/>
          </a:prstGeom>
          <a:noFill/>
          <a:ln w="9525">
            <a:noFill/>
            <a:miter lim="800000"/>
          </a:ln>
        </p:spPr>
        <p:txBody>
          <a:bodyPr wrap="none">
            <a:spAutoFit/>
          </a:bodyPr>
          <a:lstStyle/>
          <a:p>
            <a:pPr algn="ctr"/>
            <a:r>
              <a:rPr lang="zh-CN" altLang="en-US" sz="2400">
                <a:solidFill>
                  <a:schemeClr val="bg1"/>
                </a:solidFill>
                <a:latin typeface="微软雅黑" panose="020B0503020204020204" pitchFamily="34" charset="-122"/>
                <a:ea typeface="微软雅黑" panose="020B0503020204020204" pitchFamily="34" charset="-122"/>
              </a:rPr>
              <a:t>标题关键词滥用</a:t>
            </a:r>
            <a:endParaRPr lang="zh-CN" altLang="en-US" sz="2400">
              <a:solidFill>
                <a:schemeClr val="bg1"/>
              </a:solidFill>
              <a:latin typeface="微软雅黑" panose="020B0503020204020204" pitchFamily="34" charset="-122"/>
              <a:ea typeface="微软雅黑" panose="020B0503020204020204" pitchFamily="34" charset="-122"/>
            </a:endParaRPr>
          </a:p>
        </p:txBody>
      </p:sp>
      <p:cxnSp>
        <p:nvCxnSpPr>
          <p:cNvPr id="105512" name="AutoShape 73"/>
          <p:cNvCxnSpPr>
            <a:cxnSpLocks noChangeShapeType="1"/>
            <a:endCxn id="105509" idx="1"/>
          </p:cNvCxnSpPr>
          <p:nvPr/>
        </p:nvCxnSpPr>
        <p:spPr bwMode="auto">
          <a:xfrm flipV="1">
            <a:off x="4835525" y="3363913"/>
            <a:ext cx="814388" cy="263525"/>
          </a:xfrm>
          <a:prstGeom prst="bentConnector3">
            <a:avLst>
              <a:gd name="adj1" fmla="val 36644"/>
            </a:avLst>
          </a:prstGeom>
          <a:noFill/>
          <a:ln w="28575">
            <a:solidFill>
              <a:schemeClr val="bg1"/>
            </a:solidFill>
            <a:miter lim="800000"/>
            <a:tailEnd type="triangle" w="med" len="med"/>
          </a:ln>
        </p:spPr>
      </p:cxnSp>
      <p:cxnSp>
        <p:nvCxnSpPr>
          <p:cNvPr id="105513" name="AutoShape 75"/>
          <p:cNvCxnSpPr>
            <a:cxnSpLocks noChangeShapeType="1"/>
          </p:cNvCxnSpPr>
          <p:nvPr/>
        </p:nvCxnSpPr>
        <p:spPr bwMode="auto">
          <a:xfrm>
            <a:off x="4835525" y="3614738"/>
            <a:ext cx="841375" cy="352425"/>
          </a:xfrm>
          <a:prstGeom prst="bentConnector3">
            <a:avLst>
              <a:gd name="adj1" fmla="val 35662"/>
            </a:avLst>
          </a:prstGeom>
          <a:noFill/>
          <a:ln w="28575">
            <a:solidFill>
              <a:schemeClr val="bg1"/>
            </a:solidFill>
            <a:miter lim="800000"/>
            <a:tailEnd type="triangle" w="med" len="med"/>
          </a:ln>
        </p:spPr>
      </p:cxnSp>
      <p:sp>
        <p:nvSpPr>
          <p:cNvPr id="105514" name="任意多边形 4"/>
          <p:cNvSpPr/>
          <p:nvPr/>
        </p:nvSpPr>
        <p:spPr bwMode="auto">
          <a:xfrm>
            <a:off x="5549900" y="727075"/>
            <a:ext cx="1857375" cy="534988"/>
          </a:xfrm>
          <a:custGeom>
            <a:avLst/>
            <a:gdLst>
              <a:gd name="T0" fmla="*/ 136703 w 3244131"/>
              <a:gd name="T1" fmla="*/ 0 h 686384"/>
              <a:gd name="T2" fmla="*/ 317150 w 3244131"/>
              <a:gd name="T3" fmla="*/ 0 h 686384"/>
              <a:gd name="T4" fmla="*/ 497598 w 3244131"/>
              <a:gd name="T5" fmla="*/ 0 h 686384"/>
              <a:gd name="T6" fmla="*/ 2086852 w 3244131"/>
              <a:gd name="T7" fmla="*/ 0 h 686384"/>
              <a:gd name="T8" fmla="*/ 2267300 w 3244131"/>
              <a:gd name="T9" fmla="*/ 0 h 686384"/>
              <a:gd name="T10" fmla="*/ 2447747 w 3244131"/>
              <a:gd name="T11" fmla="*/ 0 h 686384"/>
              <a:gd name="T12" fmla="*/ 2584450 w 3244131"/>
              <a:gd name="T13" fmla="*/ 267494 h 686384"/>
              <a:gd name="T14" fmla="*/ 2447747 w 3244131"/>
              <a:gd name="T15" fmla="*/ 534988 h 686384"/>
              <a:gd name="T16" fmla="*/ 2267300 w 3244131"/>
              <a:gd name="T17" fmla="*/ 534988 h 686384"/>
              <a:gd name="T18" fmla="*/ 2086852 w 3244131"/>
              <a:gd name="T19" fmla="*/ 534988 h 686384"/>
              <a:gd name="T20" fmla="*/ 497598 w 3244131"/>
              <a:gd name="T21" fmla="*/ 534988 h 686384"/>
              <a:gd name="T22" fmla="*/ 317150 w 3244131"/>
              <a:gd name="T23" fmla="*/ 534988 h 686384"/>
              <a:gd name="T24" fmla="*/ 136703 w 3244131"/>
              <a:gd name="T25" fmla="*/ 534988 h 686384"/>
              <a:gd name="T26" fmla="*/ 0 w 3244131"/>
              <a:gd name="T27" fmla="*/ 267494 h 6863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244131" h="686384">
                <a:moveTo>
                  <a:pt x="171596" y="0"/>
                </a:moveTo>
                <a:lnTo>
                  <a:pt x="398103" y="0"/>
                </a:lnTo>
                <a:lnTo>
                  <a:pt x="624610" y="0"/>
                </a:lnTo>
                <a:lnTo>
                  <a:pt x="2619521" y="0"/>
                </a:lnTo>
                <a:lnTo>
                  <a:pt x="2846028" y="0"/>
                </a:lnTo>
                <a:lnTo>
                  <a:pt x="3072535" y="0"/>
                </a:lnTo>
                <a:lnTo>
                  <a:pt x="3244131" y="343192"/>
                </a:lnTo>
                <a:lnTo>
                  <a:pt x="3072535" y="686384"/>
                </a:lnTo>
                <a:lnTo>
                  <a:pt x="2846028" y="686384"/>
                </a:lnTo>
                <a:lnTo>
                  <a:pt x="2619521" y="686384"/>
                </a:lnTo>
                <a:lnTo>
                  <a:pt x="624610" y="686384"/>
                </a:lnTo>
                <a:lnTo>
                  <a:pt x="398103" y="686384"/>
                </a:lnTo>
                <a:lnTo>
                  <a:pt x="171596" y="686384"/>
                </a:lnTo>
                <a:lnTo>
                  <a:pt x="0" y="343192"/>
                </a:lnTo>
                <a:close/>
              </a:path>
            </a:pathLst>
          </a:custGeom>
          <a:solidFill>
            <a:schemeClr val="accent2">
              <a:alpha val="36078"/>
            </a:schemeClr>
          </a:solidFill>
          <a:ln w="12700" cap="flat" cmpd="sng" algn="ctr">
            <a:noFill/>
            <a:prstDash val="solid"/>
            <a:miter lim="800000"/>
          </a:ln>
        </p:spPr>
        <p:txBody>
          <a:bodyPr anchor="ctr"/>
          <a:lstStyle/>
          <a:p>
            <a:endParaRPr lang="zh-CN" altLang="en-US"/>
          </a:p>
        </p:txBody>
      </p:sp>
      <p:sp>
        <p:nvSpPr>
          <p:cNvPr id="105515" name="Text Box 44"/>
          <p:cNvSpPr txBox="1">
            <a:spLocks noChangeArrowheads="1"/>
          </p:cNvSpPr>
          <p:nvPr/>
        </p:nvSpPr>
        <p:spPr bwMode="auto">
          <a:xfrm>
            <a:off x="5754688" y="747713"/>
            <a:ext cx="1403350" cy="457200"/>
          </a:xfrm>
          <a:prstGeom prst="rect">
            <a:avLst/>
          </a:prstGeom>
          <a:noFill/>
          <a:ln w="9525">
            <a:noFill/>
            <a:miter lim="800000"/>
          </a:ln>
        </p:spPr>
        <p:txBody>
          <a:bodyPr wrap="none">
            <a:spAutoFit/>
          </a:bodyPr>
          <a:lstStyle/>
          <a:p>
            <a:pPr algn="ctr"/>
            <a:r>
              <a:rPr lang="zh-CN" altLang="en-US" sz="2400">
                <a:solidFill>
                  <a:schemeClr val="bg1"/>
                </a:solidFill>
                <a:latin typeface="微软雅黑" panose="020B0503020204020204" pitchFamily="34" charset="-122"/>
                <a:ea typeface="微软雅黑" panose="020B0503020204020204" pitchFamily="34" charset="-122"/>
              </a:rPr>
              <a:t>虚假交易</a:t>
            </a:r>
            <a:endParaRPr lang="zh-CN" altLang="en-US" sz="2400">
              <a:solidFill>
                <a:schemeClr val="bg1"/>
              </a:solidFill>
              <a:latin typeface="微软雅黑" panose="020B0503020204020204" pitchFamily="34" charset="-122"/>
              <a:ea typeface="微软雅黑" panose="020B0503020204020204" pitchFamily="34" charset="-122"/>
            </a:endParaRPr>
          </a:p>
        </p:txBody>
      </p:sp>
      <p:cxnSp>
        <p:nvCxnSpPr>
          <p:cNvPr id="105516" name="AutoShape 44"/>
          <p:cNvCxnSpPr>
            <a:cxnSpLocks noChangeShapeType="1"/>
            <a:stCxn id="105480" idx="3"/>
            <a:endCxn id="105505" idx="1"/>
          </p:cNvCxnSpPr>
          <p:nvPr/>
        </p:nvCxnSpPr>
        <p:spPr bwMode="auto">
          <a:xfrm>
            <a:off x="2174875" y="3573463"/>
            <a:ext cx="628650" cy="9525"/>
          </a:xfrm>
          <a:prstGeom prst="straightConnector1">
            <a:avLst/>
          </a:prstGeom>
          <a:noFill/>
          <a:ln w="28575">
            <a:solidFill>
              <a:schemeClr val="bg1"/>
            </a:solidFill>
            <a:round/>
            <a:tailEnd type="triangle" w="med" len="med"/>
          </a:ln>
          <a:effectLst/>
        </p:spPr>
      </p:cxnSp>
      <p:cxnSp>
        <p:nvCxnSpPr>
          <p:cNvPr id="105517" name="AutoShape 45"/>
          <p:cNvCxnSpPr>
            <a:cxnSpLocks noChangeShapeType="1"/>
          </p:cNvCxnSpPr>
          <p:nvPr/>
        </p:nvCxnSpPr>
        <p:spPr bwMode="auto">
          <a:xfrm flipV="1">
            <a:off x="4822825" y="976313"/>
            <a:ext cx="906463" cy="936625"/>
          </a:xfrm>
          <a:prstGeom prst="bentConnector3">
            <a:avLst>
              <a:gd name="adj1" fmla="val 27495"/>
            </a:avLst>
          </a:prstGeom>
          <a:noFill/>
          <a:ln w="28575">
            <a:solidFill>
              <a:schemeClr val="bg1"/>
            </a:solidFill>
            <a:miter lim="800000"/>
            <a:tailEnd type="triangle" w="med" len="med"/>
          </a:ln>
          <a:effectLst/>
        </p:spPr>
      </p:cxnSp>
      <p:sp>
        <p:nvSpPr>
          <p:cNvPr id="105518" name="任意多边形 4"/>
          <p:cNvSpPr/>
          <p:nvPr/>
        </p:nvSpPr>
        <p:spPr bwMode="auto">
          <a:xfrm>
            <a:off x="5629275" y="6208713"/>
            <a:ext cx="1693863" cy="534987"/>
          </a:xfrm>
          <a:custGeom>
            <a:avLst/>
            <a:gdLst>
              <a:gd name="T0" fmla="*/ 110252 w 3244131"/>
              <a:gd name="T1" fmla="*/ 0 h 686384"/>
              <a:gd name="T2" fmla="*/ 255785 w 3244131"/>
              <a:gd name="T3" fmla="*/ 0 h 686384"/>
              <a:gd name="T4" fmla="*/ 401319 w 3244131"/>
              <a:gd name="T5" fmla="*/ 0 h 686384"/>
              <a:gd name="T6" fmla="*/ 1683070 w 3244131"/>
              <a:gd name="T7" fmla="*/ 0 h 686384"/>
              <a:gd name="T8" fmla="*/ 1828603 w 3244131"/>
              <a:gd name="T9" fmla="*/ 0 h 686384"/>
              <a:gd name="T10" fmla="*/ 1974136 w 3244131"/>
              <a:gd name="T11" fmla="*/ 0 h 686384"/>
              <a:gd name="T12" fmla="*/ 2084388 w 3244131"/>
              <a:gd name="T13" fmla="*/ 267494 h 686384"/>
              <a:gd name="T14" fmla="*/ 1974136 w 3244131"/>
              <a:gd name="T15" fmla="*/ 534987 h 686384"/>
              <a:gd name="T16" fmla="*/ 1828603 w 3244131"/>
              <a:gd name="T17" fmla="*/ 534987 h 686384"/>
              <a:gd name="T18" fmla="*/ 1683070 w 3244131"/>
              <a:gd name="T19" fmla="*/ 534987 h 686384"/>
              <a:gd name="T20" fmla="*/ 401319 w 3244131"/>
              <a:gd name="T21" fmla="*/ 534987 h 686384"/>
              <a:gd name="T22" fmla="*/ 255785 w 3244131"/>
              <a:gd name="T23" fmla="*/ 534987 h 686384"/>
              <a:gd name="T24" fmla="*/ 110252 w 3244131"/>
              <a:gd name="T25" fmla="*/ 534987 h 686384"/>
              <a:gd name="T26" fmla="*/ 0 w 3244131"/>
              <a:gd name="T27" fmla="*/ 267494 h 6863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244131" h="686384">
                <a:moveTo>
                  <a:pt x="171596" y="0"/>
                </a:moveTo>
                <a:lnTo>
                  <a:pt x="398103" y="0"/>
                </a:lnTo>
                <a:lnTo>
                  <a:pt x="624610" y="0"/>
                </a:lnTo>
                <a:lnTo>
                  <a:pt x="2619521" y="0"/>
                </a:lnTo>
                <a:lnTo>
                  <a:pt x="2846028" y="0"/>
                </a:lnTo>
                <a:lnTo>
                  <a:pt x="3072535" y="0"/>
                </a:lnTo>
                <a:lnTo>
                  <a:pt x="3244131" y="343192"/>
                </a:lnTo>
                <a:lnTo>
                  <a:pt x="3072535" y="686384"/>
                </a:lnTo>
                <a:lnTo>
                  <a:pt x="2846028" y="686384"/>
                </a:lnTo>
                <a:lnTo>
                  <a:pt x="2619521" y="686384"/>
                </a:lnTo>
                <a:lnTo>
                  <a:pt x="624610" y="686384"/>
                </a:lnTo>
                <a:lnTo>
                  <a:pt x="398103" y="686384"/>
                </a:lnTo>
                <a:lnTo>
                  <a:pt x="171596" y="686384"/>
                </a:lnTo>
                <a:lnTo>
                  <a:pt x="0" y="343192"/>
                </a:lnTo>
                <a:close/>
              </a:path>
            </a:pathLst>
          </a:custGeom>
          <a:solidFill>
            <a:srgbClr val="0A806A">
              <a:alpha val="36078"/>
            </a:srgbClr>
          </a:solidFill>
          <a:ln w="12700" cap="flat" cmpd="sng" algn="ctr">
            <a:noFill/>
            <a:prstDash val="solid"/>
            <a:miter lim="800000"/>
          </a:ln>
        </p:spPr>
        <p:txBody>
          <a:bodyPr anchor="ctr"/>
          <a:lstStyle/>
          <a:p>
            <a:endParaRPr lang="zh-CN" altLang="en-US"/>
          </a:p>
        </p:txBody>
      </p:sp>
      <p:sp>
        <p:nvSpPr>
          <p:cNvPr id="105519" name="Text Box 57"/>
          <p:cNvSpPr txBox="1">
            <a:spLocks noChangeArrowheads="1"/>
          </p:cNvSpPr>
          <p:nvPr/>
        </p:nvSpPr>
        <p:spPr bwMode="auto">
          <a:xfrm>
            <a:off x="5726113" y="6249988"/>
            <a:ext cx="1403350" cy="457200"/>
          </a:xfrm>
          <a:prstGeom prst="rect">
            <a:avLst/>
          </a:prstGeom>
          <a:noFill/>
          <a:ln w="9525">
            <a:noFill/>
            <a:miter lim="800000"/>
          </a:ln>
        </p:spPr>
        <p:txBody>
          <a:bodyPr wrap="none">
            <a:spAutoFit/>
          </a:bodyPr>
          <a:lstStyle/>
          <a:p>
            <a:pPr algn="ctr"/>
            <a:r>
              <a:rPr lang="zh-CN" altLang="en-US" sz="2400">
                <a:solidFill>
                  <a:schemeClr val="bg1"/>
                </a:solidFill>
                <a:latin typeface="微软雅黑" panose="020B0503020204020204" pitchFamily="34" charset="-122"/>
                <a:ea typeface="微软雅黑" panose="020B0503020204020204" pitchFamily="34" charset="-122"/>
              </a:rPr>
              <a:t>广告商品</a:t>
            </a:r>
            <a:endParaRPr lang="zh-CN" altLang="en-US" sz="2400">
              <a:solidFill>
                <a:schemeClr val="bg1"/>
              </a:solidFill>
              <a:latin typeface="微软雅黑" panose="020B0503020204020204" pitchFamily="34" charset="-122"/>
              <a:ea typeface="微软雅黑" panose="020B0503020204020204" pitchFamily="34" charset="-122"/>
            </a:endParaRPr>
          </a:p>
        </p:txBody>
      </p:sp>
      <p:cxnSp>
        <p:nvCxnSpPr>
          <p:cNvPr id="105520" name="AutoShape 48"/>
          <p:cNvCxnSpPr>
            <a:cxnSpLocks noChangeShapeType="1"/>
          </p:cNvCxnSpPr>
          <p:nvPr/>
        </p:nvCxnSpPr>
        <p:spPr bwMode="auto">
          <a:xfrm>
            <a:off x="4511675" y="5562600"/>
            <a:ext cx="1189038" cy="915988"/>
          </a:xfrm>
          <a:prstGeom prst="bentConnector3">
            <a:avLst>
              <a:gd name="adj1" fmla="val 46463"/>
            </a:avLst>
          </a:prstGeom>
          <a:noFill/>
          <a:ln w="28575">
            <a:solidFill>
              <a:schemeClr val="bg1"/>
            </a:solidFill>
            <a:miter lim="800000"/>
            <a:tailEnd type="triangle" w="med" len="med"/>
          </a:ln>
          <a:effectLst/>
        </p:spPr>
      </p:cxnSp>
    </p:spTree>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804842" y="2714561"/>
            <a:ext cx="826255" cy="1962076"/>
          </a:xfrm>
          <a:prstGeom prst="rect">
            <a:avLst/>
          </a:prstGeom>
          <a:noFill/>
        </p:spPr>
        <p:txBody>
          <a:bodyPr>
            <a:spAutoFit/>
          </a:bodyPr>
          <a:lstStyle>
            <a:defPPr>
              <a:defRPr lang="zh-CN"/>
            </a:defPPr>
            <a:lvl1pPr algn="ctr">
              <a:defRPr sz="2400">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atin typeface="微软雅黑" panose="020B0503020204020204" pitchFamily="34" charset="-122"/>
                <a:ea typeface="微软雅黑" panose="020B0503020204020204" pitchFamily="34" charset="-122"/>
              </a:defRPr>
            </a:lvl1pPr>
          </a:lstStyle>
          <a:p>
            <a:pPr fontAlgn="auto">
              <a:spcBef>
                <a:spcPts val="0"/>
              </a:spcBef>
              <a:spcAft>
                <a:spcPts val="0"/>
              </a:spcAft>
              <a:defRPr/>
            </a:pPr>
            <a:r>
              <a:rPr lang="zh-CN" altLang="en-US" sz="4050" dirty="0"/>
              <a:t>总</a:t>
            </a:r>
            <a:endParaRPr lang="en-US" altLang="zh-CN" sz="4050" dirty="0"/>
          </a:p>
          <a:p>
            <a:pPr fontAlgn="auto">
              <a:spcBef>
                <a:spcPts val="0"/>
              </a:spcBef>
              <a:spcAft>
                <a:spcPts val="0"/>
              </a:spcAft>
              <a:defRPr/>
            </a:pPr>
            <a:endParaRPr lang="en-US" altLang="zh-CN" sz="4050" dirty="0"/>
          </a:p>
          <a:p>
            <a:pPr fontAlgn="auto">
              <a:spcBef>
                <a:spcPts val="0"/>
              </a:spcBef>
              <a:spcAft>
                <a:spcPts val="0"/>
              </a:spcAft>
              <a:defRPr/>
            </a:pPr>
            <a:r>
              <a:rPr lang="zh-CN" altLang="en-US" sz="4050" dirty="0"/>
              <a:t>结</a:t>
            </a:r>
            <a:endParaRPr lang="zh-CN" altLang="en-US" sz="4050" dirty="0"/>
          </a:p>
        </p:txBody>
      </p:sp>
      <p:grpSp>
        <p:nvGrpSpPr>
          <p:cNvPr id="57346" name="组合 17"/>
          <p:cNvGrpSpPr/>
          <p:nvPr/>
        </p:nvGrpSpPr>
        <p:grpSpPr bwMode="auto">
          <a:xfrm>
            <a:off x="506413" y="1152525"/>
            <a:ext cx="1193800" cy="1214438"/>
            <a:chOff x="675018" y="483494"/>
            <a:chExt cx="1592413" cy="1617333"/>
          </a:xfrm>
        </p:grpSpPr>
        <p:sp>
          <p:nvSpPr>
            <p:cNvPr id="19" name="六边形 18"/>
            <p:cNvSpPr/>
            <p:nvPr/>
          </p:nvSpPr>
          <p:spPr>
            <a:xfrm>
              <a:off x="1073121" y="1413724"/>
              <a:ext cx="796207" cy="687103"/>
            </a:xfrm>
            <a:prstGeom prst="hexagon">
              <a:avLst/>
            </a:prstGeom>
            <a:solidFill>
              <a:srgbClr val="117EB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p>
          </p:txBody>
        </p:sp>
        <p:sp>
          <p:nvSpPr>
            <p:cNvPr id="20" name="六边形 19"/>
            <p:cNvSpPr/>
            <p:nvPr/>
          </p:nvSpPr>
          <p:spPr>
            <a:xfrm>
              <a:off x="1073121" y="483494"/>
              <a:ext cx="796207" cy="687103"/>
            </a:xfrm>
            <a:prstGeom prst="hexagon">
              <a:avLst/>
            </a:prstGeom>
            <a:solidFill>
              <a:srgbClr val="117EB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p>
          </p:txBody>
        </p:sp>
        <p:sp>
          <p:nvSpPr>
            <p:cNvPr id="21" name="六边形 20"/>
            <p:cNvSpPr/>
            <p:nvPr/>
          </p:nvSpPr>
          <p:spPr>
            <a:xfrm>
              <a:off x="1471225" y="933811"/>
              <a:ext cx="796207" cy="684988"/>
            </a:xfrm>
            <a:prstGeom prst="hexagon">
              <a:avLst/>
            </a:prstGeom>
            <a:solidFill>
              <a:srgbClr val="117EB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p>
          </p:txBody>
        </p:sp>
        <p:sp>
          <p:nvSpPr>
            <p:cNvPr id="22" name="六边形 21"/>
            <p:cNvSpPr/>
            <p:nvPr/>
          </p:nvSpPr>
          <p:spPr>
            <a:xfrm>
              <a:off x="675018" y="933811"/>
              <a:ext cx="796207" cy="684988"/>
            </a:xfrm>
            <a:prstGeom prst="hexagon">
              <a:avLst/>
            </a:prstGeom>
            <a:solidFill>
              <a:srgbClr val="117EB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p>
          </p:txBody>
        </p:sp>
      </p:grpSp>
      <p:grpSp>
        <p:nvGrpSpPr>
          <p:cNvPr id="57367" name="组合 1"/>
          <p:cNvGrpSpPr/>
          <p:nvPr/>
        </p:nvGrpSpPr>
        <p:grpSpPr bwMode="auto">
          <a:xfrm>
            <a:off x="2593975" y="2668588"/>
            <a:ext cx="596900" cy="514350"/>
            <a:chOff x="3306159" y="1663997"/>
            <a:chExt cx="796206" cy="686384"/>
          </a:xfrm>
        </p:grpSpPr>
        <p:sp>
          <p:nvSpPr>
            <p:cNvPr id="3" name="六边形 2"/>
            <p:cNvSpPr/>
            <p:nvPr/>
          </p:nvSpPr>
          <p:spPr>
            <a:xfrm>
              <a:off x="3306159" y="1663997"/>
              <a:ext cx="796206" cy="686384"/>
            </a:xfrm>
            <a:prstGeom prst="hexagon">
              <a:avLst/>
            </a:prstGeom>
            <a:solidFill>
              <a:srgbClr val="117EB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p>
          </p:txBody>
        </p:sp>
        <p:sp>
          <p:nvSpPr>
            <p:cNvPr id="4" name="文本框 3"/>
            <p:cNvSpPr txBox="1"/>
            <p:nvPr/>
          </p:nvSpPr>
          <p:spPr>
            <a:xfrm>
              <a:off x="3415791" y="1745580"/>
              <a:ext cx="576944" cy="553997"/>
            </a:xfrm>
            <a:prstGeom prst="rect">
              <a:avLst/>
            </a:prstGeom>
            <a:noFill/>
          </p:spPr>
          <p:txBody>
            <a:bodyPr>
              <a:spAutoFit/>
            </a:bodyPr>
            <a:lstStyle/>
            <a:p>
              <a:pPr algn="ctr" fontAlgn="auto">
                <a:spcBef>
                  <a:spcPts val="0"/>
                </a:spcBef>
                <a:spcAft>
                  <a:spcPts val="0"/>
                </a:spcAft>
                <a:defRPr/>
              </a:pPr>
              <a:r>
                <a:rPr lang="en-US" altLang="zh-CN" sz="2100" dirty="0">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atin typeface="微软雅黑" panose="020B0503020204020204" pitchFamily="34" charset="-122"/>
                  <a:ea typeface="微软雅黑" panose="020B0503020204020204" pitchFamily="34" charset="-122"/>
                </a:rPr>
                <a:t>1</a:t>
              </a:r>
              <a:endParaRPr lang="zh-CN" altLang="en-US" sz="2100" dirty="0">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atin typeface="微软雅黑" panose="020B0503020204020204" pitchFamily="34" charset="-122"/>
                <a:ea typeface="微软雅黑" panose="020B0503020204020204" pitchFamily="34" charset="-122"/>
              </a:endParaRPr>
            </a:p>
          </p:txBody>
        </p:sp>
      </p:grpSp>
      <p:sp>
        <p:nvSpPr>
          <p:cNvPr id="5" name="任意多边形 13"/>
          <p:cNvSpPr/>
          <p:nvPr/>
        </p:nvSpPr>
        <p:spPr>
          <a:xfrm>
            <a:off x="3271838" y="2668588"/>
            <a:ext cx="3635375" cy="514350"/>
          </a:xfrm>
          <a:custGeom>
            <a:avLst/>
            <a:gdLst>
              <a:gd name="connsiteX0" fmla="*/ 171596 w 3244131"/>
              <a:gd name="connsiteY0" fmla="*/ 0 h 686384"/>
              <a:gd name="connsiteX1" fmla="*/ 398103 w 3244131"/>
              <a:gd name="connsiteY1" fmla="*/ 0 h 686384"/>
              <a:gd name="connsiteX2" fmla="*/ 624610 w 3244131"/>
              <a:gd name="connsiteY2" fmla="*/ 0 h 686384"/>
              <a:gd name="connsiteX3" fmla="*/ 2619521 w 3244131"/>
              <a:gd name="connsiteY3" fmla="*/ 0 h 686384"/>
              <a:gd name="connsiteX4" fmla="*/ 2846028 w 3244131"/>
              <a:gd name="connsiteY4" fmla="*/ 0 h 686384"/>
              <a:gd name="connsiteX5" fmla="*/ 3072535 w 3244131"/>
              <a:gd name="connsiteY5" fmla="*/ 0 h 686384"/>
              <a:gd name="connsiteX6" fmla="*/ 3244131 w 3244131"/>
              <a:gd name="connsiteY6" fmla="*/ 343192 h 686384"/>
              <a:gd name="connsiteX7" fmla="*/ 3072535 w 3244131"/>
              <a:gd name="connsiteY7" fmla="*/ 686384 h 686384"/>
              <a:gd name="connsiteX8" fmla="*/ 2846028 w 3244131"/>
              <a:gd name="connsiteY8" fmla="*/ 686384 h 686384"/>
              <a:gd name="connsiteX9" fmla="*/ 2619521 w 3244131"/>
              <a:gd name="connsiteY9" fmla="*/ 686384 h 686384"/>
              <a:gd name="connsiteX10" fmla="*/ 624610 w 3244131"/>
              <a:gd name="connsiteY10" fmla="*/ 686384 h 686384"/>
              <a:gd name="connsiteX11" fmla="*/ 398103 w 3244131"/>
              <a:gd name="connsiteY11" fmla="*/ 686384 h 686384"/>
              <a:gd name="connsiteX12" fmla="*/ 171596 w 3244131"/>
              <a:gd name="connsiteY12" fmla="*/ 686384 h 686384"/>
              <a:gd name="connsiteX13" fmla="*/ 0 w 3244131"/>
              <a:gd name="connsiteY13" fmla="*/ 343192 h 68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44131" h="686384">
                <a:moveTo>
                  <a:pt x="171596" y="0"/>
                </a:moveTo>
                <a:lnTo>
                  <a:pt x="398103" y="0"/>
                </a:lnTo>
                <a:lnTo>
                  <a:pt x="624610" y="0"/>
                </a:lnTo>
                <a:lnTo>
                  <a:pt x="2619521" y="0"/>
                </a:lnTo>
                <a:lnTo>
                  <a:pt x="2846028" y="0"/>
                </a:lnTo>
                <a:lnTo>
                  <a:pt x="3072535" y="0"/>
                </a:lnTo>
                <a:lnTo>
                  <a:pt x="3244131" y="343192"/>
                </a:lnTo>
                <a:lnTo>
                  <a:pt x="3072535" y="686384"/>
                </a:lnTo>
                <a:lnTo>
                  <a:pt x="2846028" y="686384"/>
                </a:lnTo>
                <a:lnTo>
                  <a:pt x="2619521" y="686384"/>
                </a:lnTo>
                <a:lnTo>
                  <a:pt x="624610" y="686384"/>
                </a:lnTo>
                <a:lnTo>
                  <a:pt x="398103" y="686384"/>
                </a:lnTo>
                <a:lnTo>
                  <a:pt x="171596" y="686384"/>
                </a:lnTo>
                <a:lnTo>
                  <a:pt x="0" y="343192"/>
                </a:lnTo>
                <a:close/>
              </a:path>
            </a:pathLst>
          </a:custGeom>
          <a:solidFill>
            <a:srgbClr val="117EBF">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p>
        </p:txBody>
      </p:sp>
      <p:grpSp>
        <p:nvGrpSpPr>
          <p:cNvPr id="57371" name="组合 6"/>
          <p:cNvGrpSpPr/>
          <p:nvPr/>
        </p:nvGrpSpPr>
        <p:grpSpPr bwMode="auto">
          <a:xfrm>
            <a:off x="2951163" y="3379788"/>
            <a:ext cx="596900" cy="514350"/>
            <a:chOff x="3782730" y="2611871"/>
            <a:chExt cx="796206" cy="686384"/>
          </a:xfrm>
        </p:grpSpPr>
        <p:sp>
          <p:nvSpPr>
            <p:cNvPr id="8" name="六边形 7"/>
            <p:cNvSpPr/>
            <p:nvPr/>
          </p:nvSpPr>
          <p:spPr>
            <a:xfrm>
              <a:off x="3782730" y="2611871"/>
              <a:ext cx="796206" cy="686384"/>
            </a:xfrm>
            <a:prstGeom prst="hexagon">
              <a:avLst/>
            </a:prstGeom>
            <a:solidFill>
              <a:srgbClr val="117EB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p>
          </p:txBody>
        </p:sp>
        <p:sp>
          <p:nvSpPr>
            <p:cNvPr id="9" name="文本框 8"/>
            <p:cNvSpPr txBox="1"/>
            <p:nvPr/>
          </p:nvSpPr>
          <p:spPr>
            <a:xfrm>
              <a:off x="3892362" y="2693454"/>
              <a:ext cx="576944" cy="553997"/>
            </a:xfrm>
            <a:prstGeom prst="rect">
              <a:avLst/>
            </a:prstGeom>
            <a:noFill/>
          </p:spPr>
          <p:txBody>
            <a:bodyPr>
              <a:spAutoFit/>
            </a:bodyPr>
            <a:lstStyle/>
            <a:p>
              <a:pPr algn="ctr" fontAlgn="auto">
                <a:spcBef>
                  <a:spcPts val="0"/>
                </a:spcBef>
                <a:spcAft>
                  <a:spcPts val="0"/>
                </a:spcAft>
                <a:defRPr/>
              </a:pPr>
              <a:r>
                <a:rPr lang="en-US" altLang="zh-CN" sz="2100" dirty="0">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atin typeface="微软雅黑" panose="020B0503020204020204" pitchFamily="34" charset="-122"/>
                  <a:ea typeface="微软雅黑" panose="020B0503020204020204" pitchFamily="34" charset="-122"/>
                </a:rPr>
                <a:t>2</a:t>
              </a:r>
              <a:endParaRPr lang="zh-CN" altLang="en-US" sz="2100" dirty="0">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atin typeface="微软雅黑" panose="020B0503020204020204" pitchFamily="34" charset="-122"/>
                <a:ea typeface="微软雅黑" panose="020B0503020204020204" pitchFamily="34" charset="-122"/>
              </a:endParaRPr>
            </a:p>
          </p:txBody>
        </p:sp>
      </p:grpSp>
      <p:sp>
        <p:nvSpPr>
          <p:cNvPr id="10" name="任意多边形 20"/>
          <p:cNvSpPr/>
          <p:nvPr/>
        </p:nvSpPr>
        <p:spPr>
          <a:xfrm>
            <a:off x="3630613" y="3379788"/>
            <a:ext cx="3371850" cy="514350"/>
          </a:xfrm>
          <a:custGeom>
            <a:avLst/>
            <a:gdLst>
              <a:gd name="connsiteX0" fmla="*/ 171596 w 3244131"/>
              <a:gd name="connsiteY0" fmla="*/ 0 h 686384"/>
              <a:gd name="connsiteX1" fmla="*/ 398103 w 3244131"/>
              <a:gd name="connsiteY1" fmla="*/ 0 h 686384"/>
              <a:gd name="connsiteX2" fmla="*/ 624610 w 3244131"/>
              <a:gd name="connsiteY2" fmla="*/ 0 h 686384"/>
              <a:gd name="connsiteX3" fmla="*/ 2619521 w 3244131"/>
              <a:gd name="connsiteY3" fmla="*/ 0 h 686384"/>
              <a:gd name="connsiteX4" fmla="*/ 2846028 w 3244131"/>
              <a:gd name="connsiteY4" fmla="*/ 0 h 686384"/>
              <a:gd name="connsiteX5" fmla="*/ 3072535 w 3244131"/>
              <a:gd name="connsiteY5" fmla="*/ 0 h 686384"/>
              <a:gd name="connsiteX6" fmla="*/ 3244131 w 3244131"/>
              <a:gd name="connsiteY6" fmla="*/ 343192 h 686384"/>
              <a:gd name="connsiteX7" fmla="*/ 3072535 w 3244131"/>
              <a:gd name="connsiteY7" fmla="*/ 686384 h 686384"/>
              <a:gd name="connsiteX8" fmla="*/ 2846028 w 3244131"/>
              <a:gd name="connsiteY8" fmla="*/ 686384 h 686384"/>
              <a:gd name="connsiteX9" fmla="*/ 2619521 w 3244131"/>
              <a:gd name="connsiteY9" fmla="*/ 686384 h 686384"/>
              <a:gd name="connsiteX10" fmla="*/ 624610 w 3244131"/>
              <a:gd name="connsiteY10" fmla="*/ 686384 h 686384"/>
              <a:gd name="connsiteX11" fmla="*/ 398103 w 3244131"/>
              <a:gd name="connsiteY11" fmla="*/ 686384 h 686384"/>
              <a:gd name="connsiteX12" fmla="*/ 171596 w 3244131"/>
              <a:gd name="connsiteY12" fmla="*/ 686384 h 686384"/>
              <a:gd name="connsiteX13" fmla="*/ 0 w 3244131"/>
              <a:gd name="connsiteY13" fmla="*/ 343192 h 68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44131" h="686384">
                <a:moveTo>
                  <a:pt x="171596" y="0"/>
                </a:moveTo>
                <a:lnTo>
                  <a:pt x="398103" y="0"/>
                </a:lnTo>
                <a:lnTo>
                  <a:pt x="624610" y="0"/>
                </a:lnTo>
                <a:lnTo>
                  <a:pt x="2619521" y="0"/>
                </a:lnTo>
                <a:lnTo>
                  <a:pt x="2846028" y="0"/>
                </a:lnTo>
                <a:lnTo>
                  <a:pt x="3072535" y="0"/>
                </a:lnTo>
                <a:lnTo>
                  <a:pt x="3244131" y="343192"/>
                </a:lnTo>
                <a:lnTo>
                  <a:pt x="3072535" y="686384"/>
                </a:lnTo>
                <a:lnTo>
                  <a:pt x="2846028" y="686384"/>
                </a:lnTo>
                <a:lnTo>
                  <a:pt x="2619521" y="686384"/>
                </a:lnTo>
                <a:lnTo>
                  <a:pt x="624610" y="686384"/>
                </a:lnTo>
                <a:lnTo>
                  <a:pt x="398103" y="686384"/>
                </a:lnTo>
                <a:lnTo>
                  <a:pt x="171596" y="686384"/>
                </a:lnTo>
                <a:lnTo>
                  <a:pt x="0" y="343192"/>
                </a:lnTo>
                <a:close/>
              </a:path>
            </a:pathLst>
          </a:custGeom>
          <a:solidFill>
            <a:srgbClr val="117EBF">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p>
        </p:txBody>
      </p:sp>
      <p:grpSp>
        <p:nvGrpSpPr>
          <p:cNvPr id="57375" name="组合 11"/>
          <p:cNvGrpSpPr/>
          <p:nvPr/>
        </p:nvGrpSpPr>
        <p:grpSpPr bwMode="auto">
          <a:xfrm>
            <a:off x="3308350" y="4090988"/>
            <a:ext cx="596900" cy="514350"/>
            <a:chOff x="4259301" y="3559745"/>
            <a:chExt cx="796206" cy="686384"/>
          </a:xfrm>
        </p:grpSpPr>
        <p:sp>
          <p:nvSpPr>
            <p:cNvPr id="2" name="六边形 12"/>
            <p:cNvSpPr/>
            <p:nvPr/>
          </p:nvSpPr>
          <p:spPr>
            <a:xfrm>
              <a:off x="4259301" y="3559745"/>
              <a:ext cx="796206" cy="686384"/>
            </a:xfrm>
            <a:prstGeom prst="hexagon">
              <a:avLst/>
            </a:prstGeom>
            <a:solidFill>
              <a:srgbClr val="117EB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p>
          </p:txBody>
        </p:sp>
        <p:sp>
          <p:nvSpPr>
            <p:cNvPr id="14" name="文本框 13"/>
            <p:cNvSpPr txBox="1"/>
            <p:nvPr/>
          </p:nvSpPr>
          <p:spPr>
            <a:xfrm>
              <a:off x="4368933" y="3641328"/>
              <a:ext cx="576944" cy="553997"/>
            </a:xfrm>
            <a:prstGeom prst="rect">
              <a:avLst/>
            </a:prstGeom>
            <a:noFill/>
          </p:spPr>
          <p:txBody>
            <a:bodyPr>
              <a:spAutoFit/>
            </a:bodyPr>
            <a:lstStyle/>
            <a:p>
              <a:pPr algn="ctr" fontAlgn="auto">
                <a:spcBef>
                  <a:spcPts val="0"/>
                </a:spcBef>
                <a:spcAft>
                  <a:spcPts val="0"/>
                </a:spcAft>
                <a:defRPr/>
              </a:pPr>
              <a:r>
                <a:rPr lang="en-US" altLang="zh-CN" sz="2100" dirty="0">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atin typeface="微软雅黑" panose="020B0503020204020204" pitchFamily="34" charset="-122"/>
                  <a:ea typeface="微软雅黑" panose="020B0503020204020204" pitchFamily="34" charset="-122"/>
                </a:rPr>
                <a:t>3</a:t>
              </a:r>
              <a:endParaRPr lang="zh-CN" altLang="en-US" sz="2100" dirty="0">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atin typeface="微软雅黑" panose="020B0503020204020204" pitchFamily="34" charset="-122"/>
                <a:ea typeface="微软雅黑" panose="020B0503020204020204" pitchFamily="34" charset="-122"/>
              </a:endParaRPr>
            </a:p>
          </p:txBody>
        </p:sp>
      </p:grpSp>
      <p:sp>
        <p:nvSpPr>
          <p:cNvPr id="15" name="任意多边形 27"/>
          <p:cNvSpPr/>
          <p:nvPr/>
        </p:nvSpPr>
        <p:spPr>
          <a:xfrm>
            <a:off x="3987800" y="4090988"/>
            <a:ext cx="3246438" cy="514350"/>
          </a:xfrm>
          <a:custGeom>
            <a:avLst/>
            <a:gdLst>
              <a:gd name="connsiteX0" fmla="*/ 171596 w 3244131"/>
              <a:gd name="connsiteY0" fmla="*/ 0 h 686384"/>
              <a:gd name="connsiteX1" fmla="*/ 398103 w 3244131"/>
              <a:gd name="connsiteY1" fmla="*/ 0 h 686384"/>
              <a:gd name="connsiteX2" fmla="*/ 624610 w 3244131"/>
              <a:gd name="connsiteY2" fmla="*/ 0 h 686384"/>
              <a:gd name="connsiteX3" fmla="*/ 2619521 w 3244131"/>
              <a:gd name="connsiteY3" fmla="*/ 0 h 686384"/>
              <a:gd name="connsiteX4" fmla="*/ 2846028 w 3244131"/>
              <a:gd name="connsiteY4" fmla="*/ 0 h 686384"/>
              <a:gd name="connsiteX5" fmla="*/ 3072535 w 3244131"/>
              <a:gd name="connsiteY5" fmla="*/ 0 h 686384"/>
              <a:gd name="connsiteX6" fmla="*/ 3244131 w 3244131"/>
              <a:gd name="connsiteY6" fmla="*/ 343192 h 686384"/>
              <a:gd name="connsiteX7" fmla="*/ 3072535 w 3244131"/>
              <a:gd name="connsiteY7" fmla="*/ 686384 h 686384"/>
              <a:gd name="connsiteX8" fmla="*/ 2846028 w 3244131"/>
              <a:gd name="connsiteY8" fmla="*/ 686384 h 686384"/>
              <a:gd name="connsiteX9" fmla="*/ 2619521 w 3244131"/>
              <a:gd name="connsiteY9" fmla="*/ 686384 h 686384"/>
              <a:gd name="connsiteX10" fmla="*/ 624610 w 3244131"/>
              <a:gd name="connsiteY10" fmla="*/ 686384 h 686384"/>
              <a:gd name="connsiteX11" fmla="*/ 398103 w 3244131"/>
              <a:gd name="connsiteY11" fmla="*/ 686384 h 686384"/>
              <a:gd name="connsiteX12" fmla="*/ 171596 w 3244131"/>
              <a:gd name="connsiteY12" fmla="*/ 686384 h 686384"/>
              <a:gd name="connsiteX13" fmla="*/ 0 w 3244131"/>
              <a:gd name="connsiteY13" fmla="*/ 343192 h 68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44131" h="686384">
                <a:moveTo>
                  <a:pt x="171596" y="0"/>
                </a:moveTo>
                <a:lnTo>
                  <a:pt x="398103" y="0"/>
                </a:lnTo>
                <a:lnTo>
                  <a:pt x="624610" y="0"/>
                </a:lnTo>
                <a:lnTo>
                  <a:pt x="2619521" y="0"/>
                </a:lnTo>
                <a:lnTo>
                  <a:pt x="2846028" y="0"/>
                </a:lnTo>
                <a:lnTo>
                  <a:pt x="3072535" y="0"/>
                </a:lnTo>
                <a:lnTo>
                  <a:pt x="3244131" y="343192"/>
                </a:lnTo>
                <a:lnTo>
                  <a:pt x="3072535" y="686384"/>
                </a:lnTo>
                <a:lnTo>
                  <a:pt x="2846028" y="686384"/>
                </a:lnTo>
                <a:lnTo>
                  <a:pt x="2619521" y="686384"/>
                </a:lnTo>
                <a:lnTo>
                  <a:pt x="624610" y="686384"/>
                </a:lnTo>
                <a:lnTo>
                  <a:pt x="398103" y="686384"/>
                </a:lnTo>
                <a:lnTo>
                  <a:pt x="171596" y="686384"/>
                </a:lnTo>
                <a:lnTo>
                  <a:pt x="0" y="343192"/>
                </a:lnTo>
                <a:close/>
              </a:path>
            </a:pathLst>
          </a:custGeom>
          <a:solidFill>
            <a:srgbClr val="117EBF">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p>
        </p:txBody>
      </p:sp>
      <p:sp>
        <p:nvSpPr>
          <p:cNvPr id="57379" name="Text Box 23"/>
          <p:cNvSpPr txBox="1">
            <a:spLocks noChangeArrowheads="1"/>
          </p:cNvSpPr>
          <p:nvPr/>
        </p:nvSpPr>
        <p:spPr bwMode="auto">
          <a:xfrm>
            <a:off x="3422650" y="2736850"/>
            <a:ext cx="3403600" cy="366713"/>
          </a:xfrm>
          <a:prstGeom prst="rect">
            <a:avLst/>
          </a:prstGeom>
          <a:noFill/>
          <a:ln w="9525" algn="ctr">
            <a:noFill/>
            <a:miter lim="800000"/>
          </a:ln>
        </p:spPr>
        <p:txBody>
          <a:bodyPr>
            <a:spAutoFit/>
          </a:bodyPr>
          <a:lstStyle/>
          <a:p>
            <a:pPr defTabSz="914400" eaLnBrk="0" hangingPunct="0"/>
            <a:r>
              <a:rPr lang="zh-CN" altLang="en-US">
                <a:solidFill>
                  <a:schemeClr val="bg1"/>
                </a:solidFill>
                <a:latin typeface="微软雅黑" panose="020B0503020204020204" pitchFamily="34" charset="-122"/>
                <a:ea typeface="微软雅黑" panose="020B0503020204020204" pitchFamily="34" charset="-122"/>
              </a:rPr>
              <a:t>切勿弄虚作假 </a:t>
            </a: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57380" name="Text Box 24"/>
          <p:cNvSpPr txBox="1">
            <a:spLocks noChangeArrowheads="1"/>
          </p:cNvSpPr>
          <p:nvPr/>
        </p:nvSpPr>
        <p:spPr bwMode="auto">
          <a:xfrm>
            <a:off x="3836988" y="3468688"/>
            <a:ext cx="1555750" cy="366712"/>
          </a:xfrm>
          <a:prstGeom prst="rect">
            <a:avLst/>
          </a:prstGeom>
          <a:noFill/>
          <a:ln w="9525" algn="ctr">
            <a:noFill/>
            <a:miter lim="800000"/>
          </a:ln>
        </p:spPr>
        <p:txBody>
          <a:bodyPr wrap="none">
            <a:spAutoFit/>
          </a:bodyPr>
          <a:lstStyle/>
          <a:p>
            <a:pPr algn="ctr" defTabSz="914400"/>
            <a:r>
              <a:rPr lang="zh-CN" altLang="en-US">
                <a:solidFill>
                  <a:schemeClr val="bg1"/>
                </a:solidFill>
                <a:latin typeface="微软雅黑" panose="020B0503020204020204" pitchFamily="34" charset="-122"/>
                <a:ea typeface="微软雅黑" panose="020B0503020204020204" pitchFamily="34" charset="-122"/>
              </a:rPr>
              <a:t>切记粗心大意</a:t>
            </a: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57381" name="Text Box 24"/>
          <p:cNvSpPr txBox="1">
            <a:spLocks noChangeArrowheads="1"/>
          </p:cNvSpPr>
          <p:nvPr/>
        </p:nvSpPr>
        <p:spPr bwMode="auto">
          <a:xfrm>
            <a:off x="4162425" y="4160838"/>
            <a:ext cx="2012950" cy="366712"/>
          </a:xfrm>
          <a:prstGeom prst="rect">
            <a:avLst/>
          </a:prstGeom>
          <a:noFill/>
          <a:ln w="9525" algn="ctr">
            <a:noFill/>
            <a:miter lim="800000"/>
          </a:ln>
        </p:spPr>
        <p:txBody>
          <a:bodyPr wrap="none">
            <a:spAutoFit/>
          </a:bodyPr>
          <a:lstStyle/>
          <a:p>
            <a:pPr algn="ctr" defTabSz="914400"/>
            <a:r>
              <a:rPr lang="zh-CN" altLang="en-US">
                <a:solidFill>
                  <a:schemeClr val="bg1"/>
                </a:solidFill>
                <a:latin typeface="微软雅黑" panose="020B0503020204020204" pitchFamily="34" charset="-122"/>
                <a:ea typeface="微软雅黑" panose="020B0503020204020204" pitchFamily="34" charset="-122"/>
              </a:rPr>
              <a:t>切记挂羊头卖狗肉</a:t>
            </a:r>
            <a:endParaRPr lang="zh-CN" altLang="en-US">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med">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69" name="组合 35"/>
          <p:cNvGrpSpPr/>
          <p:nvPr/>
        </p:nvGrpSpPr>
        <p:grpSpPr bwMode="auto">
          <a:xfrm>
            <a:off x="1016000" y="2733675"/>
            <a:ext cx="7112000" cy="1390650"/>
            <a:chOff x="1403229" y="2503503"/>
            <a:chExt cx="9484673" cy="1853214"/>
          </a:xfrm>
        </p:grpSpPr>
        <p:grpSp>
          <p:nvGrpSpPr>
            <p:cNvPr id="58370" name="组合 22"/>
            <p:cNvGrpSpPr/>
            <p:nvPr/>
          </p:nvGrpSpPr>
          <p:grpSpPr bwMode="auto">
            <a:xfrm>
              <a:off x="1403229" y="2968472"/>
              <a:ext cx="923277" cy="923277"/>
              <a:chOff x="2433962" y="2967362"/>
              <a:chExt cx="923277" cy="923277"/>
            </a:xfrm>
          </p:grpSpPr>
          <p:sp>
            <p:nvSpPr>
              <p:cNvPr id="24" name="矩形 23"/>
              <p:cNvSpPr/>
              <p:nvPr/>
            </p:nvSpPr>
            <p:spPr>
              <a:xfrm>
                <a:off x="2433962" y="2967812"/>
                <a:ext cx="923062" cy="922376"/>
              </a:xfrm>
              <a:prstGeom prst="rect">
                <a:avLst/>
              </a:prstGeom>
              <a:solidFill>
                <a:srgbClr val="003C7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p>
            </p:txBody>
          </p:sp>
          <p:sp>
            <p:nvSpPr>
              <p:cNvPr id="58387" name="文本框 24"/>
              <p:cNvSpPr txBox="1">
                <a:spLocks noChangeArrowheads="1"/>
              </p:cNvSpPr>
              <p:nvPr/>
            </p:nvSpPr>
            <p:spPr bwMode="auto">
              <a:xfrm>
                <a:off x="2727665" y="3044281"/>
                <a:ext cx="335871" cy="800218"/>
              </a:xfrm>
              <a:prstGeom prst="rect">
                <a:avLst/>
              </a:prstGeom>
              <a:noFill/>
              <a:ln w="9525">
                <a:noFill/>
                <a:miter lim="800000"/>
              </a:ln>
            </p:spPr>
            <p:txBody>
              <a:bodyPr>
                <a:spAutoFit/>
              </a:bodyPr>
              <a:lstStyle/>
              <a:p>
                <a:pPr algn="ctr"/>
                <a:r>
                  <a:rPr lang="en-US" altLang="zh-CN" sz="3300">
                    <a:solidFill>
                      <a:schemeClr val="bg1"/>
                    </a:solidFill>
                    <a:latin typeface="微软雅黑" panose="020B0503020204020204" pitchFamily="34" charset="-122"/>
                    <a:ea typeface="微软雅黑" panose="020B0503020204020204" pitchFamily="34" charset="-122"/>
                  </a:rPr>
                  <a:t>T</a:t>
                </a:r>
                <a:endParaRPr lang="zh-CN" altLang="en-US" sz="3300">
                  <a:solidFill>
                    <a:schemeClr val="bg1"/>
                  </a:solidFill>
                  <a:latin typeface="微软雅黑" panose="020B0503020204020204" pitchFamily="34" charset="-122"/>
                  <a:ea typeface="微软雅黑" panose="020B0503020204020204" pitchFamily="34" charset="-122"/>
                </a:endParaRPr>
              </a:p>
            </p:txBody>
          </p:sp>
        </p:grpSp>
        <p:grpSp>
          <p:nvGrpSpPr>
            <p:cNvPr id="58371" name="组合 30"/>
            <p:cNvGrpSpPr/>
            <p:nvPr/>
          </p:nvGrpSpPr>
          <p:grpSpPr bwMode="auto">
            <a:xfrm>
              <a:off x="2578640" y="2750968"/>
              <a:ext cx="1358284" cy="1358284"/>
              <a:chOff x="2578640" y="2750968"/>
              <a:chExt cx="1358284" cy="1358284"/>
            </a:xfrm>
          </p:grpSpPr>
          <p:sp>
            <p:nvSpPr>
              <p:cNvPr id="21" name="矩形 20"/>
              <p:cNvSpPr/>
              <p:nvPr/>
            </p:nvSpPr>
            <p:spPr>
              <a:xfrm>
                <a:off x="2578228" y="2751023"/>
                <a:ext cx="1359187" cy="1358177"/>
              </a:xfrm>
              <a:prstGeom prst="rect">
                <a:avLst/>
              </a:prstGeom>
              <a:solidFill>
                <a:srgbClr val="003C7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p>
            </p:txBody>
          </p:sp>
          <p:sp>
            <p:nvSpPr>
              <p:cNvPr id="26" name="文本框 25"/>
              <p:cNvSpPr txBox="1"/>
              <p:nvPr/>
            </p:nvSpPr>
            <p:spPr>
              <a:xfrm>
                <a:off x="2760300" y="2875839"/>
                <a:ext cx="995043" cy="1138161"/>
              </a:xfrm>
              <a:prstGeom prst="rect">
                <a:avLst/>
              </a:prstGeom>
              <a:noFill/>
            </p:spPr>
            <p:txBody>
              <a:bodyPr>
                <a:spAutoFit/>
              </a:bodyPr>
              <a:lstStyle/>
              <a:p>
                <a:pPr algn="ctr" fontAlgn="auto">
                  <a:spcBef>
                    <a:spcPts val="0"/>
                  </a:spcBef>
                  <a:spcAft>
                    <a:spcPts val="0"/>
                  </a:spcAft>
                  <a:defRPr/>
                </a:pPr>
                <a:r>
                  <a:rPr lang="en-US" altLang="zh-CN" sz="4950" dirty="0">
                    <a:solidFill>
                      <a:schemeClr val="bg1"/>
                    </a:solidFill>
                    <a:latin typeface="微软雅黑" panose="020B0503020204020204" pitchFamily="34" charset="-122"/>
                    <a:ea typeface="微软雅黑" panose="020B0503020204020204" pitchFamily="34" charset="-122"/>
                  </a:rPr>
                  <a:t>H</a:t>
                </a:r>
                <a:endParaRPr lang="zh-CN" altLang="en-US" sz="4950" dirty="0">
                  <a:solidFill>
                    <a:schemeClr val="bg1"/>
                  </a:solidFill>
                  <a:latin typeface="微软雅黑" panose="020B0503020204020204" pitchFamily="34" charset="-122"/>
                  <a:ea typeface="微软雅黑" panose="020B0503020204020204" pitchFamily="34" charset="-122"/>
                </a:endParaRPr>
              </a:p>
            </p:txBody>
          </p:sp>
        </p:grpSp>
        <p:grpSp>
          <p:nvGrpSpPr>
            <p:cNvPr id="58372" name="组合 31"/>
            <p:cNvGrpSpPr/>
            <p:nvPr/>
          </p:nvGrpSpPr>
          <p:grpSpPr bwMode="auto">
            <a:xfrm>
              <a:off x="4189058" y="2503503"/>
              <a:ext cx="1853214" cy="1853214"/>
              <a:chOff x="4189058" y="2503503"/>
              <a:chExt cx="1853214" cy="1853214"/>
            </a:xfrm>
          </p:grpSpPr>
          <p:sp>
            <p:nvSpPr>
              <p:cNvPr id="4" name="矩形 3"/>
              <p:cNvSpPr/>
              <p:nvPr/>
            </p:nvSpPr>
            <p:spPr>
              <a:xfrm>
                <a:off x="4189351" y="2503503"/>
                <a:ext cx="1852477" cy="1853214"/>
              </a:xfrm>
              <a:prstGeom prst="rect">
                <a:avLst/>
              </a:prstGeom>
              <a:solidFill>
                <a:srgbClr val="003C7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p>
            </p:txBody>
          </p:sp>
          <p:sp>
            <p:nvSpPr>
              <p:cNvPr id="58383" name="文本框 26"/>
              <p:cNvSpPr txBox="1">
                <a:spLocks noChangeArrowheads="1"/>
              </p:cNvSpPr>
              <p:nvPr/>
            </p:nvSpPr>
            <p:spPr bwMode="auto">
              <a:xfrm>
                <a:off x="4618517" y="2645280"/>
                <a:ext cx="994300" cy="1600438"/>
              </a:xfrm>
              <a:prstGeom prst="rect">
                <a:avLst/>
              </a:prstGeom>
              <a:noFill/>
              <a:ln w="9525">
                <a:noFill/>
                <a:miter lim="800000"/>
              </a:ln>
            </p:spPr>
            <p:txBody>
              <a:bodyPr>
                <a:spAutoFit/>
              </a:bodyPr>
              <a:lstStyle/>
              <a:p>
                <a:pPr algn="ctr"/>
                <a:r>
                  <a:rPr lang="en-US" altLang="zh-CN" sz="7200">
                    <a:solidFill>
                      <a:schemeClr val="bg1"/>
                    </a:solidFill>
                    <a:latin typeface="微软雅黑" panose="020B0503020204020204" pitchFamily="34" charset="-122"/>
                    <a:ea typeface="微软雅黑" panose="020B0503020204020204" pitchFamily="34" charset="-122"/>
                  </a:rPr>
                  <a:t>A</a:t>
                </a:r>
                <a:endParaRPr lang="zh-CN" altLang="en-US" sz="7200">
                  <a:solidFill>
                    <a:schemeClr val="bg1"/>
                  </a:solidFill>
                  <a:latin typeface="微软雅黑" panose="020B0503020204020204" pitchFamily="34" charset="-122"/>
                  <a:ea typeface="微软雅黑" panose="020B0503020204020204" pitchFamily="34" charset="-122"/>
                </a:endParaRPr>
              </a:p>
            </p:txBody>
          </p:sp>
        </p:grpSp>
        <p:grpSp>
          <p:nvGrpSpPr>
            <p:cNvPr id="58373" name="组合 32"/>
            <p:cNvGrpSpPr/>
            <p:nvPr/>
          </p:nvGrpSpPr>
          <p:grpSpPr bwMode="auto">
            <a:xfrm>
              <a:off x="6294406" y="2503503"/>
              <a:ext cx="1853214" cy="1853214"/>
              <a:chOff x="6294406" y="2503503"/>
              <a:chExt cx="1853214" cy="1853214"/>
            </a:xfrm>
          </p:grpSpPr>
          <p:sp>
            <p:nvSpPr>
              <p:cNvPr id="20" name="矩形 19"/>
              <p:cNvSpPr/>
              <p:nvPr/>
            </p:nvSpPr>
            <p:spPr>
              <a:xfrm>
                <a:off x="6293763" y="2503503"/>
                <a:ext cx="1854593" cy="1853214"/>
              </a:xfrm>
              <a:prstGeom prst="rect">
                <a:avLst/>
              </a:prstGeom>
              <a:solidFill>
                <a:srgbClr val="003C7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p>
            </p:txBody>
          </p:sp>
          <p:sp>
            <p:nvSpPr>
              <p:cNvPr id="58381" name="文本框 27"/>
              <p:cNvSpPr txBox="1">
                <a:spLocks noChangeArrowheads="1"/>
              </p:cNvSpPr>
              <p:nvPr/>
            </p:nvSpPr>
            <p:spPr bwMode="auto">
              <a:xfrm>
                <a:off x="6723863" y="2645280"/>
                <a:ext cx="994300" cy="1600438"/>
              </a:xfrm>
              <a:prstGeom prst="rect">
                <a:avLst/>
              </a:prstGeom>
              <a:noFill/>
              <a:ln w="9525">
                <a:noFill/>
                <a:miter lim="800000"/>
              </a:ln>
            </p:spPr>
            <p:txBody>
              <a:bodyPr>
                <a:spAutoFit/>
              </a:bodyPr>
              <a:lstStyle/>
              <a:p>
                <a:pPr algn="ctr"/>
                <a:r>
                  <a:rPr lang="en-US" altLang="zh-CN" sz="7200">
                    <a:solidFill>
                      <a:schemeClr val="bg1"/>
                    </a:solidFill>
                    <a:latin typeface="微软雅黑" panose="020B0503020204020204" pitchFamily="34" charset="-122"/>
                    <a:ea typeface="微软雅黑" panose="020B0503020204020204" pitchFamily="34" charset="-122"/>
                  </a:rPr>
                  <a:t>N</a:t>
                </a:r>
                <a:endParaRPr lang="zh-CN" altLang="en-US" sz="7200">
                  <a:solidFill>
                    <a:schemeClr val="bg1"/>
                  </a:solidFill>
                  <a:latin typeface="微软雅黑" panose="020B0503020204020204" pitchFamily="34" charset="-122"/>
                  <a:ea typeface="微软雅黑" panose="020B0503020204020204" pitchFamily="34" charset="-122"/>
                </a:endParaRPr>
              </a:p>
            </p:txBody>
          </p:sp>
        </p:grpSp>
        <p:grpSp>
          <p:nvGrpSpPr>
            <p:cNvPr id="58374" name="组合 33"/>
            <p:cNvGrpSpPr/>
            <p:nvPr/>
          </p:nvGrpSpPr>
          <p:grpSpPr bwMode="auto">
            <a:xfrm>
              <a:off x="8399756" y="2750968"/>
              <a:ext cx="1358284" cy="1358284"/>
              <a:chOff x="8399756" y="2750968"/>
              <a:chExt cx="1358284" cy="1358284"/>
            </a:xfrm>
          </p:grpSpPr>
          <p:sp>
            <p:nvSpPr>
              <p:cNvPr id="22" name="矩形 21"/>
              <p:cNvSpPr/>
              <p:nvPr/>
            </p:nvSpPr>
            <p:spPr>
              <a:xfrm>
                <a:off x="8400293" y="2751023"/>
                <a:ext cx="1357069" cy="1358177"/>
              </a:xfrm>
              <a:prstGeom prst="rect">
                <a:avLst/>
              </a:prstGeom>
              <a:solidFill>
                <a:srgbClr val="003C7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p>
            </p:txBody>
          </p:sp>
          <p:sp>
            <p:nvSpPr>
              <p:cNvPr id="29" name="文本框 28"/>
              <p:cNvSpPr txBox="1"/>
              <p:nvPr/>
            </p:nvSpPr>
            <p:spPr>
              <a:xfrm>
                <a:off x="8582365" y="2875839"/>
                <a:ext cx="992926" cy="1138161"/>
              </a:xfrm>
              <a:prstGeom prst="rect">
                <a:avLst/>
              </a:prstGeom>
              <a:noFill/>
            </p:spPr>
            <p:txBody>
              <a:bodyPr>
                <a:spAutoFit/>
              </a:bodyPr>
              <a:lstStyle/>
              <a:p>
                <a:pPr algn="ctr" fontAlgn="auto">
                  <a:spcBef>
                    <a:spcPts val="0"/>
                  </a:spcBef>
                  <a:spcAft>
                    <a:spcPts val="0"/>
                  </a:spcAft>
                  <a:defRPr/>
                </a:pPr>
                <a:r>
                  <a:rPr lang="en-US" altLang="zh-CN" sz="4950" dirty="0">
                    <a:solidFill>
                      <a:schemeClr val="bg1"/>
                    </a:solidFill>
                    <a:latin typeface="微软雅黑" panose="020B0503020204020204" pitchFamily="34" charset="-122"/>
                    <a:ea typeface="微软雅黑" panose="020B0503020204020204" pitchFamily="34" charset="-122"/>
                  </a:rPr>
                  <a:t>K</a:t>
                </a:r>
                <a:endParaRPr lang="zh-CN" altLang="en-US" sz="4950" dirty="0">
                  <a:solidFill>
                    <a:schemeClr val="bg1"/>
                  </a:solidFill>
                  <a:latin typeface="微软雅黑" panose="020B0503020204020204" pitchFamily="34" charset="-122"/>
                  <a:ea typeface="微软雅黑" panose="020B0503020204020204" pitchFamily="34" charset="-122"/>
                </a:endParaRPr>
              </a:p>
            </p:txBody>
          </p:sp>
        </p:grpSp>
        <p:grpSp>
          <p:nvGrpSpPr>
            <p:cNvPr id="58375" name="组合 34"/>
            <p:cNvGrpSpPr/>
            <p:nvPr/>
          </p:nvGrpSpPr>
          <p:grpSpPr bwMode="auto">
            <a:xfrm>
              <a:off x="9964625" y="3044279"/>
              <a:ext cx="923277" cy="923277"/>
              <a:chOff x="9964625" y="3044279"/>
              <a:chExt cx="923277" cy="923277"/>
            </a:xfrm>
          </p:grpSpPr>
          <p:sp>
            <p:nvSpPr>
              <p:cNvPr id="13" name="矩形 12"/>
              <p:cNvSpPr/>
              <p:nvPr/>
            </p:nvSpPr>
            <p:spPr>
              <a:xfrm>
                <a:off x="9964840" y="3045081"/>
                <a:ext cx="923062" cy="922376"/>
              </a:xfrm>
              <a:prstGeom prst="rect">
                <a:avLst/>
              </a:prstGeom>
              <a:solidFill>
                <a:srgbClr val="003C7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p>
            </p:txBody>
          </p:sp>
          <p:sp>
            <p:nvSpPr>
              <p:cNvPr id="58377" name="文本框 29"/>
              <p:cNvSpPr txBox="1">
                <a:spLocks noChangeArrowheads="1"/>
              </p:cNvSpPr>
              <p:nvPr/>
            </p:nvSpPr>
            <p:spPr bwMode="auto">
              <a:xfrm>
                <a:off x="10258328" y="3121198"/>
                <a:ext cx="335871" cy="800218"/>
              </a:xfrm>
              <a:prstGeom prst="rect">
                <a:avLst/>
              </a:prstGeom>
              <a:noFill/>
              <a:ln w="9525">
                <a:noFill/>
                <a:miter lim="800000"/>
              </a:ln>
            </p:spPr>
            <p:txBody>
              <a:bodyPr>
                <a:spAutoFit/>
              </a:bodyPr>
              <a:lstStyle/>
              <a:p>
                <a:pPr algn="ctr"/>
                <a:r>
                  <a:rPr lang="en-US" altLang="zh-CN" sz="3300">
                    <a:solidFill>
                      <a:schemeClr val="bg1"/>
                    </a:solidFill>
                    <a:latin typeface="微软雅黑" panose="020B0503020204020204" pitchFamily="34" charset="-122"/>
                    <a:ea typeface="微软雅黑" panose="020B0503020204020204" pitchFamily="34" charset="-122"/>
                  </a:rPr>
                  <a:t>S</a:t>
                </a:r>
                <a:endParaRPr lang="zh-CN" altLang="en-US" sz="3300">
                  <a:solidFill>
                    <a:schemeClr val="bg1"/>
                  </a:solidFill>
                  <a:latin typeface="微软雅黑" panose="020B0503020204020204" pitchFamily="34" charset="-122"/>
                  <a:ea typeface="微软雅黑" panose="020B0503020204020204" pitchFamily="34" charset="-122"/>
                </a:endParaRPr>
              </a:p>
            </p:txBody>
          </p:sp>
        </p:grpSp>
      </p:gr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3" name="组合 1"/>
          <p:cNvGrpSpPr/>
          <p:nvPr/>
        </p:nvGrpSpPr>
        <p:grpSpPr bwMode="auto">
          <a:xfrm>
            <a:off x="752475" y="1322388"/>
            <a:ext cx="596900" cy="514350"/>
            <a:chOff x="3306159" y="1663997"/>
            <a:chExt cx="796206" cy="686384"/>
          </a:xfrm>
        </p:grpSpPr>
        <p:sp>
          <p:nvSpPr>
            <p:cNvPr id="3" name="六边形 2"/>
            <p:cNvSpPr/>
            <p:nvPr/>
          </p:nvSpPr>
          <p:spPr>
            <a:xfrm>
              <a:off x="3306159" y="1663997"/>
              <a:ext cx="796206" cy="686384"/>
            </a:xfrm>
            <a:prstGeom prst="hexagon">
              <a:avLst/>
            </a:prstGeom>
            <a:solidFill>
              <a:srgbClr val="117EB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p>
          </p:txBody>
        </p:sp>
        <p:sp>
          <p:nvSpPr>
            <p:cNvPr id="4" name="文本框 3"/>
            <p:cNvSpPr txBox="1"/>
            <p:nvPr/>
          </p:nvSpPr>
          <p:spPr>
            <a:xfrm>
              <a:off x="3416273" y="1746617"/>
              <a:ext cx="575979" cy="552921"/>
            </a:xfrm>
            <a:prstGeom prst="rect">
              <a:avLst/>
            </a:prstGeom>
            <a:noFill/>
          </p:spPr>
          <p:txBody>
            <a:bodyPr>
              <a:spAutoFit/>
            </a:bodyPr>
            <a:lstStyle/>
            <a:p>
              <a:pPr algn="ctr" fontAlgn="auto">
                <a:spcBef>
                  <a:spcPts val="0"/>
                </a:spcBef>
                <a:spcAft>
                  <a:spcPts val="0"/>
                </a:spcAft>
                <a:defRPr/>
              </a:pPr>
              <a:endParaRPr lang="zh-CN" altLang="en-US" sz="2100" dirty="0">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atin typeface="微软雅黑" panose="020B0503020204020204" pitchFamily="34" charset="-122"/>
                <a:ea typeface="微软雅黑" panose="020B0503020204020204" pitchFamily="34" charset="-122"/>
              </a:endParaRPr>
            </a:p>
          </p:txBody>
        </p:sp>
      </p:grpSp>
      <p:sp>
        <p:nvSpPr>
          <p:cNvPr id="5" name="矩形 4"/>
          <p:cNvSpPr/>
          <p:nvPr/>
        </p:nvSpPr>
        <p:spPr>
          <a:xfrm>
            <a:off x="1565275" y="1322388"/>
            <a:ext cx="141288" cy="476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195" name="Text Box 23"/>
          <p:cNvSpPr txBox="1">
            <a:spLocks noChangeArrowheads="1"/>
          </p:cNvSpPr>
          <p:nvPr/>
        </p:nvSpPr>
        <p:spPr bwMode="auto">
          <a:xfrm>
            <a:off x="1900238" y="1295400"/>
            <a:ext cx="5356225" cy="519113"/>
          </a:xfrm>
          <a:prstGeom prst="rect">
            <a:avLst/>
          </a:prstGeom>
          <a:noFill/>
          <a:ln w="9525" algn="ctr">
            <a:noFill/>
            <a:miter lim="800000"/>
          </a:ln>
        </p:spPr>
        <p:txBody>
          <a:bodyPr>
            <a:spAutoFit/>
          </a:bodyPr>
          <a:lstStyle/>
          <a:p>
            <a:pPr defTabSz="914400" eaLnBrk="0" hangingPunct="0"/>
            <a:r>
              <a:rPr lang="zh-CN" altLang="en-US" sz="2800" b="1">
                <a:solidFill>
                  <a:schemeClr val="bg1"/>
                </a:solidFill>
                <a:latin typeface="微软雅黑" panose="020B0503020204020204" pitchFamily="34" charset="-122"/>
                <a:ea typeface="微软雅黑" panose="020B0503020204020204" pitchFamily="34" charset="-122"/>
              </a:rPr>
              <a:t>切勿弄虚作假</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8200" name="文本框 2"/>
          <p:cNvSpPr txBox="1">
            <a:spLocks noChangeArrowheads="1"/>
          </p:cNvSpPr>
          <p:nvPr/>
        </p:nvSpPr>
        <p:spPr bwMode="auto">
          <a:xfrm>
            <a:off x="577850" y="2187575"/>
            <a:ext cx="8308975" cy="3743325"/>
          </a:xfrm>
          <a:prstGeom prst="rect">
            <a:avLst/>
          </a:prstGeom>
          <a:noFill/>
          <a:ln w="9525">
            <a:noFill/>
            <a:miter lim="800000"/>
          </a:ln>
        </p:spPr>
        <p:txBody>
          <a:bodyPr>
            <a:spAutoFit/>
          </a:bodyPr>
          <a:lstStyle/>
          <a:p>
            <a:pPr defTabSz="914400">
              <a:buFont typeface="Arial" panose="020B0604020202020204" pitchFamily="34" charset="0"/>
              <a:buNone/>
            </a:pPr>
            <a:r>
              <a:rPr lang="en-US" altLang="zh-CN" sz="2400">
                <a:solidFill>
                  <a:schemeClr val="bg1"/>
                </a:solidFill>
                <a:latin typeface="微软雅黑" panose="020B0503020204020204" pitchFamily="34" charset="-122"/>
                <a:ea typeface="微软雅黑" panose="020B0503020204020204" pitchFamily="34" charset="-122"/>
              </a:rPr>
              <a:t>	</a:t>
            </a:r>
            <a:r>
              <a:rPr lang="zh-CN" altLang="en-US" sz="2400">
                <a:solidFill>
                  <a:schemeClr val="bg1"/>
                </a:solidFill>
                <a:latin typeface="微软雅黑" panose="020B0503020204020204" pitchFamily="34" charset="-122"/>
                <a:ea typeface="微软雅黑" panose="020B0503020204020204" pitchFamily="34" charset="-122"/>
              </a:rPr>
              <a:t>有交易的地方就有欺骗，永远都会有商人受利益的驱使在商品交易中弄虚作假。马云曾高调提出：炒作信用、假货和侵犯知识产权是底线，谁闹也没用。如果不愿意接受诚信考验，欢迎卖家离开淘宝去那些支持他们的地方，不要期待淘宝会妥协。</a:t>
            </a:r>
            <a:endParaRPr lang="zh-CN" altLang="en-US" sz="2400">
              <a:solidFill>
                <a:schemeClr val="bg1"/>
              </a:solidFill>
              <a:latin typeface="微软雅黑" panose="020B0503020204020204" pitchFamily="34" charset="-122"/>
              <a:ea typeface="微软雅黑" panose="020B0503020204020204" pitchFamily="34" charset="-122"/>
            </a:endParaRPr>
          </a:p>
          <a:p>
            <a:pPr defTabSz="914400">
              <a:buFont typeface="Arial" panose="020B0604020202020204" pitchFamily="34" charset="0"/>
              <a:buNone/>
            </a:pPr>
            <a:r>
              <a:rPr lang="en-US" altLang="zh-CN" sz="2400">
                <a:latin typeface="微软雅黑" panose="020B0503020204020204" pitchFamily="34" charset="-122"/>
                <a:ea typeface="微软雅黑" panose="020B0503020204020204" pitchFamily="34" charset="-122"/>
              </a:rPr>
              <a:t>	</a:t>
            </a:r>
            <a:r>
              <a:rPr lang="zh-CN" altLang="en-US" sz="2400">
                <a:solidFill>
                  <a:schemeClr val="bg1"/>
                </a:solidFill>
                <a:latin typeface="微软雅黑" panose="020B0503020204020204" pitchFamily="34" charset="-122"/>
                <a:ea typeface="微软雅黑" panose="020B0503020204020204" pitchFamily="34" charset="-122"/>
              </a:rPr>
              <a:t>有的同学可能会认为：我老老实实销售商品不卖假货不刷单不就行了。其实不然，因为淘宝的反作弊系统很可能会因为卖家的一个无意识的行为就判定卖家在弄虚作假。</a:t>
            </a:r>
            <a:endParaRPr lang="zh-CN" altLang="en-US" sz="2400">
              <a:solidFill>
                <a:schemeClr val="bg1"/>
              </a:solidFill>
              <a:latin typeface="微软雅黑" panose="020B0503020204020204" pitchFamily="34" charset="-122"/>
              <a:ea typeface="微软雅黑" panose="020B0503020204020204" pitchFamily="34" charset="-122"/>
            </a:endParaRPr>
          </a:p>
          <a:p>
            <a:pPr defTabSz="914400">
              <a:buFont typeface="Arial" panose="020B0604020202020204" pitchFamily="34" charset="0"/>
              <a:buNone/>
            </a:pPr>
            <a:r>
              <a:rPr lang="en-US" altLang="zh-CN" sz="2400">
                <a:solidFill>
                  <a:schemeClr val="bg1"/>
                </a:solidFill>
                <a:latin typeface="微软雅黑" panose="020B0503020204020204" pitchFamily="34" charset="-122"/>
                <a:ea typeface="微软雅黑" panose="020B0503020204020204" pitchFamily="34" charset="-122"/>
              </a:rPr>
              <a:t>	</a:t>
            </a:r>
            <a:r>
              <a:rPr lang="zh-CN" altLang="en-US" sz="2400">
                <a:solidFill>
                  <a:schemeClr val="bg1"/>
                </a:solidFill>
                <a:latin typeface="微软雅黑" panose="020B0503020204020204" pitchFamily="34" charset="-122"/>
                <a:ea typeface="微软雅黑" panose="020B0503020204020204" pitchFamily="34" charset="-122"/>
              </a:rPr>
              <a:t>弄虚作假涉及四个方面：虚假交易、换宝贝行为、重复铺货、商品</a:t>
            </a:r>
            <a:r>
              <a:rPr lang="en-US" altLang="zh-CN" sz="2400">
                <a:solidFill>
                  <a:schemeClr val="bg1"/>
                </a:solidFill>
                <a:latin typeface="微软雅黑" panose="020B0503020204020204" pitchFamily="34" charset="-122"/>
                <a:ea typeface="微软雅黑" panose="020B0503020204020204" pitchFamily="34" charset="-122"/>
              </a:rPr>
              <a:t>SKU</a:t>
            </a:r>
            <a:r>
              <a:rPr lang="zh-CN" altLang="en-US" sz="2400">
                <a:solidFill>
                  <a:schemeClr val="bg1"/>
                </a:solidFill>
                <a:latin typeface="微软雅黑" panose="020B0503020204020204" pitchFamily="34" charset="-122"/>
                <a:ea typeface="微软雅黑" panose="020B0503020204020204" pitchFamily="34" charset="-122"/>
              </a:rPr>
              <a:t>作弊。</a:t>
            </a:r>
            <a:endParaRPr lang="zh-CN" altLang="en-US" sz="240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76375" y="1106488"/>
            <a:ext cx="141288" cy="476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218" name="Text Box 23"/>
          <p:cNvSpPr txBox="1">
            <a:spLocks noChangeArrowheads="1"/>
          </p:cNvSpPr>
          <p:nvPr/>
        </p:nvSpPr>
        <p:spPr bwMode="auto">
          <a:xfrm>
            <a:off x="1900238" y="1101725"/>
            <a:ext cx="5356225" cy="519113"/>
          </a:xfrm>
          <a:prstGeom prst="rect">
            <a:avLst/>
          </a:prstGeom>
          <a:noFill/>
          <a:ln w="9525" algn="ctr">
            <a:noFill/>
            <a:miter lim="800000"/>
          </a:ln>
        </p:spPr>
        <p:txBody>
          <a:bodyPr>
            <a:spAutoFit/>
          </a:bodyPr>
          <a:lstStyle/>
          <a:p>
            <a:pPr defTabSz="914400" eaLnBrk="0" hangingPunct="0"/>
            <a:r>
              <a:rPr lang="zh-CN" altLang="en-US" sz="2800" b="1">
                <a:solidFill>
                  <a:schemeClr val="bg1"/>
                </a:solidFill>
                <a:latin typeface="微软雅黑" panose="020B0503020204020204" pitchFamily="34" charset="-122"/>
                <a:ea typeface="微软雅黑" panose="020B0503020204020204" pitchFamily="34" charset="-122"/>
              </a:rPr>
              <a:t>虚假交易</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9224" name="文本框 2"/>
          <p:cNvSpPr txBox="1">
            <a:spLocks noChangeArrowheads="1"/>
          </p:cNvSpPr>
          <p:nvPr/>
        </p:nvSpPr>
        <p:spPr bwMode="auto">
          <a:xfrm>
            <a:off x="931863" y="1905000"/>
            <a:ext cx="7650162" cy="4506595"/>
          </a:xfrm>
          <a:prstGeom prst="rect">
            <a:avLst/>
          </a:prstGeom>
          <a:noFill/>
          <a:ln w="9525">
            <a:noFill/>
            <a:miter lim="800000"/>
          </a:ln>
        </p:spPr>
        <p:txBody>
          <a:bodyPr>
            <a:spAutoFit/>
          </a:bodyPr>
          <a:lstStyle/>
          <a:p>
            <a:pPr defTabSz="914400">
              <a:buFont typeface="Arial" panose="020B0604020202020204" pitchFamily="34" charset="0"/>
              <a:buNone/>
            </a:pPr>
            <a:r>
              <a:rPr lang="en-US" altLang="zh-CN" sz="2400">
                <a:solidFill>
                  <a:schemeClr val="bg1"/>
                </a:solidFill>
                <a:latin typeface="微软雅黑" panose="020B0503020204020204" pitchFamily="34" charset="-122"/>
                <a:ea typeface="微软雅黑" panose="020B0503020204020204" pitchFamily="34" charset="-122"/>
              </a:rPr>
              <a:t>	</a:t>
            </a:r>
            <a:r>
              <a:rPr lang="zh-CN" altLang="en-US" sz="2400">
                <a:solidFill>
                  <a:schemeClr val="bg1"/>
                </a:solidFill>
                <a:latin typeface="微软雅黑" panose="020B0503020204020204" pitchFamily="34" charset="-122"/>
                <a:ea typeface="微软雅黑" panose="020B0503020204020204" pitchFamily="34" charset="-122"/>
              </a:rPr>
              <a:t>所谓虚假交易就是指通过不正当的方式提高账户信用积分或宝贝销量，妨害买家高效</a:t>
            </a:r>
            <a:r>
              <a:rPr lang="zh-CN" altLang="en-US" sz="2400">
                <a:solidFill>
                  <a:schemeClr val="bg1"/>
                </a:solidFill>
                <a:latin typeface="微软雅黑" panose="020B0503020204020204" pitchFamily="34" charset="-122"/>
                <a:ea typeface="微软雅黑" panose="020B0503020204020204" pitchFamily="34" charset="-122"/>
              </a:rPr>
              <a:t>购物权益的行为。这些行为在淘宝规则中有明确的规定：</a:t>
            </a:r>
            <a:endParaRPr lang="zh-CN" altLang="en-US" sz="2400">
              <a:solidFill>
                <a:schemeClr val="bg1"/>
              </a:solidFill>
              <a:latin typeface="微软雅黑" panose="020B0503020204020204" pitchFamily="34" charset="-122"/>
              <a:ea typeface="微软雅黑" panose="020B0503020204020204" pitchFamily="34" charset="-122"/>
            </a:endParaRPr>
          </a:p>
          <a:p>
            <a:pPr defTabSz="914400">
              <a:buFont typeface="Arial" panose="020B0604020202020204" pitchFamily="34" charset="0"/>
              <a:buNone/>
            </a:pPr>
            <a:r>
              <a:rPr lang="en-US" altLang="zh-CN" sz="2400">
                <a:solidFill>
                  <a:schemeClr val="bg1"/>
                </a:solidFill>
                <a:latin typeface="微软雅黑" panose="020B0503020204020204" pitchFamily="34" charset="-122"/>
                <a:ea typeface="微软雅黑" panose="020B0503020204020204" pitchFamily="34" charset="-122"/>
              </a:rPr>
              <a:t>	1 </a:t>
            </a:r>
            <a:r>
              <a:rPr lang="zh-CN" altLang="en-US" sz="2400">
                <a:solidFill>
                  <a:schemeClr val="bg1"/>
                </a:solidFill>
                <a:latin typeface="微软雅黑" panose="020B0503020204020204" pitchFamily="34" charset="-122"/>
                <a:ea typeface="微软雅黑" panose="020B0503020204020204" pitchFamily="34" charset="-122"/>
              </a:rPr>
              <a:t>通过炒作商品销量来提高商品人气而发布的商品，为虚假交易商品。</a:t>
            </a:r>
            <a:endParaRPr lang="zh-CN" altLang="en-US" sz="2400">
              <a:solidFill>
                <a:schemeClr val="bg1"/>
              </a:solidFill>
              <a:latin typeface="微软雅黑" panose="020B0503020204020204" pitchFamily="34" charset="-122"/>
              <a:ea typeface="微软雅黑" panose="020B0503020204020204" pitchFamily="34" charset="-122"/>
            </a:endParaRPr>
          </a:p>
          <a:p>
            <a:pPr defTabSz="914400">
              <a:buFont typeface="Arial" panose="020B0604020202020204" pitchFamily="34" charset="0"/>
              <a:buNone/>
            </a:pPr>
            <a:r>
              <a:rPr lang="en-US" altLang="zh-CN" sz="2400">
                <a:solidFill>
                  <a:schemeClr val="bg1"/>
                </a:solidFill>
                <a:latin typeface="微软雅黑" panose="020B0503020204020204" pitchFamily="34" charset="-122"/>
                <a:ea typeface="微软雅黑" panose="020B0503020204020204" pitchFamily="34" charset="-122"/>
              </a:rPr>
              <a:t>	2 </a:t>
            </a:r>
            <a:r>
              <a:rPr lang="zh-CN" altLang="en-US" sz="2400">
                <a:solidFill>
                  <a:schemeClr val="bg1"/>
                </a:solidFill>
                <a:latin typeface="微软雅黑" panose="020B0503020204020204" pitchFamily="34" charset="-122"/>
                <a:ea typeface="微软雅黑" panose="020B0503020204020204" pitchFamily="34" charset="-122"/>
              </a:rPr>
              <a:t>发布纯信息，即无独立载体信息：包括但不限于如下情况：减肥秘方、赚钱方法、会员招募、商品知识介绍、免费信息以及购物体验介绍等。</a:t>
            </a:r>
            <a:endParaRPr lang="zh-CN" altLang="en-US" sz="2400">
              <a:solidFill>
                <a:schemeClr val="bg1"/>
              </a:solidFill>
              <a:latin typeface="微软雅黑" panose="020B0503020204020204" pitchFamily="34" charset="-122"/>
              <a:ea typeface="微软雅黑" panose="020B0503020204020204" pitchFamily="34" charset="-122"/>
            </a:endParaRPr>
          </a:p>
          <a:p>
            <a:pPr defTabSz="914400">
              <a:buFont typeface="Arial" panose="020B0604020202020204" pitchFamily="34" charset="0"/>
              <a:buNone/>
            </a:pPr>
            <a:r>
              <a:rPr lang="en-US" altLang="zh-CN" sz="2400">
                <a:solidFill>
                  <a:schemeClr val="bg1"/>
                </a:solidFill>
                <a:latin typeface="微软雅黑" panose="020B0503020204020204" pitchFamily="34" charset="-122"/>
                <a:ea typeface="微软雅黑" panose="020B0503020204020204" pitchFamily="34" charset="-122"/>
              </a:rPr>
              <a:t>	3</a:t>
            </a:r>
            <a:r>
              <a:rPr lang="zh-CN" altLang="en-US" sz="2400">
                <a:solidFill>
                  <a:schemeClr val="bg1"/>
                </a:solidFill>
                <a:latin typeface="微软雅黑" panose="020B0503020204020204" pitchFamily="34" charset="-122"/>
                <a:ea typeface="微软雅黑" panose="020B0503020204020204" pitchFamily="34" charset="-122"/>
              </a:rPr>
              <a:t>如果一件商品拆分为多个页面发布，则该商品属于信用炒作商品。包含但不限于如下情况：商品和商品的运费分开发布。</a:t>
            </a:r>
            <a:endParaRPr lang="zh-CN" altLang="en-US" sz="2400">
              <a:solidFill>
                <a:schemeClr val="bg1"/>
              </a:solidFill>
              <a:latin typeface="微软雅黑" panose="020B0503020204020204" pitchFamily="34" charset="-122"/>
              <a:ea typeface="微软雅黑" panose="020B0503020204020204" pitchFamily="34" charset="-122"/>
            </a:endParaRPr>
          </a:p>
          <a:p>
            <a:pPr defTabSz="914400">
              <a:buFont typeface="Arial" panose="020B0604020202020204" pitchFamily="34" charset="0"/>
              <a:buNone/>
            </a:pPr>
            <a:endParaRPr lang="zh-CN" altLang="en-US" sz="240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76375" y="1106488"/>
            <a:ext cx="141288" cy="476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0242" name="Text Box 23"/>
          <p:cNvSpPr txBox="1">
            <a:spLocks noChangeArrowheads="1"/>
          </p:cNvSpPr>
          <p:nvPr/>
        </p:nvSpPr>
        <p:spPr bwMode="auto">
          <a:xfrm>
            <a:off x="1900238" y="1101725"/>
            <a:ext cx="5356225" cy="519113"/>
          </a:xfrm>
          <a:prstGeom prst="rect">
            <a:avLst/>
          </a:prstGeom>
          <a:noFill/>
          <a:ln w="9525" algn="ctr">
            <a:noFill/>
            <a:miter lim="800000"/>
          </a:ln>
        </p:spPr>
        <p:txBody>
          <a:bodyPr>
            <a:spAutoFit/>
          </a:bodyPr>
          <a:lstStyle/>
          <a:p>
            <a:pPr defTabSz="914400" eaLnBrk="0" hangingPunct="0"/>
            <a:r>
              <a:rPr lang="zh-CN" altLang="en-US" sz="2800" b="1">
                <a:solidFill>
                  <a:schemeClr val="bg1"/>
                </a:solidFill>
                <a:latin typeface="微软雅黑" panose="020B0503020204020204" pitchFamily="34" charset="-122"/>
                <a:ea typeface="微软雅黑" panose="020B0503020204020204" pitchFamily="34" charset="-122"/>
              </a:rPr>
              <a:t>虚假交易</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10245" name="文本框 2"/>
          <p:cNvSpPr txBox="1">
            <a:spLocks noChangeArrowheads="1"/>
          </p:cNvSpPr>
          <p:nvPr/>
        </p:nvSpPr>
        <p:spPr bwMode="auto">
          <a:xfrm>
            <a:off x="-106363" y="2132013"/>
            <a:ext cx="9250363" cy="3743325"/>
          </a:xfrm>
          <a:prstGeom prst="rect">
            <a:avLst/>
          </a:prstGeom>
          <a:noFill/>
          <a:ln w="9525">
            <a:noFill/>
            <a:miter lim="800000"/>
          </a:ln>
        </p:spPr>
        <p:txBody>
          <a:bodyPr>
            <a:spAutoFit/>
          </a:bodyPr>
          <a:lstStyle/>
          <a:p>
            <a:pPr defTabSz="914400">
              <a:buFont typeface="Arial" panose="020B0604020202020204" pitchFamily="34" charset="0"/>
              <a:buNone/>
            </a:pPr>
            <a:r>
              <a:rPr lang="en-US" altLang="zh-CN" sz="2400">
                <a:solidFill>
                  <a:schemeClr val="bg1"/>
                </a:solidFill>
                <a:latin typeface="微软雅黑" panose="020B0503020204020204" pitchFamily="34" charset="-122"/>
                <a:ea typeface="微软雅黑" panose="020B0503020204020204" pitchFamily="34" charset="-122"/>
              </a:rPr>
              <a:t>	</a:t>
            </a:r>
            <a:r>
              <a:rPr lang="zh-CN" altLang="en-US" sz="2400">
                <a:solidFill>
                  <a:schemeClr val="bg1"/>
                </a:solidFill>
                <a:latin typeface="微软雅黑" panose="020B0503020204020204" pitchFamily="34" charset="-122"/>
                <a:ea typeface="微软雅黑" panose="020B0503020204020204" pitchFamily="34" charset="-122"/>
              </a:rPr>
              <a:t>几个常见的具体的虚假交易行为举例</a:t>
            </a:r>
            <a:endParaRPr lang="zh-CN" altLang="en-US" sz="2400">
              <a:solidFill>
                <a:schemeClr val="bg1"/>
              </a:solidFill>
              <a:latin typeface="微软雅黑" panose="020B0503020204020204" pitchFamily="34" charset="-122"/>
              <a:ea typeface="微软雅黑" panose="020B0503020204020204" pitchFamily="34" charset="-122"/>
            </a:endParaRPr>
          </a:p>
          <a:p>
            <a:pPr defTabSz="914400">
              <a:buFont typeface="Arial" panose="020B0604020202020204" pitchFamily="34" charset="0"/>
              <a:buNone/>
            </a:pPr>
            <a:r>
              <a:rPr lang="en-US" altLang="zh-CN" sz="2400">
                <a:solidFill>
                  <a:schemeClr val="bg1"/>
                </a:solidFill>
                <a:latin typeface="微软雅黑" panose="020B0503020204020204" pitchFamily="34" charset="-122"/>
                <a:ea typeface="微软雅黑" panose="020B0503020204020204" pitchFamily="34" charset="-122"/>
              </a:rPr>
              <a:t>	1 </a:t>
            </a:r>
            <a:r>
              <a:rPr lang="zh-CN" altLang="en-US" sz="2400">
                <a:solidFill>
                  <a:schemeClr val="bg1"/>
                </a:solidFill>
                <a:latin typeface="微软雅黑" panose="020B0503020204020204" pitchFamily="34" charset="-122"/>
                <a:ea typeface="微软雅黑" panose="020B0503020204020204" pitchFamily="34" charset="-122"/>
              </a:rPr>
              <a:t>自己注册买家账户进行购买</a:t>
            </a:r>
            <a:endParaRPr lang="zh-CN" altLang="en-US" sz="2400">
              <a:solidFill>
                <a:schemeClr val="bg1"/>
              </a:solidFill>
              <a:latin typeface="微软雅黑" panose="020B0503020204020204" pitchFamily="34" charset="-122"/>
              <a:ea typeface="微软雅黑" panose="020B0503020204020204" pitchFamily="34" charset="-122"/>
            </a:endParaRPr>
          </a:p>
          <a:p>
            <a:pPr defTabSz="914400">
              <a:buFont typeface="Arial" panose="020B0604020202020204" pitchFamily="34" charset="0"/>
              <a:buNone/>
            </a:pPr>
            <a:r>
              <a:rPr lang="en-US" altLang="zh-CN" sz="2400">
                <a:solidFill>
                  <a:schemeClr val="bg1"/>
                </a:solidFill>
                <a:latin typeface="微软雅黑" panose="020B0503020204020204" pitchFamily="34" charset="-122"/>
                <a:ea typeface="微软雅黑" panose="020B0503020204020204" pitchFamily="34" charset="-122"/>
              </a:rPr>
              <a:t>	2 </a:t>
            </a:r>
            <a:r>
              <a:rPr lang="zh-CN" altLang="en-US" sz="2400">
                <a:solidFill>
                  <a:schemeClr val="bg1"/>
                </a:solidFill>
                <a:latin typeface="微软雅黑" panose="020B0503020204020204" pitchFamily="34" charset="-122"/>
                <a:ea typeface="微软雅黑" panose="020B0503020204020204" pitchFamily="34" charset="-122"/>
              </a:rPr>
              <a:t>朋友间不正常的相互购买（建议走线下交易）</a:t>
            </a:r>
            <a:endParaRPr lang="zh-CN" altLang="en-US" sz="2400">
              <a:solidFill>
                <a:schemeClr val="bg1"/>
              </a:solidFill>
              <a:latin typeface="微软雅黑" panose="020B0503020204020204" pitchFamily="34" charset="-122"/>
              <a:ea typeface="微软雅黑" panose="020B0503020204020204" pitchFamily="34" charset="-122"/>
            </a:endParaRPr>
          </a:p>
          <a:p>
            <a:pPr defTabSz="914400">
              <a:buFont typeface="Arial" panose="020B0604020202020204" pitchFamily="34" charset="0"/>
              <a:buNone/>
            </a:pPr>
            <a:r>
              <a:rPr lang="en-US" altLang="zh-CN" sz="2400">
                <a:solidFill>
                  <a:schemeClr val="bg1"/>
                </a:solidFill>
                <a:latin typeface="微软雅黑" panose="020B0503020204020204" pitchFamily="34" charset="-122"/>
                <a:ea typeface="微软雅黑" panose="020B0503020204020204" pitchFamily="34" charset="-122"/>
              </a:rPr>
              <a:t>	3 </a:t>
            </a:r>
            <a:r>
              <a:rPr lang="zh-CN" altLang="en-US" sz="2400">
                <a:solidFill>
                  <a:schemeClr val="bg1"/>
                </a:solidFill>
                <a:latin typeface="微软雅黑" panose="020B0503020204020204" pitchFamily="34" charset="-122"/>
                <a:ea typeface="微软雅黑" panose="020B0503020204020204" pitchFamily="34" charset="-122"/>
              </a:rPr>
              <a:t>公司内部人员不正常的相互购买（建议走线下交易）</a:t>
            </a:r>
            <a:endParaRPr lang="zh-CN" altLang="en-US" sz="2400">
              <a:solidFill>
                <a:schemeClr val="bg1"/>
              </a:solidFill>
              <a:latin typeface="微软雅黑" panose="020B0503020204020204" pitchFamily="34" charset="-122"/>
              <a:ea typeface="微软雅黑" panose="020B0503020204020204" pitchFamily="34" charset="-122"/>
            </a:endParaRPr>
          </a:p>
          <a:p>
            <a:pPr defTabSz="914400">
              <a:buFont typeface="Arial" panose="020B0604020202020204" pitchFamily="34" charset="0"/>
              <a:buNone/>
            </a:pPr>
            <a:r>
              <a:rPr lang="en-US" altLang="zh-CN" sz="2400">
                <a:solidFill>
                  <a:schemeClr val="bg1"/>
                </a:solidFill>
                <a:latin typeface="微软雅黑" panose="020B0503020204020204" pitchFamily="34" charset="-122"/>
                <a:ea typeface="微软雅黑" panose="020B0503020204020204" pitchFamily="34" charset="-122"/>
              </a:rPr>
              <a:t>	4 </a:t>
            </a:r>
            <a:r>
              <a:rPr lang="zh-CN" altLang="en-US" sz="2400">
                <a:solidFill>
                  <a:schemeClr val="bg1"/>
                </a:solidFill>
                <a:latin typeface="微软雅黑" panose="020B0503020204020204" pitchFamily="34" charset="-122"/>
                <a:ea typeface="微软雅黑" panose="020B0503020204020204" pitchFamily="34" charset="-122"/>
              </a:rPr>
              <a:t>通过与他人协商，以不正当方式提高商品销量</a:t>
            </a:r>
            <a:endParaRPr lang="zh-CN" altLang="en-US" sz="2400">
              <a:solidFill>
                <a:schemeClr val="bg1"/>
              </a:solidFill>
              <a:latin typeface="微软雅黑" panose="020B0503020204020204" pitchFamily="34" charset="-122"/>
              <a:ea typeface="微软雅黑" panose="020B0503020204020204" pitchFamily="34" charset="-122"/>
            </a:endParaRPr>
          </a:p>
          <a:p>
            <a:pPr defTabSz="914400">
              <a:buFont typeface="Arial" panose="020B0604020202020204" pitchFamily="34" charset="0"/>
              <a:buNone/>
            </a:pPr>
            <a:r>
              <a:rPr lang="en-US" altLang="zh-CN" sz="2400">
                <a:solidFill>
                  <a:schemeClr val="bg1"/>
                </a:solidFill>
                <a:latin typeface="微软雅黑" panose="020B0503020204020204" pitchFamily="34" charset="-122"/>
                <a:ea typeface="微软雅黑" panose="020B0503020204020204" pitchFamily="34" charset="-122"/>
              </a:rPr>
              <a:t>	5 </a:t>
            </a:r>
            <a:r>
              <a:rPr lang="zh-CN" altLang="en-US" sz="2400">
                <a:solidFill>
                  <a:schemeClr val="bg1"/>
                </a:solidFill>
                <a:latin typeface="微软雅黑" panose="020B0503020204020204" pitchFamily="34" charset="-122"/>
                <a:ea typeface="微软雅黑" panose="020B0503020204020204" pitchFamily="34" charset="-122"/>
              </a:rPr>
              <a:t>通过第三方炒作平台提高商品销量</a:t>
            </a:r>
            <a:endParaRPr lang="zh-CN" altLang="en-US" sz="2400">
              <a:solidFill>
                <a:schemeClr val="bg1"/>
              </a:solidFill>
              <a:latin typeface="微软雅黑" panose="020B0503020204020204" pitchFamily="34" charset="-122"/>
              <a:ea typeface="微软雅黑" panose="020B0503020204020204" pitchFamily="34" charset="-122"/>
            </a:endParaRPr>
          </a:p>
          <a:p>
            <a:pPr defTabSz="914400">
              <a:buFont typeface="Arial" panose="020B0604020202020204" pitchFamily="34" charset="0"/>
              <a:buNone/>
            </a:pPr>
            <a:r>
              <a:rPr lang="en-US" altLang="zh-CN" sz="2400">
                <a:solidFill>
                  <a:schemeClr val="bg1"/>
                </a:solidFill>
                <a:latin typeface="微软雅黑" panose="020B0503020204020204" pitchFamily="34" charset="-122"/>
                <a:ea typeface="微软雅黑" panose="020B0503020204020204" pitchFamily="34" charset="-122"/>
              </a:rPr>
              <a:t>	6 </a:t>
            </a:r>
            <a:r>
              <a:rPr lang="zh-CN" altLang="en-US" sz="2400">
                <a:solidFill>
                  <a:schemeClr val="bg1"/>
                </a:solidFill>
                <a:latin typeface="微软雅黑" panose="020B0503020204020204" pitchFamily="34" charset="-122"/>
                <a:ea typeface="微软雅黑" panose="020B0503020204020204" pitchFamily="34" charset="-122"/>
              </a:rPr>
              <a:t>恶意使用不真实的物流单号</a:t>
            </a:r>
            <a:endParaRPr lang="zh-CN" altLang="en-US" sz="2400">
              <a:solidFill>
                <a:schemeClr val="bg1"/>
              </a:solidFill>
              <a:latin typeface="微软雅黑" panose="020B0503020204020204" pitchFamily="34" charset="-122"/>
              <a:ea typeface="微软雅黑" panose="020B0503020204020204" pitchFamily="34" charset="-122"/>
            </a:endParaRPr>
          </a:p>
          <a:p>
            <a:pPr defTabSz="914400">
              <a:buFont typeface="Arial" panose="020B0604020202020204" pitchFamily="34" charset="0"/>
              <a:buNone/>
            </a:pPr>
            <a:r>
              <a:rPr lang="en-US" altLang="zh-CN" sz="2400">
                <a:solidFill>
                  <a:schemeClr val="bg1"/>
                </a:solidFill>
                <a:latin typeface="微软雅黑" panose="020B0503020204020204" pitchFamily="34" charset="-122"/>
                <a:ea typeface="微软雅黑" panose="020B0503020204020204" pitchFamily="34" charset="-122"/>
              </a:rPr>
              <a:t>	7 </a:t>
            </a:r>
            <a:r>
              <a:rPr lang="zh-CN" altLang="en-US" sz="2400">
                <a:solidFill>
                  <a:schemeClr val="bg1"/>
                </a:solidFill>
                <a:latin typeface="微软雅黑" panose="020B0503020204020204" pitchFamily="34" charset="-122"/>
                <a:ea typeface="微软雅黑" panose="020B0503020204020204" pitchFamily="34" charset="-122"/>
              </a:rPr>
              <a:t>通过虚假发货或者不发货来进行虚假交易，提高商品销量</a:t>
            </a:r>
            <a:endParaRPr lang="zh-CN" altLang="en-US" sz="2400">
              <a:solidFill>
                <a:schemeClr val="bg1"/>
              </a:solidFill>
              <a:latin typeface="微软雅黑" panose="020B0503020204020204" pitchFamily="34" charset="-122"/>
              <a:ea typeface="微软雅黑" panose="020B0503020204020204" pitchFamily="34" charset="-122"/>
            </a:endParaRPr>
          </a:p>
          <a:p>
            <a:pPr defTabSz="914400">
              <a:buFont typeface="Arial" panose="020B0604020202020204" pitchFamily="34" charset="0"/>
              <a:buNone/>
            </a:pPr>
            <a:r>
              <a:rPr lang="en-US" altLang="zh-CN" sz="2400">
                <a:solidFill>
                  <a:schemeClr val="bg1"/>
                </a:solidFill>
                <a:latin typeface="微软雅黑" panose="020B0503020204020204" pitchFamily="34" charset="-122"/>
                <a:ea typeface="微软雅黑" panose="020B0503020204020204" pitchFamily="34" charset="-122"/>
              </a:rPr>
              <a:t>	8 </a:t>
            </a:r>
            <a:r>
              <a:rPr lang="zh-CN" altLang="en-US" sz="2400">
                <a:solidFill>
                  <a:schemeClr val="bg1"/>
                </a:solidFill>
                <a:latin typeface="微软雅黑" panose="020B0503020204020204" pitchFamily="34" charset="-122"/>
                <a:ea typeface="微软雅黑" panose="020B0503020204020204" pitchFamily="34" charset="-122"/>
              </a:rPr>
              <a:t>通过搭配套餐方式进行大幅度改价从而炒作销量的行为。</a:t>
            </a:r>
            <a:endParaRPr lang="zh-CN" altLang="en-US" sz="2400">
              <a:solidFill>
                <a:schemeClr val="bg1"/>
              </a:solidFill>
              <a:latin typeface="微软雅黑" panose="020B0503020204020204" pitchFamily="34" charset="-122"/>
              <a:ea typeface="微软雅黑" panose="020B0503020204020204" pitchFamily="34" charset="-122"/>
            </a:endParaRPr>
          </a:p>
          <a:p>
            <a:pPr defTabSz="914400">
              <a:buFont typeface="Arial" panose="020B0604020202020204" pitchFamily="34" charset="0"/>
              <a:buNone/>
            </a:pPr>
            <a:endParaRPr lang="zh-CN" altLang="en-US" sz="240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76375" y="1106488"/>
            <a:ext cx="141288" cy="476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1266" name="Text Box 23"/>
          <p:cNvSpPr txBox="1">
            <a:spLocks noChangeArrowheads="1"/>
          </p:cNvSpPr>
          <p:nvPr/>
        </p:nvSpPr>
        <p:spPr bwMode="auto">
          <a:xfrm>
            <a:off x="1900238" y="1101725"/>
            <a:ext cx="5356225" cy="519113"/>
          </a:xfrm>
          <a:prstGeom prst="rect">
            <a:avLst/>
          </a:prstGeom>
          <a:noFill/>
          <a:ln w="9525" algn="ctr">
            <a:noFill/>
            <a:miter lim="800000"/>
          </a:ln>
        </p:spPr>
        <p:txBody>
          <a:bodyPr>
            <a:spAutoFit/>
          </a:bodyPr>
          <a:lstStyle/>
          <a:p>
            <a:pPr defTabSz="914400" eaLnBrk="0" hangingPunct="0"/>
            <a:r>
              <a:rPr lang="zh-CN" altLang="en-US" sz="2800" b="1">
                <a:solidFill>
                  <a:schemeClr val="bg1"/>
                </a:solidFill>
                <a:latin typeface="微软雅黑" panose="020B0503020204020204" pitchFamily="34" charset="-122"/>
                <a:ea typeface="微软雅黑" panose="020B0503020204020204" pitchFamily="34" charset="-122"/>
              </a:rPr>
              <a:t>虚假交易</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11282" name="文本框 2"/>
          <p:cNvSpPr txBox="1">
            <a:spLocks noChangeArrowheads="1"/>
          </p:cNvSpPr>
          <p:nvPr/>
        </p:nvSpPr>
        <p:spPr bwMode="auto">
          <a:xfrm>
            <a:off x="784225" y="2039938"/>
            <a:ext cx="7945438" cy="3378200"/>
          </a:xfrm>
          <a:prstGeom prst="rect">
            <a:avLst/>
          </a:prstGeom>
          <a:noFill/>
          <a:ln w="9525">
            <a:noFill/>
            <a:miter lim="800000"/>
          </a:ln>
        </p:spPr>
        <p:txBody>
          <a:bodyPr>
            <a:spAutoFit/>
          </a:bodyPr>
          <a:lstStyle/>
          <a:p>
            <a:pPr defTabSz="914400">
              <a:buFont typeface="Arial" panose="020B0604020202020204" pitchFamily="34" charset="0"/>
              <a:buNone/>
            </a:pPr>
            <a:r>
              <a:rPr lang="zh-CN" altLang="en-US" sz="2400">
                <a:solidFill>
                  <a:schemeClr val="bg1"/>
                </a:solidFill>
                <a:latin typeface="微软雅黑" panose="020B0503020204020204" pitchFamily="34" charset="-122"/>
                <a:ea typeface="微软雅黑" panose="020B0503020204020204" pitchFamily="34" charset="-122"/>
              </a:rPr>
              <a:t>       一旦卖家店铺中的宝贝被系统识别为虚假交易后，就会受到处理。处理方式为：对涉嫌虚假销量、信用的宝贝给予</a:t>
            </a:r>
            <a:r>
              <a:rPr lang="en-US" altLang="zh-CN" sz="2400">
                <a:solidFill>
                  <a:schemeClr val="bg1"/>
                </a:solidFill>
                <a:latin typeface="微软雅黑" panose="020B0503020204020204" pitchFamily="34" charset="-122"/>
                <a:ea typeface="微软雅黑" panose="020B0503020204020204" pitchFamily="34" charset="-122"/>
              </a:rPr>
              <a:t>30</a:t>
            </a:r>
            <a:r>
              <a:rPr lang="zh-CN" altLang="en-US" sz="2400">
                <a:solidFill>
                  <a:schemeClr val="bg1"/>
                </a:solidFill>
                <a:latin typeface="微软雅黑" panose="020B0503020204020204" pitchFamily="34" charset="-122"/>
                <a:ea typeface="微软雅黑" panose="020B0503020204020204" pitchFamily="34" charset="-122"/>
              </a:rPr>
              <a:t>天的单个宝贝搜索降权，同时根据卖家店铺涉嫌虚假交易情节严重程度给予卖家</a:t>
            </a:r>
            <a:r>
              <a:rPr lang="en-US" altLang="zh-CN" sz="2400">
                <a:solidFill>
                  <a:schemeClr val="bg1"/>
                </a:solidFill>
                <a:latin typeface="微软雅黑" panose="020B0503020204020204" pitchFamily="34" charset="-122"/>
                <a:ea typeface="微软雅黑" panose="020B0503020204020204" pitchFamily="34" charset="-122"/>
              </a:rPr>
              <a:t>7-90</a:t>
            </a:r>
            <a:r>
              <a:rPr lang="zh-CN" altLang="en-US" sz="2400">
                <a:solidFill>
                  <a:schemeClr val="bg1"/>
                </a:solidFill>
                <a:latin typeface="微软雅黑" panose="020B0503020204020204" pitchFamily="34" charset="-122"/>
                <a:ea typeface="微软雅黑" panose="020B0503020204020204" pitchFamily="34" charset="-122"/>
              </a:rPr>
              <a:t>天的全店宝贝搜索降权。</a:t>
            </a:r>
            <a:endParaRPr lang="zh-CN" altLang="en-US" sz="2400">
              <a:solidFill>
                <a:schemeClr val="bg1"/>
              </a:solidFill>
              <a:latin typeface="微软雅黑" panose="020B0503020204020204" pitchFamily="34" charset="-122"/>
              <a:ea typeface="微软雅黑" panose="020B0503020204020204" pitchFamily="34" charset="-122"/>
            </a:endParaRPr>
          </a:p>
          <a:p>
            <a:pPr defTabSz="914400">
              <a:buFont typeface="Arial" panose="020B0604020202020204" pitchFamily="34" charset="0"/>
              <a:buNone/>
            </a:pPr>
            <a:endParaRPr lang="zh-CN" altLang="en-US" sz="2400">
              <a:solidFill>
                <a:schemeClr val="bg1"/>
              </a:solidFill>
              <a:latin typeface="微软雅黑" panose="020B0503020204020204" pitchFamily="34" charset="-122"/>
              <a:ea typeface="微软雅黑" panose="020B0503020204020204" pitchFamily="34" charset="-122"/>
            </a:endParaRPr>
          </a:p>
          <a:p>
            <a:pPr defTabSz="914400">
              <a:buFont typeface="Arial" panose="020B0604020202020204" pitchFamily="34" charset="0"/>
              <a:buNone/>
            </a:pPr>
            <a:r>
              <a:rPr lang="zh-CN" altLang="en-US" sz="2400">
                <a:solidFill>
                  <a:schemeClr val="bg1"/>
                </a:solidFill>
                <a:latin typeface="微软雅黑" panose="020B0503020204020204" pitchFamily="34" charset="-122"/>
                <a:ea typeface="微软雅黑" panose="020B0503020204020204" pitchFamily="34" charset="-122"/>
              </a:rPr>
              <a:t>       </a:t>
            </a:r>
            <a:r>
              <a:rPr lang="zh-CN" altLang="en-US" sz="2400">
                <a:solidFill>
                  <a:srgbClr val="FF0000"/>
                </a:solidFill>
                <a:latin typeface="微软雅黑" panose="020B0503020204020204" pitchFamily="34" charset="-122"/>
                <a:ea typeface="微软雅黑" panose="020B0503020204020204" pitchFamily="34" charset="-122"/>
              </a:rPr>
              <a:t>友情提示同学们最好不要过于频繁或大幅度修改宝贝价格，以免影响系统对店铺中宝贝的判断。</a:t>
            </a:r>
            <a:endParaRPr lang="zh-CN" altLang="en-US" sz="2400">
              <a:solidFill>
                <a:srgbClr val="FF0000"/>
              </a:solidFill>
              <a:latin typeface="微软雅黑" panose="020B0503020204020204" pitchFamily="34" charset="-122"/>
              <a:ea typeface="微软雅黑" panose="020B0503020204020204" pitchFamily="34" charset="-122"/>
            </a:endParaRPr>
          </a:p>
          <a:p>
            <a:pPr defTabSz="914400">
              <a:buFont typeface="Arial" panose="020B0604020202020204" pitchFamily="34" charset="0"/>
              <a:buNone/>
            </a:pPr>
            <a:endParaRPr lang="zh-CN" altLang="en-US" sz="2400">
              <a:solidFill>
                <a:srgbClr val="FF0000"/>
              </a:solidFill>
              <a:latin typeface="微软雅黑" panose="020B0503020204020204" pitchFamily="34" charset="-122"/>
              <a:ea typeface="微软雅黑" panose="020B0503020204020204" pitchFamily="34" charset="-122"/>
            </a:endParaRPr>
          </a:p>
          <a:p>
            <a:pPr defTabSz="914400">
              <a:buFont typeface="Arial" panose="020B0604020202020204" pitchFamily="34" charset="0"/>
              <a:buNone/>
            </a:pPr>
            <a:r>
              <a:rPr lang="zh-CN" altLang="en-US" sz="2400">
                <a:solidFill>
                  <a:schemeClr val="bg1"/>
                </a:solidFill>
                <a:latin typeface="微软雅黑" panose="020B0503020204020204" pitchFamily="34" charset="-122"/>
                <a:ea typeface="微软雅黑" panose="020B0503020204020204" pitchFamily="34" charset="-122"/>
              </a:rPr>
              <a:t>       淘宝卖家刷单的风险和代价已经远远大于从前。</a:t>
            </a:r>
            <a:endParaRPr lang="zh-CN" altLang="en-US" sz="240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
        <a:ea typeface=""/>
        <a:cs typeface=""/>
      </a:majorFont>
      <a:minorFont>
        <a:latin typeface=""/>
        <a:ea typeface=""/>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3899</Words>
  <Application>WPS 演示</Application>
  <PresentationFormat>全屏显示(4:3)</PresentationFormat>
  <Paragraphs>356</Paragraphs>
  <Slides>56</Slides>
  <Notes>1</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56</vt:i4>
      </vt:variant>
    </vt:vector>
  </HeadingPairs>
  <TitlesOfParts>
    <vt:vector size="63" baseType="lpstr">
      <vt:lpstr>Arial</vt:lpstr>
      <vt:lpstr>宋体</vt:lpstr>
      <vt:lpstr>Wingdings</vt:lpstr>
      <vt:lpstr>Calibri Light</vt:lpstr>
      <vt:lpstr>微软雅黑</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杨光</dc:creator>
  <cp:lastModifiedBy>ceicei</cp:lastModifiedBy>
  <cp:revision>107</cp:revision>
  <dcterms:created xsi:type="dcterms:W3CDTF">2014-12-07T06:39:00Z</dcterms:created>
  <dcterms:modified xsi:type="dcterms:W3CDTF">2016-08-03T08:12:25Z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2052-10.1.0.5850</vt:lpwstr>
  </property>
</Properties>
</file>