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420" r:id="rId5"/>
    <p:sldId id="421" r:id="rId6"/>
    <p:sldId id="423" r:id="rId7"/>
    <p:sldId id="422" r:id="rId8"/>
    <p:sldId id="259" r:id="rId9"/>
    <p:sldId id="319" r:id="rId10"/>
    <p:sldId id="320" r:id="rId11"/>
    <p:sldId id="321" r:id="rId12"/>
    <p:sldId id="415" r:id="rId13"/>
    <p:sldId id="449" r:id="rId14"/>
    <p:sldId id="416" r:id="rId15"/>
    <p:sldId id="419" r:id="rId16"/>
    <p:sldId id="418" r:id="rId17"/>
    <p:sldId id="264" r:id="rId18"/>
    <p:sldId id="268" r:id="rId19"/>
    <p:sldId id="271" r:id="rId20"/>
    <p:sldId id="272" r:id="rId21"/>
    <p:sldId id="290" r:id="rId22"/>
    <p:sldId id="277" r:id="rId23"/>
    <p:sldId id="278" r:id="rId24"/>
    <p:sldId id="279" r:id="rId25"/>
    <p:sldId id="280" r:id="rId26"/>
    <p:sldId id="284" r:id="rId27"/>
    <p:sldId id="281" r:id="rId28"/>
    <p:sldId id="282" r:id="rId29"/>
    <p:sldId id="274" r:id="rId30"/>
    <p:sldId id="283" r:id="rId31"/>
    <p:sldId id="270"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j" initials="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5" Type="http://schemas.openxmlformats.org/officeDocument/2006/relationships/image" Target="../media/image23.emf"/><Relationship Id="rId4" Type="http://schemas.openxmlformats.org/officeDocument/2006/relationships/image" Target="../media/image22.emf"/><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showMasterSp="0">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55652" y="252414"/>
            <a:ext cx="10678583" cy="757237"/>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55652" y="1206500"/>
            <a:ext cx="10678583" cy="5254625"/>
          </a:xfrm>
        </p:spPr>
        <p:txBody>
          <a:bodyPr/>
          <a:lstStyle/>
          <a:p>
            <a:endParaRPr lang="zh-CN" altLang="en-US"/>
          </a:p>
        </p:txBody>
      </p:sp>
      <p:sp>
        <p:nvSpPr>
          <p:cNvPr id="4" name="日期占位符 3"/>
          <p:cNvSpPr>
            <a:spLocks noGrp="1"/>
          </p:cNvSpPr>
          <p:nvPr>
            <p:ph type="dt" sz="half" idx="10"/>
          </p:nvPr>
        </p:nvSpPr>
        <p:spPr>
          <a:xfrm>
            <a:off x="838200" y="6356351"/>
            <a:ext cx="2743200" cy="365125"/>
          </a:xfrm>
        </p:spPr>
        <p:txBody>
          <a:bodyPr/>
          <a:lstStyle>
            <a:lvl1pPr>
              <a:defRPr/>
            </a:lvl1pPr>
          </a:lstStyle>
          <a:p>
            <a:endParaRPr lang="en-US" altLang="zh-CN"/>
          </a:p>
        </p:txBody>
      </p:sp>
      <p:sp>
        <p:nvSpPr>
          <p:cNvPr id="5" name="页脚占位符 4"/>
          <p:cNvSpPr>
            <a:spLocks noGrp="1"/>
          </p:cNvSpPr>
          <p:nvPr>
            <p:ph type="ftr" sz="quarter" idx="11"/>
          </p:nvPr>
        </p:nvSpPr>
        <p:spPr>
          <a:xfrm>
            <a:off x="4038600" y="6356351"/>
            <a:ext cx="4114800" cy="365125"/>
          </a:xfrm>
        </p:spPr>
        <p:txBody>
          <a:bodyPr/>
          <a:lstStyle>
            <a:lvl1pPr>
              <a:defRPr/>
            </a:lvl1p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lvl1pPr>
              <a:defRPr/>
            </a:lvl1pPr>
          </a:lstStyle>
          <a:p>
            <a:fld id="{1630B58A-7C20-4793-BD57-CC95C5110B23}" type="slidenum">
              <a:rPr lang="zh-CN" altLang="en-US"/>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838200" y="1825625"/>
            <a:ext cx="51816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172200" y="1825625"/>
            <a:ext cx="51816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838200" y="4076700"/>
            <a:ext cx="51816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172200" y="4076700"/>
            <a:ext cx="51816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标题占位符 1"/>
          <p:cNvSpPr>
            <a:spLocks noGrp="1"/>
          </p:cNvSpPr>
          <p:nvPr>
            <p:ph type="title" hasCustomPrompt="1"/>
          </p:nvPr>
        </p:nvSpPr>
        <p:spPr>
          <a:xfrm>
            <a:off x="2145771" y="164639"/>
            <a:ext cx="9614859" cy="768085"/>
          </a:xfrm>
          <a:prstGeom prst="rect">
            <a:avLst/>
          </a:prstGeom>
        </p:spPr>
        <p:txBody>
          <a:bodyPr vert="horz" lIns="91440" tIns="45720" rIns="91440" bIns="45720" rtlCol="0" anchor="ctr">
            <a:normAutofit/>
          </a:bodyPr>
          <a:lstStyle>
            <a:lvl1pPr algn="l">
              <a:defRPr>
                <a:solidFill>
                  <a:schemeClr val="tx1">
                    <a:lumMod val="65000"/>
                    <a:lumOff val="35000"/>
                  </a:schemeClr>
                </a:solidFill>
              </a:defRPr>
            </a:lvl1pPr>
          </a:lstStyle>
          <a:p>
            <a:r>
              <a:rPr lang="en-US" altLang="zh-CN" dirty="0" smtClean="0"/>
              <a:t>3.0 </a:t>
            </a:r>
            <a:r>
              <a:rPr lang="zh-CN" altLang="en-US" dirty="0" smtClean="0"/>
              <a:t>请输入标题</a:t>
            </a:r>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2.mp4"/><Relationship Id="rId1" Type="http://schemas.openxmlformats.org/officeDocument/2006/relationships/video" Target="../media/media2.mp4"/></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media" Target="../media/media3.mp4"/><Relationship Id="rId1" Type="http://schemas.openxmlformats.org/officeDocument/2006/relationships/video" Target="../media/media3.mp4"/></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4.mp4"/><Relationship Id="rId1" Type="http://schemas.openxmlformats.org/officeDocument/2006/relationships/video" Target="../media/media4.mp4"/></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media" Target="../media/media5.mp4"/><Relationship Id="rId1" Type="http://schemas.openxmlformats.org/officeDocument/2006/relationships/video" Target="../media/media5.mp4"/></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oleObject" Target="../embeddings/oleObject6.bin"/><Relationship Id="rId8" Type="http://schemas.openxmlformats.org/officeDocument/2006/relationships/image" Target="../media/image20.emf"/><Relationship Id="rId7" Type="http://schemas.openxmlformats.org/officeDocument/2006/relationships/oleObject" Target="../embeddings/oleObject5.bin"/><Relationship Id="rId6" Type="http://schemas.openxmlformats.org/officeDocument/2006/relationships/oleObject" Target="../embeddings/oleObject4.bin"/><Relationship Id="rId5" Type="http://schemas.openxmlformats.org/officeDocument/2006/relationships/image" Target="../media/image19.png"/><Relationship Id="rId4" Type="http://schemas.openxmlformats.org/officeDocument/2006/relationships/oleObject" Target="../embeddings/oleObject3.bin"/><Relationship Id="rId3" Type="http://schemas.openxmlformats.org/officeDocument/2006/relationships/oleObject" Target="../embeddings/oleObject2.bin"/><Relationship Id="rId2" Type="http://schemas.openxmlformats.org/officeDocument/2006/relationships/image" Target="../media/image18.emf"/><Relationship Id="rId19" Type="http://schemas.openxmlformats.org/officeDocument/2006/relationships/vmlDrawing" Target="../drawings/vmlDrawing1.vml"/><Relationship Id="rId18" Type="http://schemas.openxmlformats.org/officeDocument/2006/relationships/slideLayout" Target="../slideLayouts/slideLayout13.xml"/><Relationship Id="rId17" Type="http://schemas.openxmlformats.org/officeDocument/2006/relationships/image" Target="../media/image26.png"/><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3.emf"/><Relationship Id="rId13" Type="http://schemas.openxmlformats.org/officeDocument/2006/relationships/oleObject" Target="../embeddings/oleObject8.bin"/><Relationship Id="rId12" Type="http://schemas.openxmlformats.org/officeDocument/2006/relationships/image" Target="../media/image22.emf"/><Relationship Id="rId11" Type="http://schemas.openxmlformats.org/officeDocument/2006/relationships/oleObject" Target="../embeddings/oleObject7.bin"/><Relationship Id="rId10" Type="http://schemas.openxmlformats.org/officeDocument/2006/relationships/image" Target="../media/image21.emf"/><Relationship Id="rId1"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file:///E:\2018&#32463;&#27982;&#27861;\&#35838;&#20214;\&#39033;&#30446;&#19968;\24%20&#32426;&#24405;&#29255;%20&#31569;&#26790;&#36335;&#19978;%20&#65288;&#20826;&#30340;&#22859;&#26007;&#21382;&#31243;&#65289;&#31532;&#20108;&#21313;&#22235;&#38598;%20&#27861;&#27835;&#20013;&#22269;_&#26631;&#28165;.mp4" TargetMode="External"/><Relationship Id="rId2" Type="http://schemas.openxmlformats.org/officeDocument/2006/relationships/video" Target="file:///E:\2018&#32463;&#27982;&#27861;\&#35838;&#20214;\&#39033;&#30446;&#19968;\24%20&#32426;&#24405;&#29255;%20&#31569;&#26790;&#36335;&#19978;%20&#65288;&#20826;&#30340;&#22859;&#26007;&#21382;&#31243;&#65289;&#31532;&#20108;&#21313;&#22235;&#38598;%20&#27861;&#27835;&#20013;&#22269;_&#26631;&#28165;.mp4" TargetMode="External"/><Relationship Id="rId1" Type="http://schemas.openxmlformats.org/officeDocument/2006/relationships/hyperlink" Target="24%20&#32426;&#24405;&#29255;%20&#31569;&#26790;&#36335;&#19978;%20&#65288;&#20826;&#30340;&#22859;&#26007;&#21382;&#31243;&#65289;&#31532;&#20108;&#21313;&#22235;&#38598;%20&#27861;&#27835;&#20013;&#22269;_&#26631;&#28165;.mp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3" name="文本框 1"/>
          <p:cNvSpPr/>
          <p:nvPr/>
        </p:nvSpPr>
        <p:spPr>
          <a:xfrm>
            <a:off x="3216275" y="1989138"/>
            <a:ext cx="2011680" cy="1266190"/>
          </a:xfrm>
          <a:prstGeom prst="rect">
            <a:avLst/>
          </a:prstGeom>
          <a:noFill/>
          <a:ln w="9525">
            <a:noFill/>
          </a:ln>
        </p:spPr>
        <p:txBody>
          <a:bodyPr wrap="none" anchor="t">
            <a:spAutoFit/>
          </a:bodyPr>
          <a:p>
            <a:pPr lvl="0" indent="0"/>
            <a:r>
              <a:rPr lang="zh-CN" altLang="en-US" sz="7200" b="1" dirty="0">
                <a:solidFill>
                  <a:srgbClr val="2E2E2E"/>
                </a:solidFill>
                <a:latin typeface="Calibri" panose="020F0502020204030204" charset="0"/>
                <a:ea typeface="微软雅黑" panose="020B0503020204020204" charset="-122"/>
                <a:sym typeface="Calibri" panose="020F0502020204030204" charset="0"/>
              </a:rPr>
              <a:t>认识</a:t>
            </a:r>
            <a:endParaRPr lang="zh-CN" altLang="en-US" sz="9600" b="1" dirty="0">
              <a:solidFill>
                <a:srgbClr val="2E2E2E"/>
              </a:solidFill>
              <a:latin typeface="Calibri" panose="020F0502020204030204" charset="0"/>
              <a:ea typeface="微软雅黑" panose="020B0503020204020204" charset="-122"/>
              <a:sym typeface="Calibri" panose="020F0502020204030204" charset="0"/>
            </a:endParaRPr>
          </a:p>
        </p:txBody>
      </p:sp>
      <p:sp>
        <p:nvSpPr>
          <p:cNvPr id="3075" name="文本框 2"/>
          <p:cNvSpPr/>
          <p:nvPr/>
        </p:nvSpPr>
        <p:spPr>
          <a:xfrm>
            <a:off x="6024563" y="1701800"/>
            <a:ext cx="2879725" cy="1676400"/>
          </a:xfrm>
          <a:prstGeom prst="rect">
            <a:avLst/>
          </a:prstGeom>
          <a:noFill/>
          <a:ln w="9525">
            <a:noFill/>
          </a:ln>
        </p:spPr>
        <p:txBody>
          <a:bodyPr wrap="square" anchor="t">
            <a:spAutoFit/>
          </a:bodyPr>
          <a:p>
            <a:pPr lvl="0" indent="0"/>
            <a:r>
              <a:rPr lang="zh-CN" altLang="en-US" sz="10400" b="1" dirty="0">
                <a:solidFill>
                  <a:srgbClr val="FFD03B"/>
                </a:solidFill>
                <a:latin typeface="微软雅黑" panose="020B0503020204020204" charset="-122"/>
                <a:ea typeface="宋体" panose="02010600030101010101" pitchFamily="2" charset="-122"/>
                <a:sym typeface="微软雅黑" panose="020B0503020204020204" charset="-122"/>
              </a:rPr>
              <a:t>经济</a:t>
            </a:r>
            <a:endParaRPr lang="zh-CN" altLang="en-US" sz="10400" b="1" dirty="0">
              <a:solidFill>
                <a:srgbClr val="FFD03B"/>
              </a:solidFill>
              <a:latin typeface="微软雅黑" panose="020B0503020204020204" charset="-122"/>
              <a:ea typeface="宋体" panose="02010600030101010101" pitchFamily="2" charset="-122"/>
              <a:sym typeface="微软雅黑" panose="020B0503020204020204" charset="-122"/>
            </a:endParaRPr>
          </a:p>
        </p:txBody>
      </p:sp>
      <p:sp>
        <p:nvSpPr>
          <p:cNvPr id="2" name="文本框 3"/>
          <p:cNvSpPr/>
          <p:nvPr/>
        </p:nvSpPr>
        <p:spPr>
          <a:xfrm>
            <a:off x="5664200" y="4437063"/>
            <a:ext cx="2246313" cy="613410"/>
          </a:xfrm>
          <a:prstGeom prst="rect">
            <a:avLst/>
          </a:prstGeom>
          <a:noFill/>
          <a:ln w="9525">
            <a:noFill/>
          </a:ln>
        </p:spPr>
        <p:txBody>
          <a:bodyPr wrap="square" anchor="t">
            <a:spAutoFit/>
          </a:bodyPr>
          <a:p>
            <a:pPr lvl="0" indent="0"/>
            <a:r>
              <a:rPr lang="zh-CN" altLang="en-US" sz="3200" b="1" dirty="0">
                <a:solidFill>
                  <a:srgbClr val="2E2E2E"/>
                </a:solidFill>
                <a:latin typeface="Calibri" panose="020F0502020204030204" charset="0"/>
                <a:ea typeface="微软雅黑" panose="020B0503020204020204" charset="-122"/>
                <a:sym typeface="Calibri" panose="020F0502020204030204" charset="0"/>
              </a:rPr>
              <a:t>高扬</a:t>
            </a:r>
            <a:endParaRPr lang="zh-CN" altLang="en-US" sz="3200" b="1" dirty="0">
              <a:solidFill>
                <a:srgbClr val="2E2E2E"/>
              </a:solidFill>
              <a:latin typeface="Calibri" panose="020F0502020204030204" charset="0"/>
              <a:ea typeface="微软雅黑" panose="020B0503020204020204" charset="-122"/>
              <a:sym typeface="Calibri" panose="020F0502020204030204" charset="0"/>
            </a:endParaRPr>
          </a:p>
        </p:txBody>
      </p:sp>
      <p:sp>
        <p:nvSpPr>
          <p:cNvPr id="3076" name="直接连接符 8"/>
          <p:cNvSpPr/>
          <p:nvPr/>
        </p:nvSpPr>
        <p:spPr>
          <a:xfrm>
            <a:off x="4292600" y="5084763"/>
            <a:ext cx="3806825" cy="1587"/>
          </a:xfrm>
          <a:prstGeom prst="line">
            <a:avLst/>
          </a:prstGeom>
          <a:ln w="9525" cap="flat" cmpd="sng">
            <a:solidFill>
              <a:srgbClr val="2E2E2E"/>
            </a:solidFill>
            <a:prstDash val="solid"/>
            <a:round/>
            <a:headEnd type="none" w="med" len="med"/>
            <a:tailEnd type="none" w="med" len="med"/>
          </a:ln>
        </p:spPr>
        <p:txBody>
          <a:bodyPr anchor="t"/>
          <a:p>
            <a:pPr lvl="0" indent="0"/>
            <a:endParaRPr lang="zh-CN" altLang="en-US">
              <a:ea typeface="宋体" panose="02010600030101010101" pitchFamily="2" charset="-122"/>
            </a:endParaRPr>
          </a:p>
        </p:txBody>
      </p:sp>
      <p:sp>
        <p:nvSpPr>
          <p:cNvPr id="3077" name="文本框 12"/>
          <p:cNvSpPr/>
          <p:nvPr/>
        </p:nvSpPr>
        <p:spPr>
          <a:xfrm>
            <a:off x="4249738" y="5157788"/>
            <a:ext cx="3849687" cy="429895"/>
          </a:xfrm>
          <a:prstGeom prst="rect">
            <a:avLst/>
          </a:prstGeom>
          <a:noFill/>
          <a:ln w="9525">
            <a:noFill/>
          </a:ln>
        </p:spPr>
        <p:txBody>
          <a:bodyPr wrap="square" anchor="t">
            <a:spAutoFit/>
          </a:bodyPr>
          <a:p>
            <a:pPr lvl="0" indent="0" algn="ctr"/>
            <a:endParaRPr lang="zh-CN" altLang="en-US" sz="2200" dirty="0">
              <a:solidFill>
                <a:srgbClr val="2E2E2E"/>
              </a:solidFill>
              <a:latin typeface="Calibri" panose="020F0502020204030204" charset="0"/>
              <a:ea typeface="微软雅黑" panose="020B0503020204020204" charset="-122"/>
              <a:sym typeface="Calibri" panose="020F0502020204030204" charset="0"/>
            </a:endParaRPr>
          </a:p>
        </p:txBody>
      </p:sp>
      <p:sp>
        <p:nvSpPr>
          <p:cNvPr id="3079" name="文本框 3079"/>
          <p:cNvSpPr txBox="1"/>
          <p:nvPr/>
        </p:nvSpPr>
        <p:spPr>
          <a:xfrm>
            <a:off x="8759825" y="2133600"/>
            <a:ext cx="930275" cy="1188720"/>
          </a:xfrm>
          <a:prstGeom prst="rect">
            <a:avLst/>
          </a:prstGeom>
          <a:noFill/>
          <a:ln w="9525">
            <a:noFill/>
          </a:ln>
        </p:spPr>
        <p:txBody>
          <a:bodyPr anchor="t">
            <a:spAutoFit/>
          </a:bodyPr>
          <a:p>
            <a:pPr lvl="0" indent="0"/>
            <a:r>
              <a:rPr lang="zh-CN" altLang="en-US" sz="7200" b="1" dirty="0">
                <a:ea typeface="宋体" panose="02010600030101010101" pitchFamily="2" charset="-122"/>
              </a:rPr>
              <a:t>法</a:t>
            </a:r>
            <a:endParaRPr lang="zh-CN" altLang="en-US" sz="7200" b="1" dirty="0">
              <a:ea typeface="宋体" panose="02010600030101010101" pitchFamily="2" charset="-122"/>
            </a:endParaRPr>
          </a:p>
        </p:txBody>
      </p:sp>
      <p:pic>
        <p:nvPicPr>
          <p:cNvPr id="3078" name="图片 3078" descr="MomentCam_20150922_211017"/>
          <p:cNvPicPr>
            <a:picLocks noChangeAspect="1"/>
          </p:cNvPicPr>
          <p:nvPr/>
        </p:nvPicPr>
        <p:blipFill>
          <a:blip r:embed="rId1"/>
          <a:stretch>
            <a:fillRect/>
          </a:stretch>
        </p:blipFill>
        <p:spPr>
          <a:xfrm>
            <a:off x="-107950" y="3644900"/>
            <a:ext cx="2949575" cy="37798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charRg st="0" end="3"/>
                                            </p:txEl>
                                          </p:spTgt>
                                        </p:tgtEl>
                                        <p:attrNameLst>
                                          <p:attrName>style.visibility</p:attrName>
                                        </p:attrNameLst>
                                      </p:cBhvr>
                                      <p:to>
                                        <p:strVal val="visible"/>
                                      </p:to>
                                    </p:set>
                                    <p:anim calcmode="lin" valueType="num">
                                      <p:cBhvr additive="base">
                                        <p:cTn id="7" dur="500" fill="hold"/>
                                        <p:tgtEl>
                                          <p:spTgt spid="3075">
                                            <p:txEl>
                                              <p:charRg st="0"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charRg st="0"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标题 9217"/>
          <p:cNvSpPr>
            <a:spLocks noGrp="1"/>
          </p:cNvSpPr>
          <p:nvPr>
            <p:ph type="title"/>
          </p:nvPr>
        </p:nvSpPr>
        <p:spPr>
          <a:xfrm>
            <a:off x="2136775" y="404813"/>
            <a:ext cx="7920038" cy="647700"/>
          </a:xfrm>
        </p:spPr>
        <p:txBody>
          <a:bodyPr anchor="ctr">
            <a:normAutofit fontScale="90000"/>
          </a:bodyPr>
          <a:p/>
        </p:txBody>
      </p:sp>
      <p:sp>
        <p:nvSpPr>
          <p:cNvPr id="12290" name="文本占位符 9218"/>
          <p:cNvSpPr>
            <a:spLocks noGrp="1"/>
          </p:cNvSpPr>
          <p:nvPr>
            <p:ph idx="1"/>
          </p:nvPr>
        </p:nvSpPr>
        <p:spPr>
          <a:xfrm>
            <a:off x="2413000" y="1341438"/>
            <a:ext cx="7859713" cy="4392612"/>
          </a:xfrm>
        </p:spPr>
        <p:txBody>
          <a:bodyPr anchor="t"/>
          <a:p>
            <a:r>
              <a:rPr lang="zh-CN" altLang="en-US" b="1">
                <a:solidFill>
                  <a:srgbClr val="FFD03B"/>
                </a:solidFill>
                <a:latin typeface="微软雅黑" panose="020B0503020204020204" charset="-122"/>
                <a:ea typeface="宋体" panose="02010600030101010101" pitchFamily="2" charset="-122"/>
                <a:sym typeface="微软雅黑" panose="020B0503020204020204" charset="-122"/>
              </a:rPr>
              <a:t>最低的就业年龄</a:t>
            </a:r>
            <a:endParaRPr lang="zh-CN" altLang="en-US" b="1">
              <a:solidFill>
                <a:srgbClr val="FFD03B"/>
              </a:solidFill>
              <a:latin typeface="微软雅黑" panose="020B0503020204020204" charset="-122"/>
              <a:ea typeface="宋体" panose="02010600030101010101" pitchFamily="2" charset="-122"/>
              <a:sym typeface="微软雅黑" panose="020B0503020204020204" charset="-122"/>
            </a:endParaRPr>
          </a:p>
        </p:txBody>
      </p:sp>
      <p:sp>
        <p:nvSpPr>
          <p:cNvPr id="9220" name="圆角矩形 9219"/>
          <p:cNvSpPr/>
          <p:nvPr/>
        </p:nvSpPr>
        <p:spPr>
          <a:xfrm>
            <a:off x="1774825" y="403225"/>
            <a:ext cx="3025775" cy="504825"/>
          </a:xfrm>
          <a:prstGeom prst="roundRect">
            <a:avLst>
              <a:gd name="adj" fmla="val 31759"/>
            </a:avLst>
          </a:prstGeom>
          <a:gradFill rotWithShape="1">
            <a:gsLst>
              <a:gs pos="0">
                <a:schemeClr val="accent2">
                  <a:alpha val="50000"/>
                </a:schemeClr>
              </a:gs>
              <a:gs pos="100000">
                <a:srgbClr val="0033CC">
                  <a:alpha val="79999"/>
                </a:srgbClr>
              </a:gs>
            </a:gsLst>
            <a:lin ang="5400000" scaled="1"/>
            <a:tileRect/>
          </a:gradFill>
          <a:ln w="9525" cap="flat" cmpd="sng">
            <a:solidFill>
              <a:srgbClr val="FFFFFF"/>
            </a:solidFill>
            <a:prstDash val="solid"/>
            <a:headEnd type="none" w="med" len="med"/>
            <a:tailEnd type="none" w="med" len="med"/>
          </a:ln>
          <a:effectLst>
            <a:outerShdw dist="63500" dir="3187806" algn="ctr" rotWithShape="0">
              <a:srgbClr val="001D3A"/>
            </a:outerShdw>
          </a:effectLst>
        </p:spPr>
        <p:txBody>
          <a:bodyPr anchor="ctr"/>
          <a:p>
            <a:pPr lvl="0" algn="ctr" fontAlgn="base"/>
            <a:r>
              <a:rPr lang="zh-CN" altLang="en-US" sz="2800" b="1" strike="noStrike" noProof="1">
                <a:solidFill>
                  <a:schemeClr val="bg1"/>
                </a:solidFill>
                <a:effectLst>
                  <a:outerShdw blurRad="38100" dist="38100" dir="2700000">
                    <a:srgbClr val="C0C0C0"/>
                  </a:outerShdw>
                </a:effectLst>
                <a:latin typeface="Verdana" panose="020B0604030504040204" pitchFamily="2" charset="0"/>
                <a:ea typeface="黑体" panose="02010609060101010101" pitchFamily="2" charset="-122"/>
                <a:cs typeface="+mn-ea"/>
              </a:rPr>
              <a:t>法律常识测试</a:t>
            </a:r>
            <a:endParaRPr lang="zh-CN" altLang="en-US" sz="2800" b="1" strike="noStrike" noProof="1">
              <a:solidFill>
                <a:schemeClr val="bg1"/>
              </a:solidFill>
              <a:effectLst>
                <a:outerShdw blurRad="38100" dist="38100" dir="2700000">
                  <a:srgbClr val="C0C0C0"/>
                </a:outerShdw>
              </a:effectLst>
              <a:latin typeface="Verdana" panose="020B0604030504040204" pitchFamily="2" charset="0"/>
              <a:ea typeface="黑体" panose="02010609060101010101" pitchFamily="2" charset="-122"/>
            </a:endParaRPr>
          </a:p>
        </p:txBody>
      </p:sp>
      <p:pic>
        <p:nvPicPr>
          <p:cNvPr id="12292" name="图片 9220" descr="3岁的秘鲁儿童维克托· 加西亚在利马棚户"/>
          <p:cNvPicPr>
            <a:picLocks noChangeAspect="1"/>
          </p:cNvPicPr>
          <p:nvPr/>
        </p:nvPicPr>
        <p:blipFill>
          <a:blip r:embed="rId1"/>
          <a:stretch>
            <a:fillRect/>
          </a:stretch>
        </p:blipFill>
        <p:spPr>
          <a:xfrm>
            <a:off x="6383338" y="1700213"/>
            <a:ext cx="3241675" cy="3735387"/>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31520" y="106680"/>
            <a:ext cx="10622280" cy="1173480"/>
          </a:xfrm>
        </p:spPr>
        <p:txBody>
          <a:bodyPr/>
          <a:p>
            <a:r>
              <a:rPr lang="zh-CN" altLang="en-US"/>
              <a:t>用插件抢月饼 阿里四名程序员被开除</a:t>
            </a:r>
            <a:endParaRPr lang="zh-CN" altLang="en-US"/>
          </a:p>
        </p:txBody>
      </p:sp>
      <p:pic>
        <p:nvPicPr>
          <p:cNvPr id="4" name="用插件抢月饼 阿里四名程序员被开除_标清">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179320" y="1428750"/>
            <a:ext cx="6887845" cy="50673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乐视债务认定, 贾跃亭承诺还钱</a:t>
            </a:r>
            <a:endParaRPr lang="zh-CN" altLang="en-US"/>
          </a:p>
        </p:txBody>
      </p:sp>
      <p:pic>
        <p:nvPicPr>
          <p:cNvPr id="4" name="乐视债务认定, 贾跃亭承诺还钱, 乐视网股价一飞冲天直至涨停!_高清">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256584" y="1825625"/>
            <a:ext cx="7678832" cy="4351338"/>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范冰冰工作室回应：从未签署不实合同</a:t>
            </a:r>
            <a:endParaRPr lang="zh-CN" altLang="en-US"/>
          </a:p>
        </p:txBody>
      </p:sp>
      <p:pic>
        <p:nvPicPr>
          <p:cNvPr id="4" name="范冰冰工作室回应：从未签署不实合同_高清">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228144" y="1825625"/>
            <a:ext cx="7735712" cy="4351338"/>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聚会要喝酒先签“生死状”？</a:t>
            </a:r>
            <a:endParaRPr lang="zh-CN" altLang="en-US"/>
          </a:p>
        </p:txBody>
      </p:sp>
      <p:pic>
        <p:nvPicPr>
          <p:cNvPr id="4" name="聚会要喝酒先签“生死状”？  法官：无法律效力 新闻早报 180228_高清">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163570" y="1811020"/>
            <a:ext cx="5652135" cy="436626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“电商专供”有猫腻  你中招了没？</a:t>
            </a:r>
            <a:endParaRPr lang="zh-CN" altLang="en-US"/>
          </a:p>
        </p:txBody>
      </p:sp>
      <p:pic>
        <p:nvPicPr>
          <p:cNvPr id="4" name="“电商专供”有猫腻  你中招了没？ 东方大头条 180612_高清">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032494" y="1825625"/>
            <a:ext cx="8127013" cy="4351338"/>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标题 1"/>
          <p:cNvSpPr>
            <a:spLocks noGrp="1"/>
          </p:cNvSpPr>
          <p:nvPr>
            <p:ph type="title"/>
          </p:nvPr>
        </p:nvSpPr>
        <p:spPr/>
        <p:txBody>
          <a:bodyPr anchor="ctr"/>
          <a:p>
            <a:r>
              <a:rPr lang="zh-CN" altLang="en-US"/>
              <a:t>万宝之争</a:t>
            </a:r>
            <a:endParaRPr lang="zh-CN" altLang="en-US"/>
          </a:p>
        </p:txBody>
      </p:sp>
      <p:pic>
        <p:nvPicPr>
          <p:cNvPr id="10242" name="内容占位符 5"/>
          <p:cNvPicPr>
            <a:picLocks noGrp="1" noChangeAspect="1"/>
          </p:cNvPicPr>
          <p:nvPr>
            <p:ph idx="1"/>
          </p:nvPr>
        </p:nvPicPr>
        <p:blipFill>
          <a:blip r:embed="rId1"/>
          <a:stretch>
            <a:fillRect/>
          </a:stretch>
        </p:blipFill>
        <p:spPr>
          <a:xfrm>
            <a:off x="2411413" y="1781175"/>
            <a:ext cx="7488237" cy="408463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定分止争</a:t>
            </a:r>
            <a:endParaRPr lang="zh-CN" altLang="en-US"/>
          </a:p>
        </p:txBody>
      </p:sp>
      <p:sp>
        <p:nvSpPr>
          <p:cNvPr id="3" name="内容占位符 2"/>
          <p:cNvSpPr>
            <a:spLocks noGrp="1"/>
          </p:cNvSpPr>
          <p:nvPr>
            <p:ph idx="1"/>
          </p:nvPr>
        </p:nvSpPr>
        <p:spPr/>
        <p:txBody>
          <a:bodyPr/>
          <a:p>
            <a:r>
              <a:rPr lang="en-US" altLang="zh-CN">
                <a:latin typeface="+mn-ea"/>
                <a:sym typeface="+mn-ea"/>
              </a:rPr>
              <a:t>“</a:t>
            </a:r>
            <a:r>
              <a:rPr lang="zh-CN" altLang="en-US">
                <a:latin typeface="+mn-ea"/>
              </a:rPr>
              <a:t>一兔走，百人逐之，非以兔可分以为百也，由名分之未定也。夫卖兔者满市，而盗不敢取，由名分已定也。</a:t>
            </a:r>
            <a:r>
              <a:rPr lang="en-US" altLang="zh-CN">
                <a:latin typeface="+mn-ea"/>
              </a:rPr>
              <a:t>”</a:t>
            </a:r>
            <a:r>
              <a:rPr lang="en-US" altLang="zh-CN"/>
              <a:t>----</a:t>
            </a:r>
            <a:r>
              <a:rPr lang="zh-CN" altLang="en-US">
                <a:sym typeface="+mn-ea"/>
              </a:rPr>
              <a:t>商鞅</a:t>
            </a:r>
            <a:endParaRPr lang="zh-CN" altLang="en-US">
              <a:sym typeface="+mn-ea"/>
            </a:endParaRPr>
          </a:p>
          <a:p>
            <a:r>
              <a:rPr lang="en-US" altLang="zh-CN">
                <a:ln w="22225">
                  <a:solidFill>
                    <a:schemeClr val="accent2"/>
                  </a:solidFill>
                  <a:prstDash val="solid"/>
                </a:ln>
                <a:solidFill>
                  <a:schemeClr val="accent2">
                    <a:lumMod val="40000"/>
                    <a:lumOff val="60000"/>
                  </a:schemeClr>
                </a:solidFill>
                <a:effectLst/>
              </a:rPr>
              <a:t>“定分止争”是任何时代法律的基本作用。</a:t>
            </a:r>
            <a:endParaRPr lang="en-US" altLang="zh-CN">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sz="4800">
                <a:ln w="22225">
                  <a:solidFill>
                    <a:schemeClr val="accent2"/>
                  </a:solidFill>
                  <a:prstDash val="solid"/>
                </a:ln>
                <a:solidFill>
                  <a:schemeClr val="accent2">
                    <a:lumMod val="40000"/>
                    <a:lumOff val="60000"/>
                  </a:schemeClr>
                </a:solidFill>
                <a:effectLst/>
              </a:rPr>
              <a:t>我的一天</a:t>
            </a:r>
            <a:endParaRPr lang="zh-CN" altLang="en-US" sz="4800">
              <a:ln w="22225">
                <a:solidFill>
                  <a:schemeClr val="accent2"/>
                </a:solidFill>
                <a:prstDash val="solid"/>
              </a:ln>
              <a:solidFill>
                <a:schemeClr val="accent2">
                  <a:lumMod val="40000"/>
                  <a:lumOff val="60000"/>
                </a:schemeClr>
              </a:solidFill>
              <a:effectLst/>
            </a:endParaRPr>
          </a:p>
          <a:p>
            <a:pPr marL="0" indent="0">
              <a:buNone/>
            </a:pPr>
            <a:endParaRPr lang="zh-CN" altLang="en-US" sz="4800">
              <a:ln w="22225">
                <a:solidFill>
                  <a:schemeClr val="accent2"/>
                </a:solidFill>
                <a:prstDash val="solid"/>
              </a:ln>
              <a:solidFill>
                <a:schemeClr val="accent2">
                  <a:lumMod val="40000"/>
                  <a:lumOff val="60000"/>
                </a:schemeClr>
              </a:solidFill>
              <a:effectLst/>
            </a:endParaRPr>
          </a:p>
          <a:p>
            <a:pPr marL="0" indent="0">
              <a:buNone/>
            </a:pPr>
            <a:r>
              <a:rPr lang="zh-CN" altLang="en-US" sz="4800">
                <a:ln w="22225">
                  <a:solidFill>
                    <a:schemeClr val="accent2"/>
                  </a:solidFill>
                  <a:prstDash val="solid"/>
                </a:ln>
                <a:solidFill>
                  <a:schemeClr val="accent2">
                    <a:lumMod val="40000"/>
                    <a:lumOff val="60000"/>
                  </a:schemeClr>
                </a:solidFill>
                <a:effectLst/>
              </a:rPr>
              <a:t>我的暑假</a:t>
            </a:r>
            <a:endParaRPr lang="zh-CN" altLang="en-US" sz="4800">
              <a:ln w="22225">
                <a:solidFill>
                  <a:schemeClr val="accent2"/>
                </a:solidFill>
                <a:prstDash val="solid"/>
              </a:ln>
              <a:solidFill>
                <a:schemeClr val="accent2">
                  <a:lumMod val="40000"/>
                  <a:lumOff val="60000"/>
                </a:schemeClr>
              </a:solidFill>
              <a:effectLst/>
            </a:endParaRPr>
          </a:p>
        </p:txBody>
      </p:sp>
      <p:sp>
        <p:nvSpPr>
          <p:cNvPr id="5122" name="圆角矩形 6146"/>
          <p:cNvSpPr/>
          <p:nvPr/>
        </p:nvSpPr>
        <p:spPr>
          <a:xfrm>
            <a:off x="525780" y="311785"/>
            <a:ext cx="4130675" cy="1083310"/>
          </a:xfrm>
          <a:prstGeom prst="roundRect">
            <a:avLst>
              <a:gd name="adj" fmla="val 31759"/>
            </a:avLst>
          </a:prstGeom>
          <a:gradFill rotWithShape="1">
            <a:gsLst>
              <a:gs pos="0">
                <a:schemeClr val="accent2">
                  <a:alpha val="50000"/>
                </a:schemeClr>
              </a:gs>
              <a:gs pos="100000">
                <a:srgbClr val="0033CC">
                  <a:alpha val="79999"/>
                </a:srgbClr>
              </a:gs>
            </a:gsLst>
            <a:lin ang="5400000" scaled="1"/>
            <a:tileRect/>
          </a:gradFill>
          <a:ln w="9525" cap="flat" cmpd="sng">
            <a:solidFill>
              <a:srgbClr val="FFFFFF"/>
            </a:solidFill>
            <a:prstDash val="solid"/>
            <a:round/>
            <a:headEnd type="none" w="med" len="med"/>
            <a:tailEnd type="none" w="med" len="med"/>
          </a:ln>
          <a:effectLst>
            <a:outerShdw dist="63500" dir="3187806" algn="ctr" rotWithShape="0">
              <a:srgbClr val="001D3A"/>
            </a:outerShdw>
          </a:effectLst>
        </p:spPr>
        <p:txBody>
          <a:bodyPr anchor="ctr"/>
          <a:p>
            <a:pPr lvl="0" indent="0" algn="ctr"/>
            <a:r>
              <a:rPr lang="zh-CN" altLang="zh-CN" sz="3600" b="1">
                <a:solidFill>
                  <a:schemeClr val="bg1"/>
                </a:solidFill>
              </a:rPr>
              <a:t>身边的经济法</a:t>
            </a:r>
            <a:endParaRPr lang="zh-CN" altLang="zh-CN" sz="3600" b="1">
              <a:solidFill>
                <a:schemeClr val="bg1"/>
              </a:solidFill>
              <a:ea typeface="黑体" panose="0201060906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r>
              <a:rPr lang="zh-CN" altLang="en-US"/>
              <a:t>小明同学的一天</a:t>
            </a:r>
            <a:endParaRPr lang="zh-CN" altLang="en-US"/>
          </a:p>
          <a:p>
            <a:r>
              <a:rPr lang="zh-CN" altLang="en-US"/>
              <a:t>早晨起床后买包子作为早餐</a:t>
            </a:r>
            <a:endParaRPr lang="zh-CN" altLang="en-US"/>
          </a:p>
          <a:p>
            <a:r>
              <a:rPr lang="zh-CN" altLang="en-US"/>
              <a:t>乘坐</a:t>
            </a:r>
            <a:r>
              <a:rPr lang="en-US" altLang="zh-CN"/>
              <a:t>18</a:t>
            </a:r>
            <a:r>
              <a:rPr lang="zh-CN" altLang="en-US"/>
              <a:t>路公交车到学校 上课</a:t>
            </a:r>
            <a:endParaRPr lang="zh-CN" altLang="en-US"/>
          </a:p>
          <a:p>
            <a:r>
              <a:rPr lang="zh-CN" altLang="en-US"/>
              <a:t>下午去</a:t>
            </a:r>
            <a:r>
              <a:rPr lang="en-US" altLang="zh-CN"/>
              <a:t>KFC</a:t>
            </a:r>
            <a:r>
              <a:rPr lang="zh-CN" altLang="en-US"/>
              <a:t>打工 </a:t>
            </a:r>
            <a:endParaRPr lang="zh-CN" altLang="en-US"/>
          </a:p>
          <a:p>
            <a:r>
              <a:rPr lang="zh-CN" altLang="en-US"/>
              <a:t>晚上去淘宝购物 </a:t>
            </a:r>
            <a:endParaRPr lang="zh-CN" altLang="en-US"/>
          </a:p>
        </p:txBody>
      </p:sp>
      <p:sp>
        <p:nvSpPr>
          <p:cNvPr id="4" name="文本框 3"/>
          <p:cNvSpPr txBox="1"/>
          <p:nvPr/>
        </p:nvSpPr>
        <p:spPr>
          <a:xfrm>
            <a:off x="7920228" y="2319528"/>
            <a:ext cx="2064258" cy="420370"/>
          </a:xfrm>
          <a:prstGeom prst="rect">
            <a:avLst/>
          </a:prstGeom>
          <a:noFill/>
        </p:spPr>
        <p:txBody>
          <a:bodyPr wrap="square" rtlCol="0">
            <a:spAutoFit/>
          </a:bodyPr>
          <a:p>
            <a:r>
              <a:rPr lang="zh-CN" altLang="en-US" sz="2160">
                <a:ln w="22225">
                  <a:solidFill>
                    <a:schemeClr val="accent2"/>
                  </a:solidFill>
                  <a:prstDash val="solid"/>
                </a:ln>
                <a:solidFill>
                  <a:schemeClr val="accent2">
                    <a:lumMod val="40000"/>
                    <a:lumOff val="60000"/>
                  </a:schemeClr>
                </a:solidFill>
                <a:effectLst/>
                <a:sym typeface="+mn-ea"/>
              </a:rPr>
              <a:t>买卖合同</a:t>
            </a:r>
            <a:endParaRPr lang="zh-CN" altLang="en-US" sz="2160">
              <a:ln w="22225">
                <a:solidFill>
                  <a:schemeClr val="accent2"/>
                </a:solidFill>
                <a:prstDash val="solid"/>
              </a:ln>
              <a:solidFill>
                <a:schemeClr val="accent2">
                  <a:lumMod val="40000"/>
                  <a:lumOff val="60000"/>
                </a:schemeClr>
              </a:solidFill>
              <a:effectLst/>
              <a:sym typeface="+mn-ea"/>
            </a:endParaRPr>
          </a:p>
        </p:txBody>
      </p:sp>
      <p:sp>
        <p:nvSpPr>
          <p:cNvPr id="6" name="文本框 5"/>
          <p:cNvSpPr txBox="1"/>
          <p:nvPr/>
        </p:nvSpPr>
        <p:spPr>
          <a:xfrm>
            <a:off x="8253984" y="2839212"/>
            <a:ext cx="1924050" cy="420370"/>
          </a:xfrm>
          <a:prstGeom prst="rect">
            <a:avLst/>
          </a:prstGeom>
          <a:noFill/>
        </p:spPr>
        <p:txBody>
          <a:bodyPr wrap="square" rtlCol="0">
            <a:spAutoFit/>
          </a:bodyPr>
          <a:p>
            <a:r>
              <a:rPr lang="zh-CN" altLang="en-US" sz="2160">
                <a:ln w="22225">
                  <a:solidFill>
                    <a:schemeClr val="accent2"/>
                  </a:solidFill>
                  <a:prstDash val="solid"/>
                </a:ln>
                <a:solidFill>
                  <a:schemeClr val="accent2">
                    <a:lumMod val="40000"/>
                    <a:lumOff val="60000"/>
                  </a:schemeClr>
                </a:solidFill>
                <a:effectLst/>
              </a:rPr>
              <a:t>运输合同</a:t>
            </a:r>
            <a:endParaRPr lang="zh-CN" altLang="en-US" sz="2160">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5715000" y="3463290"/>
            <a:ext cx="3745992" cy="422910"/>
          </a:xfrm>
          <a:prstGeom prst="rect">
            <a:avLst/>
          </a:prstGeom>
          <a:noFill/>
        </p:spPr>
        <p:txBody>
          <a:bodyPr wrap="square" rtlCol="0">
            <a:spAutoFit/>
          </a:bodyPr>
          <a:p>
            <a:r>
              <a:rPr lang="zh-CN" altLang="en-US" sz="2160">
                <a:ln w="22225">
                  <a:solidFill>
                    <a:schemeClr val="accent2"/>
                  </a:solidFill>
                  <a:prstDash val="solid"/>
                </a:ln>
                <a:solidFill>
                  <a:schemeClr val="accent2">
                    <a:lumMod val="40000"/>
                    <a:lumOff val="60000"/>
                  </a:schemeClr>
                </a:solidFill>
                <a:effectLst/>
              </a:rPr>
              <a:t>劳动</a:t>
            </a:r>
            <a:r>
              <a:rPr lang="en-US" altLang="zh-CN" sz="2160">
                <a:ln w="22225">
                  <a:solidFill>
                    <a:schemeClr val="accent2"/>
                  </a:solidFill>
                  <a:prstDash val="solid"/>
                </a:ln>
                <a:solidFill>
                  <a:schemeClr val="accent2">
                    <a:lumMod val="40000"/>
                    <a:lumOff val="60000"/>
                  </a:schemeClr>
                </a:solidFill>
                <a:effectLst/>
              </a:rPr>
              <a:t>OR</a:t>
            </a:r>
            <a:r>
              <a:rPr lang="zh-CN" altLang="en-US" sz="2160">
                <a:ln w="22225">
                  <a:solidFill>
                    <a:schemeClr val="accent2"/>
                  </a:solidFill>
                  <a:prstDash val="solid"/>
                </a:ln>
                <a:solidFill>
                  <a:schemeClr val="accent2">
                    <a:lumMod val="40000"/>
                    <a:lumOff val="60000"/>
                  </a:schemeClr>
                </a:solidFill>
                <a:effectLst/>
              </a:rPr>
              <a:t>劳务</a:t>
            </a:r>
            <a:endParaRPr lang="zh-CN" altLang="en-US" sz="2160">
              <a:ln w="22225">
                <a:solidFill>
                  <a:schemeClr val="accent2"/>
                </a:solidFill>
                <a:prstDash val="solid"/>
              </a:ln>
              <a:solidFill>
                <a:schemeClr val="accent2">
                  <a:lumMod val="40000"/>
                  <a:lumOff val="60000"/>
                </a:schemeClr>
              </a:solidFill>
              <a:effectLst/>
            </a:endParaRPr>
          </a:p>
        </p:txBody>
      </p:sp>
      <p:sp>
        <p:nvSpPr>
          <p:cNvPr id="10" name="文本框 9"/>
          <p:cNvSpPr txBox="1"/>
          <p:nvPr/>
        </p:nvSpPr>
        <p:spPr>
          <a:xfrm>
            <a:off x="5714873" y="3885946"/>
            <a:ext cx="2045208" cy="420370"/>
          </a:xfrm>
          <a:prstGeom prst="rect">
            <a:avLst/>
          </a:prstGeom>
          <a:noFill/>
        </p:spPr>
        <p:txBody>
          <a:bodyPr wrap="square" rtlCol="0">
            <a:spAutoFit/>
          </a:bodyPr>
          <a:p>
            <a:r>
              <a:rPr lang="zh-CN" altLang="en-US" sz="2160">
                <a:ln w="22225">
                  <a:solidFill>
                    <a:schemeClr val="accent2"/>
                  </a:solidFill>
                  <a:prstDash val="solid"/>
                </a:ln>
                <a:solidFill>
                  <a:schemeClr val="accent2">
                    <a:lumMod val="40000"/>
                    <a:lumOff val="60000"/>
                  </a:schemeClr>
                </a:solidFill>
                <a:effectLst/>
              </a:rPr>
              <a:t>消费者</a:t>
            </a:r>
            <a:endParaRPr lang="zh-CN" altLang="en-US" sz="216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ox(in)">
                                      <p:cBhvr>
                                        <p:cTn id="13" dur="2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diamond(in)">
                                      <p:cBhvr>
                                        <p:cTn id="23"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矩形 3"/>
          <p:cNvSpPr/>
          <p:nvPr/>
        </p:nvSpPr>
        <p:spPr>
          <a:xfrm>
            <a:off x="1524000" y="0"/>
            <a:ext cx="9144000" cy="620713"/>
          </a:xfrm>
          <a:prstGeom prst="rect">
            <a:avLst/>
          </a:prstGeom>
          <a:solidFill>
            <a:srgbClr val="2E2E2E"/>
          </a:solidFill>
          <a:ln w="9525">
            <a:noFill/>
          </a:ln>
        </p:spPr>
        <p:txBody>
          <a:bodyPr anchor="ctr"/>
          <a:p>
            <a:pPr lvl="0" indent="0" algn="ctr"/>
            <a:endParaRPr lang="zh-CN" altLang="en-US">
              <a:solidFill>
                <a:srgbClr val="FFFFFF"/>
              </a:solidFill>
              <a:ea typeface="宋体" panose="02010600030101010101" pitchFamily="2" charset="-122"/>
            </a:endParaRPr>
          </a:p>
        </p:txBody>
      </p:sp>
      <p:sp>
        <p:nvSpPr>
          <p:cNvPr id="4098" name="文本框 4"/>
          <p:cNvSpPr/>
          <p:nvPr/>
        </p:nvSpPr>
        <p:spPr>
          <a:xfrm>
            <a:off x="4137025" y="4879975"/>
            <a:ext cx="3840480" cy="613410"/>
          </a:xfrm>
          <a:prstGeom prst="rect">
            <a:avLst/>
          </a:prstGeom>
          <a:noFill/>
          <a:ln w="9525">
            <a:noFill/>
          </a:ln>
        </p:spPr>
        <p:txBody>
          <a:bodyPr wrap="none" anchor="t">
            <a:spAutoFit/>
          </a:bodyPr>
          <a:p>
            <a:pPr lvl="0" indent="0"/>
            <a:r>
              <a:rPr lang="zh-CN" altLang="en-US" sz="3200" b="1" dirty="0">
                <a:solidFill>
                  <a:srgbClr val="2E2E2E"/>
                </a:solidFill>
                <a:latin typeface="Calibri" panose="020F0502020204030204" charset="0"/>
                <a:ea typeface="微软雅黑" panose="020B0503020204020204" charset="-122"/>
                <a:sym typeface="Calibri" panose="020F0502020204030204" charset="0"/>
              </a:rPr>
              <a:t>首先我想和你们谈谈</a:t>
            </a:r>
            <a:endParaRPr lang="zh-CN" altLang="en-US" sz="3200" b="1" dirty="0">
              <a:solidFill>
                <a:srgbClr val="2E2E2E"/>
              </a:solidFill>
              <a:latin typeface="Calibri" panose="020F0502020204030204" charset="0"/>
              <a:ea typeface="微软雅黑" panose="020B0503020204020204" charset="-122"/>
              <a:sym typeface="Calibri" panose="020F0502020204030204" charset="0"/>
            </a:endParaRPr>
          </a:p>
        </p:txBody>
      </p:sp>
      <p:grpSp>
        <p:nvGrpSpPr>
          <p:cNvPr id="4099" name="Group 4"/>
          <p:cNvGrpSpPr/>
          <p:nvPr/>
        </p:nvGrpSpPr>
        <p:grpSpPr>
          <a:xfrm>
            <a:off x="5016500" y="1844675"/>
            <a:ext cx="2781300" cy="2139950"/>
            <a:chOff x="0" y="0"/>
            <a:chExt cx="1245" cy="957"/>
          </a:xfrm>
        </p:grpSpPr>
        <p:sp>
          <p:nvSpPr>
            <p:cNvPr id="4100" name="Rectangle 5"/>
            <p:cNvSpPr/>
            <p:nvPr/>
          </p:nvSpPr>
          <p:spPr>
            <a:xfrm>
              <a:off x="0" y="0"/>
              <a:ext cx="1245" cy="957"/>
            </a:xfrm>
            <a:prstGeom prst="rect">
              <a:avLst/>
            </a:prstGeom>
            <a:noFill/>
            <a:ln w="101600" cap="flat" cmpd="sng">
              <a:solidFill>
                <a:srgbClr val="2E2E2E"/>
              </a:solidFill>
              <a:prstDash val="solid"/>
              <a:miter/>
              <a:headEnd type="none" w="med" len="med"/>
              <a:tailEnd type="none" w="med" len="med"/>
            </a:ln>
          </p:spPr>
          <p:txBody>
            <a:bodyPr wrap="square" anchor="t"/>
            <a:p>
              <a:pPr lvl="0" indent="0"/>
              <a:endParaRPr lang="zh-CN" altLang="en-US">
                <a:solidFill>
                  <a:srgbClr val="000000"/>
                </a:solidFill>
                <a:latin typeface="Calibri" panose="020F0502020204030204" charset="0"/>
                <a:ea typeface="微软雅黑" panose="020B0503020204020204" charset="-122"/>
                <a:sym typeface="Calibri" panose="020F0502020204030204" charset="0"/>
              </a:endParaRPr>
            </a:p>
          </p:txBody>
        </p:sp>
        <p:sp>
          <p:nvSpPr>
            <p:cNvPr id="4101" name="Freeform 8"/>
            <p:cNvSpPr/>
            <p:nvPr/>
          </p:nvSpPr>
          <p:spPr>
            <a:xfrm>
              <a:off x="585" y="78"/>
              <a:ext cx="590" cy="805"/>
            </a:xfrm>
            <a:custGeom>
              <a:avLst/>
              <a:gdLst/>
              <a:ahLst/>
              <a:cxnLst>
                <a:cxn ang="0">
                  <a:pos x="12" y="43"/>
                </a:cxn>
                <a:cxn ang="0">
                  <a:pos x="17" y="45"/>
                </a:cxn>
                <a:cxn ang="0">
                  <a:pos x="21" y="56"/>
                </a:cxn>
                <a:cxn ang="0">
                  <a:pos x="25" y="64"/>
                </a:cxn>
                <a:cxn ang="0">
                  <a:pos x="34" y="71"/>
                </a:cxn>
                <a:cxn ang="0">
                  <a:pos x="46" y="71"/>
                </a:cxn>
                <a:cxn ang="0">
                  <a:pos x="43" y="88"/>
                </a:cxn>
                <a:cxn ang="0">
                  <a:pos x="23" y="123"/>
                </a:cxn>
                <a:cxn ang="0">
                  <a:pos x="18" y="150"/>
                </a:cxn>
                <a:cxn ang="0">
                  <a:pos x="110" y="150"/>
                </a:cxn>
                <a:cxn ang="0">
                  <a:pos x="110" y="62"/>
                </a:cxn>
                <a:cxn ang="0">
                  <a:pos x="86" y="58"/>
                </a:cxn>
                <a:cxn ang="0">
                  <a:pos x="79" y="40"/>
                </a:cxn>
                <a:cxn ang="0">
                  <a:pos x="61" y="22"/>
                </a:cxn>
                <a:cxn ang="0">
                  <a:pos x="52" y="8"/>
                </a:cxn>
                <a:cxn ang="0">
                  <a:pos x="24" y="6"/>
                </a:cxn>
                <a:cxn ang="0">
                  <a:pos x="2" y="32"/>
                </a:cxn>
                <a:cxn ang="0">
                  <a:pos x="12" y="43"/>
                </a:cxn>
              </a:cxnLst>
              <a:pathLst>
                <a:path w="110" h="150">
                  <a:moveTo>
                    <a:pt x="12" y="43"/>
                  </a:moveTo>
                  <a:cubicBezTo>
                    <a:pt x="12" y="43"/>
                    <a:pt x="16" y="44"/>
                    <a:pt x="17" y="45"/>
                  </a:cubicBezTo>
                  <a:cubicBezTo>
                    <a:pt x="19" y="47"/>
                    <a:pt x="21" y="51"/>
                    <a:pt x="21" y="56"/>
                  </a:cubicBezTo>
                  <a:cubicBezTo>
                    <a:pt x="21" y="63"/>
                    <a:pt x="19" y="65"/>
                    <a:pt x="25" y="64"/>
                  </a:cubicBezTo>
                  <a:cubicBezTo>
                    <a:pt x="32" y="63"/>
                    <a:pt x="32" y="68"/>
                    <a:pt x="34" y="71"/>
                  </a:cubicBezTo>
                  <a:cubicBezTo>
                    <a:pt x="37" y="76"/>
                    <a:pt x="41" y="78"/>
                    <a:pt x="46" y="71"/>
                  </a:cubicBezTo>
                  <a:cubicBezTo>
                    <a:pt x="51" y="65"/>
                    <a:pt x="61" y="73"/>
                    <a:pt x="43" y="88"/>
                  </a:cubicBezTo>
                  <a:cubicBezTo>
                    <a:pt x="29" y="102"/>
                    <a:pt x="25" y="115"/>
                    <a:pt x="23" y="123"/>
                  </a:cubicBezTo>
                  <a:cubicBezTo>
                    <a:pt x="22" y="127"/>
                    <a:pt x="20" y="140"/>
                    <a:pt x="18" y="150"/>
                  </a:cubicBezTo>
                  <a:cubicBezTo>
                    <a:pt x="65" y="150"/>
                    <a:pt x="108" y="150"/>
                    <a:pt x="110" y="150"/>
                  </a:cubicBezTo>
                  <a:cubicBezTo>
                    <a:pt x="110" y="148"/>
                    <a:pt x="110" y="104"/>
                    <a:pt x="110" y="62"/>
                  </a:cubicBezTo>
                  <a:cubicBezTo>
                    <a:pt x="102" y="61"/>
                    <a:pt x="94" y="60"/>
                    <a:pt x="86" y="58"/>
                  </a:cubicBezTo>
                  <a:cubicBezTo>
                    <a:pt x="76" y="56"/>
                    <a:pt x="83" y="53"/>
                    <a:pt x="79" y="40"/>
                  </a:cubicBezTo>
                  <a:cubicBezTo>
                    <a:pt x="74" y="28"/>
                    <a:pt x="62" y="29"/>
                    <a:pt x="61" y="22"/>
                  </a:cubicBezTo>
                  <a:cubicBezTo>
                    <a:pt x="58" y="10"/>
                    <a:pt x="52" y="8"/>
                    <a:pt x="52" y="8"/>
                  </a:cubicBezTo>
                  <a:cubicBezTo>
                    <a:pt x="52" y="8"/>
                    <a:pt x="39" y="0"/>
                    <a:pt x="24" y="6"/>
                  </a:cubicBezTo>
                  <a:cubicBezTo>
                    <a:pt x="10" y="11"/>
                    <a:pt x="4" y="23"/>
                    <a:pt x="2" y="32"/>
                  </a:cubicBezTo>
                  <a:cubicBezTo>
                    <a:pt x="0" y="42"/>
                    <a:pt x="7" y="42"/>
                    <a:pt x="12" y="43"/>
                  </a:cubicBezTo>
                  <a:close/>
                </a:path>
              </a:pathLst>
            </a:custGeom>
            <a:solidFill>
              <a:srgbClr val="2E2E2E"/>
            </a:solidFill>
            <a:ln w="9525">
              <a:noFill/>
            </a:ln>
          </p:spPr>
          <p:txBody>
            <a:bodyPr/>
            <a:p>
              <a:endParaRPr lang="zh-CN" altLang="en-US"/>
            </a:p>
          </p:txBody>
        </p:sp>
        <p:sp>
          <p:nvSpPr>
            <p:cNvPr id="4102" name="Freeform 9"/>
            <p:cNvSpPr/>
            <p:nvPr/>
          </p:nvSpPr>
          <p:spPr>
            <a:xfrm>
              <a:off x="70" y="357"/>
              <a:ext cx="563" cy="526"/>
            </a:xfrm>
            <a:custGeom>
              <a:avLst/>
              <a:gdLst/>
              <a:ahLst/>
              <a:cxnLst>
                <a:cxn ang="0">
                  <a:pos x="79" y="94"/>
                </a:cxn>
                <a:cxn ang="0">
                  <a:pos x="75" y="72"/>
                </a:cxn>
                <a:cxn ang="0">
                  <a:pos x="92" y="49"/>
                </a:cxn>
                <a:cxn ang="0">
                  <a:pos x="90" y="27"/>
                </a:cxn>
                <a:cxn ang="0">
                  <a:pos x="88" y="23"/>
                </a:cxn>
                <a:cxn ang="0">
                  <a:pos x="81" y="22"/>
                </a:cxn>
                <a:cxn ang="0">
                  <a:pos x="63" y="5"/>
                </a:cxn>
                <a:cxn ang="0">
                  <a:pos x="40" y="7"/>
                </a:cxn>
                <a:cxn ang="0">
                  <a:pos x="22" y="32"/>
                </a:cxn>
                <a:cxn ang="0">
                  <a:pos x="19" y="41"/>
                </a:cxn>
                <a:cxn ang="0">
                  <a:pos x="0" y="64"/>
                </a:cxn>
                <a:cxn ang="0">
                  <a:pos x="0" y="67"/>
                </a:cxn>
                <a:cxn ang="0">
                  <a:pos x="14" y="58"/>
                </a:cxn>
                <a:cxn ang="0">
                  <a:pos x="0" y="71"/>
                </a:cxn>
                <a:cxn ang="0">
                  <a:pos x="0" y="78"/>
                </a:cxn>
                <a:cxn ang="0">
                  <a:pos x="10" y="71"/>
                </a:cxn>
                <a:cxn ang="0">
                  <a:pos x="0" y="80"/>
                </a:cxn>
                <a:cxn ang="0">
                  <a:pos x="0" y="98"/>
                </a:cxn>
                <a:cxn ang="0">
                  <a:pos x="81" y="98"/>
                </a:cxn>
                <a:cxn ang="0">
                  <a:pos x="79" y="94"/>
                </a:cxn>
              </a:cxnLst>
              <a:pathLst>
                <a:path w="105" h="98">
                  <a:moveTo>
                    <a:pt x="79" y="94"/>
                  </a:moveTo>
                  <a:cubicBezTo>
                    <a:pt x="79" y="94"/>
                    <a:pt x="75" y="80"/>
                    <a:pt x="75" y="72"/>
                  </a:cubicBezTo>
                  <a:cubicBezTo>
                    <a:pt x="76" y="63"/>
                    <a:pt x="81" y="59"/>
                    <a:pt x="92" y="49"/>
                  </a:cubicBezTo>
                  <a:cubicBezTo>
                    <a:pt x="105" y="39"/>
                    <a:pt x="86" y="34"/>
                    <a:pt x="90" y="27"/>
                  </a:cubicBezTo>
                  <a:cubicBezTo>
                    <a:pt x="93" y="23"/>
                    <a:pt x="92" y="23"/>
                    <a:pt x="88" y="23"/>
                  </a:cubicBezTo>
                  <a:cubicBezTo>
                    <a:pt x="87" y="23"/>
                    <a:pt x="83" y="23"/>
                    <a:pt x="81" y="22"/>
                  </a:cubicBezTo>
                  <a:cubicBezTo>
                    <a:pt x="72" y="20"/>
                    <a:pt x="77" y="11"/>
                    <a:pt x="63" y="5"/>
                  </a:cubicBezTo>
                  <a:cubicBezTo>
                    <a:pt x="51" y="0"/>
                    <a:pt x="40" y="7"/>
                    <a:pt x="40" y="7"/>
                  </a:cubicBezTo>
                  <a:cubicBezTo>
                    <a:pt x="40" y="7"/>
                    <a:pt x="27" y="13"/>
                    <a:pt x="22" y="32"/>
                  </a:cubicBezTo>
                  <a:cubicBezTo>
                    <a:pt x="21" y="36"/>
                    <a:pt x="19" y="41"/>
                    <a:pt x="19" y="41"/>
                  </a:cubicBezTo>
                  <a:cubicBezTo>
                    <a:pt x="19" y="43"/>
                    <a:pt x="15" y="57"/>
                    <a:pt x="0" y="64"/>
                  </a:cubicBezTo>
                  <a:cubicBezTo>
                    <a:pt x="0" y="65"/>
                    <a:pt x="0" y="66"/>
                    <a:pt x="0" y="67"/>
                  </a:cubicBezTo>
                  <a:cubicBezTo>
                    <a:pt x="4" y="65"/>
                    <a:pt x="9" y="63"/>
                    <a:pt x="14" y="58"/>
                  </a:cubicBezTo>
                  <a:cubicBezTo>
                    <a:pt x="11" y="63"/>
                    <a:pt x="6" y="68"/>
                    <a:pt x="0" y="71"/>
                  </a:cubicBezTo>
                  <a:cubicBezTo>
                    <a:pt x="0" y="74"/>
                    <a:pt x="0" y="76"/>
                    <a:pt x="0" y="78"/>
                  </a:cubicBezTo>
                  <a:cubicBezTo>
                    <a:pt x="4" y="76"/>
                    <a:pt x="7" y="73"/>
                    <a:pt x="10" y="71"/>
                  </a:cubicBezTo>
                  <a:cubicBezTo>
                    <a:pt x="7" y="74"/>
                    <a:pt x="4" y="77"/>
                    <a:pt x="0" y="80"/>
                  </a:cubicBezTo>
                  <a:cubicBezTo>
                    <a:pt x="0" y="91"/>
                    <a:pt x="0" y="97"/>
                    <a:pt x="0" y="98"/>
                  </a:cubicBezTo>
                  <a:cubicBezTo>
                    <a:pt x="2" y="98"/>
                    <a:pt x="39" y="98"/>
                    <a:pt x="81" y="98"/>
                  </a:cubicBezTo>
                  <a:cubicBezTo>
                    <a:pt x="80" y="95"/>
                    <a:pt x="79" y="94"/>
                    <a:pt x="79" y="94"/>
                  </a:cubicBezTo>
                  <a:close/>
                </a:path>
              </a:pathLst>
            </a:custGeom>
            <a:solidFill>
              <a:srgbClr val="2E2E2E"/>
            </a:solidFill>
            <a:ln w="9525">
              <a:noFill/>
            </a:ln>
          </p:spPr>
          <p:txBody>
            <a:bodyPr/>
            <a:p>
              <a:endParaRPr lang="zh-CN" altLang="en-US"/>
            </a:p>
          </p:txBody>
        </p:sp>
        <p:sp>
          <p:nvSpPr>
            <p:cNvPr id="4103" name="Freeform 10"/>
            <p:cNvSpPr/>
            <p:nvPr/>
          </p:nvSpPr>
          <p:spPr>
            <a:xfrm>
              <a:off x="365" y="153"/>
              <a:ext cx="102" cy="145"/>
            </a:xfrm>
            <a:custGeom>
              <a:avLst/>
              <a:gdLst/>
              <a:ahLst/>
              <a:cxnLst>
                <a:cxn ang="0">
                  <a:pos x="10" y="27"/>
                </a:cxn>
                <a:cxn ang="0">
                  <a:pos x="19" y="14"/>
                </a:cxn>
                <a:cxn ang="0">
                  <a:pos x="10" y="0"/>
                </a:cxn>
                <a:cxn ang="0">
                  <a:pos x="0" y="14"/>
                </a:cxn>
                <a:cxn ang="0">
                  <a:pos x="10" y="27"/>
                </a:cxn>
              </a:cxnLst>
              <a:pathLst>
                <a:path w="19" h="27">
                  <a:moveTo>
                    <a:pt x="10" y="27"/>
                  </a:moveTo>
                  <a:cubicBezTo>
                    <a:pt x="11" y="20"/>
                    <a:pt x="15" y="15"/>
                    <a:pt x="19" y="14"/>
                  </a:cubicBezTo>
                  <a:cubicBezTo>
                    <a:pt x="14" y="12"/>
                    <a:pt x="11" y="8"/>
                    <a:pt x="10" y="0"/>
                  </a:cubicBezTo>
                  <a:cubicBezTo>
                    <a:pt x="9" y="7"/>
                    <a:pt x="5" y="12"/>
                    <a:pt x="0" y="14"/>
                  </a:cubicBezTo>
                  <a:cubicBezTo>
                    <a:pt x="5" y="15"/>
                    <a:pt x="9" y="20"/>
                    <a:pt x="10" y="27"/>
                  </a:cubicBezTo>
                  <a:close/>
                </a:path>
              </a:pathLst>
            </a:custGeom>
            <a:solidFill>
              <a:srgbClr val="2E2E2E"/>
            </a:solidFill>
            <a:ln w="9525">
              <a:noFill/>
            </a:ln>
          </p:spPr>
          <p:txBody>
            <a:bodyPr/>
            <a:p>
              <a:endParaRPr lang="zh-CN" altLang="en-US"/>
            </a:p>
          </p:txBody>
        </p:sp>
        <p:sp>
          <p:nvSpPr>
            <p:cNvPr id="4104" name="Freeform 11"/>
            <p:cNvSpPr/>
            <p:nvPr/>
          </p:nvSpPr>
          <p:spPr>
            <a:xfrm>
              <a:off x="215" y="250"/>
              <a:ext cx="59" cy="85"/>
            </a:xfrm>
            <a:custGeom>
              <a:avLst/>
              <a:gdLst/>
              <a:ahLst/>
              <a:cxnLst>
                <a:cxn ang="0">
                  <a:pos x="5" y="16"/>
                </a:cxn>
                <a:cxn ang="0">
                  <a:pos x="11" y="8"/>
                </a:cxn>
                <a:cxn ang="0">
                  <a:pos x="5" y="0"/>
                </a:cxn>
                <a:cxn ang="0">
                  <a:pos x="0" y="8"/>
                </a:cxn>
                <a:cxn ang="0">
                  <a:pos x="5" y="16"/>
                </a:cxn>
              </a:cxnLst>
              <a:pathLst>
                <a:path w="11" h="16">
                  <a:moveTo>
                    <a:pt x="5" y="16"/>
                  </a:moveTo>
                  <a:cubicBezTo>
                    <a:pt x="6" y="12"/>
                    <a:pt x="8" y="9"/>
                    <a:pt x="11" y="8"/>
                  </a:cubicBezTo>
                  <a:cubicBezTo>
                    <a:pt x="8" y="7"/>
                    <a:pt x="6" y="5"/>
                    <a:pt x="5" y="0"/>
                  </a:cubicBezTo>
                  <a:cubicBezTo>
                    <a:pt x="5" y="4"/>
                    <a:pt x="3" y="7"/>
                    <a:pt x="0" y="8"/>
                  </a:cubicBezTo>
                  <a:cubicBezTo>
                    <a:pt x="3" y="9"/>
                    <a:pt x="5" y="12"/>
                    <a:pt x="5" y="16"/>
                  </a:cubicBezTo>
                  <a:close/>
                </a:path>
              </a:pathLst>
            </a:custGeom>
            <a:solidFill>
              <a:srgbClr val="2E2E2E"/>
            </a:solidFill>
            <a:ln w="9525">
              <a:noFill/>
            </a:ln>
          </p:spPr>
          <p:txBody>
            <a:bodyPr/>
            <a:p>
              <a:endParaRPr lang="zh-CN" altLang="en-US"/>
            </a:p>
          </p:txBody>
        </p:sp>
      </p:grpSp>
      <p:sp>
        <p:nvSpPr>
          <p:cNvPr id="4105" name="五边形 17"/>
          <p:cNvSpPr/>
          <p:nvPr/>
        </p:nvSpPr>
        <p:spPr>
          <a:xfrm>
            <a:off x="1524000" y="260350"/>
            <a:ext cx="3095625" cy="720725"/>
          </a:xfrm>
          <a:prstGeom prst="homePlate">
            <a:avLst>
              <a:gd name="adj" fmla="val 107299"/>
            </a:avLst>
          </a:prstGeom>
          <a:solidFill>
            <a:srgbClr val="FFD03B"/>
          </a:solidFill>
          <a:ln w="9525">
            <a:noFill/>
          </a:ln>
        </p:spPr>
        <p:txBody>
          <a:bodyPr anchor="ctr"/>
          <a:p>
            <a:pPr lvl="0" indent="0" algn="ctr"/>
            <a:r>
              <a:rPr lang="zh-CN" altLang="en-US" sz="2800" b="1" dirty="0">
                <a:solidFill>
                  <a:srgbClr val="2E2E2E"/>
                </a:solidFill>
                <a:ea typeface="宋体" panose="02010600030101010101" pitchFamily="2" charset="-122"/>
              </a:rPr>
              <a:t>指引</a:t>
            </a:r>
            <a:endParaRPr lang="zh-CN" altLang="en-US" sz="2800" b="1" dirty="0">
              <a:solidFill>
                <a:srgbClr val="2E2E2E"/>
              </a:solidFill>
              <a:ea typeface="宋体" panose="02010600030101010101" pitchFamily="2" charset="-122"/>
            </a:endParaRPr>
          </a:p>
        </p:txBody>
      </p:sp>
      <p:sp>
        <p:nvSpPr>
          <p:cNvPr id="4106" name="矩形 20"/>
          <p:cNvSpPr/>
          <p:nvPr/>
        </p:nvSpPr>
        <p:spPr>
          <a:xfrm>
            <a:off x="7978775" y="4371975"/>
            <a:ext cx="1706880" cy="1074420"/>
          </a:xfrm>
          <a:prstGeom prst="rect">
            <a:avLst/>
          </a:prstGeom>
          <a:noFill/>
          <a:ln w="9525">
            <a:noFill/>
          </a:ln>
        </p:spPr>
        <p:txBody>
          <a:bodyPr wrap="none" anchor="t">
            <a:spAutoFit/>
          </a:bodyPr>
          <a:p>
            <a:pPr lvl="0" indent="0"/>
            <a:r>
              <a:rPr lang="zh-CN" altLang="en-US" sz="6000" dirty="0">
                <a:solidFill>
                  <a:srgbClr val="2E2E2E"/>
                </a:solidFill>
                <a:latin typeface="Microsoft JhengHei" panose="020B0604030504040204" pitchFamily="2" charset="-120"/>
                <a:ea typeface="Microsoft JhengHei" panose="020B0604030504040204" pitchFamily="2" charset="-120"/>
                <a:sym typeface="Microsoft JhengHei" panose="020B0604030504040204" pitchFamily="2" charset="-120"/>
              </a:rPr>
              <a:t>法律</a:t>
            </a:r>
            <a:endParaRPr lang="zh-CN" altLang="en-US" dirty="0">
              <a:ea typeface="宋体" panose="02010600030101010101" pitchFamily="2" charset="-122"/>
            </a:endParaRPr>
          </a:p>
        </p:txBody>
      </p:sp>
      <p:sp>
        <p:nvSpPr>
          <p:cNvPr id="4107" name="矩形 21"/>
          <p:cNvSpPr/>
          <p:nvPr/>
        </p:nvSpPr>
        <p:spPr>
          <a:xfrm>
            <a:off x="8043863" y="5146675"/>
            <a:ext cx="953770" cy="583565"/>
          </a:xfrm>
          <a:prstGeom prst="rect">
            <a:avLst/>
          </a:prstGeom>
          <a:noFill/>
          <a:ln w="9525">
            <a:noFill/>
          </a:ln>
        </p:spPr>
        <p:txBody>
          <a:bodyPr wrap="none" anchor="t">
            <a:spAutoFit/>
          </a:bodyPr>
          <a:p>
            <a:pPr lvl="0" indent="0"/>
            <a:r>
              <a:rPr lang="zh-CN" altLang="en-US" sz="3200" b="1" dirty="0">
                <a:solidFill>
                  <a:srgbClr val="2E2E2E"/>
                </a:solidFill>
                <a:latin typeface="Calibri" panose="020F0502020204030204" charset="0"/>
                <a:ea typeface="微软雅黑" panose="020B0503020204020204" charset="-122"/>
                <a:sym typeface="Calibri" panose="020F0502020204030204" charset="0"/>
              </a:rPr>
              <a:t>LAW</a:t>
            </a:r>
            <a:endParaRPr lang="zh-CN" altLang="en-US" sz="3200" b="1" dirty="0">
              <a:solidFill>
                <a:srgbClr val="2E2E2E"/>
              </a:solidFill>
              <a:latin typeface="Calibri" panose="020F0502020204030204" charset="0"/>
              <a:ea typeface="微软雅黑" panose="020B0503020204020204" charset="-122"/>
              <a:sym typeface="Calibri" panose="020F050202020403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认知课程</a:t>
            </a:r>
            <a:endParaRPr lang="zh-CN" altLang="en-US"/>
          </a:p>
        </p:txBody>
      </p:sp>
      <p:graphicFrame>
        <p:nvGraphicFramePr>
          <p:cNvPr id="4" name="内容占位符 3"/>
          <p:cNvGraphicFramePr>
            <a:graphicFrameLocks noGrp="1"/>
          </p:cNvGraphicFramePr>
          <p:nvPr>
            <p:ph idx="1"/>
          </p:nvPr>
        </p:nvGraphicFramePr>
        <p:xfrm>
          <a:off x="838200" y="1825625"/>
          <a:ext cx="10515600" cy="3564890"/>
        </p:xfrm>
        <a:graphic>
          <a:graphicData uri="http://schemas.openxmlformats.org/drawingml/2006/table">
            <a:tbl>
              <a:tblPr firstRow="1" bandRow="1">
                <a:tableStyleId>{5C22544A-7EE6-4342-B048-85BDC9FD1C3A}</a:tableStyleId>
              </a:tblPr>
              <a:tblGrid>
                <a:gridCol w="1459230"/>
                <a:gridCol w="7967980"/>
                <a:gridCol w="1088390"/>
              </a:tblGrid>
              <a:tr h="412750">
                <a:tc>
                  <a:txBody>
                    <a:bodyPr/>
                    <a:p>
                      <a:pPr algn="ctr">
                        <a:lnSpc>
                          <a:spcPct val="150000"/>
                        </a:lnSpc>
                        <a:spcAft>
                          <a:spcPts val="0"/>
                        </a:spcAft>
                      </a:pPr>
                      <a:r>
                        <a:rPr lang="zh-CN" sz="1800" b="1" kern="100" dirty="0">
                          <a:effectLst/>
                          <a:latin typeface="Times New Roman" panose="02020603050405020304" pitchFamily="2" charset="0"/>
                          <a:ea typeface="宋体" panose="02010600030101010101" pitchFamily="2" charset="-122"/>
                          <a:cs typeface="+mn-ea"/>
                          <a:sym typeface="Times New Roman" panose="02020603050405020304" pitchFamily="2" charset="0"/>
                        </a:rPr>
                        <a:t>序号</a:t>
                      </a:r>
                      <a:endPar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lnSpc>
                          <a:spcPct val="150000"/>
                        </a:lnSpc>
                        <a:spcAft>
                          <a:spcPts val="0"/>
                        </a:spcAft>
                      </a:pPr>
                      <a:r>
                        <a:rPr lang="zh-CN" sz="1800" b="1" kern="100" dirty="0">
                          <a:effectLst/>
                          <a:latin typeface="Times New Roman" panose="02020603050405020304" pitchFamily="2" charset="0"/>
                          <a:ea typeface="宋体" panose="02010600030101010101" pitchFamily="2" charset="-122"/>
                          <a:cs typeface="+mn-ea"/>
                          <a:sym typeface="Times New Roman" panose="02020603050405020304" pitchFamily="2" charset="0"/>
                        </a:rPr>
                        <a:t>模块（或子模块）名称</a:t>
                      </a:r>
                      <a:endPar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zh-CN" altLang="en-US" sz="1800" dirty="0" smtClean="0">
                          <a:latin typeface="Times New Roman" panose="02020603050405020304" pitchFamily="2" charset="0"/>
                          <a:ea typeface="宋体" panose="02010600030101010101" pitchFamily="2" charset="-122"/>
                          <a:cs typeface="+mn-ea"/>
                          <a:sym typeface="Times New Roman" panose="02020603050405020304" pitchFamily="2" charset="0"/>
                        </a:rPr>
                        <a:t>学时</a:t>
                      </a:r>
                      <a:endParaRPr lang="zh-CN" alt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060">
                <a:tc>
                  <a:txBody>
                    <a:bodyPr/>
                    <a:p>
                      <a:pPr algn="ctr">
                        <a:lnSpc>
                          <a:spcPts val="1800"/>
                        </a:lnSpc>
                        <a:spcAft>
                          <a:spcPts val="0"/>
                        </a:spcAft>
                      </a:pPr>
                      <a:r>
                        <a:rPr 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1</a:t>
                      </a:r>
                      <a:endPar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lnSpc>
                          <a:spcPts val="1800"/>
                        </a:lnSpc>
                        <a:spcAft>
                          <a:spcPts val="0"/>
                        </a:spcAft>
                      </a:pPr>
                      <a:r>
                        <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走进经济法的世界——树立经济法律意识</a:t>
                      </a:r>
                      <a:endPar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r>
                        <a:rPr lang="en-US" sz="1800" dirty="0" smtClean="0">
                          <a:latin typeface="Times New Roman" panose="02020603050405020304" pitchFamily="2" charset="0"/>
                          <a:ea typeface="宋体" panose="02010600030101010101" pitchFamily="2" charset="-122"/>
                          <a:cs typeface="+mn-ea"/>
                          <a:sym typeface="Times New Roman" panose="02020603050405020304" pitchFamily="2" charset="0"/>
                        </a:rPr>
                        <a:t>4</a:t>
                      </a:r>
                      <a:endParaRPr 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85775">
                <a:tc>
                  <a:txBody>
                    <a:bodyPr/>
                    <a:p>
                      <a:pPr algn="ctr">
                        <a:lnSpc>
                          <a:spcPts val="1800"/>
                        </a:lnSpc>
                        <a:spcAft>
                          <a:spcPts val="0"/>
                        </a:spcAft>
                        <a:buNone/>
                      </a:pPr>
                      <a:r>
                        <a:rPr lang="en-US" alt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2</a:t>
                      </a:r>
                      <a:endParaRPr lang="en-US" alt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lnSpc>
                          <a:spcPts val="1800"/>
                        </a:lnSpc>
                        <a:spcAft>
                          <a:spcPts val="0"/>
                        </a:spcAft>
                        <a:buNone/>
                      </a:pPr>
                      <a:r>
                        <a:rPr lang="zh-CN" alt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签订劳动合同----圆梦职场，维护劳动者权益</a:t>
                      </a:r>
                      <a:endParaRPr lang="zh-CN" alt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buNone/>
                      </a:pPr>
                      <a:r>
                        <a:rPr lang="en-US" altLang="zh-CN" sz="1800" dirty="0">
                          <a:latin typeface="Times New Roman" panose="02020603050405020304" pitchFamily="2" charset="0"/>
                          <a:ea typeface="宋体" panose="02010600030101010101" pitchFamily="2" charset="-122"/>
                          <a:cs typeface="+mn-ea"/>
                          <a:sym typeface="Times New Roman" panose="02020603050405020304" pitchFamily="2" charset="0"/>
                        </a:rPr>
                        <a:t>10</a:t>
                      </a:r>
                      <a:endParaRPr lang="en-US" altLang="zh-CN"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86410">
                <a:tc>
                  <a:txBody>
                    <a:bodyPr/>
                    <a:p>
                      <a:pPr algn="ctr">
                        <a:lnSpc>
                          <a:spcPts val="1800"/>
                        </a:lnSpc>
                        <a:spcAft>
                          <a:spcPts val="0"/>
                        </a:spcAft>
                        <a:buNone/>
                      </a:pPr>
                      <a:r>
                        <a:rPr lang="en-US" alt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3</a:t>
                      </a:r>
                      <a:endParaRPr lang="en-US" alt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lnSpc>
                          <a:spcPts val="1800"/>
                        </a:lnSpc>
                        <a:spcAft>
                          <a:spcPts val="0"/>
                        </a:spcAft>
                        <a:buNone/>
                      </a:pPr>
                      <a:r>
                        <a:rPr lang="zh-CN" alt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创建企业----创业不易，企业类型选择与公司基本建设</a:t>
                      </a:r>
                      <a:endParaRPr lang="zh-CN" alt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buNone/>
                      </a:pPr>
                      <a:r>
                        <a:rPr lang="en-US" altLang="zh-CN" sz="1800" dirty="0">
                          <a:latin typeface="Times New Roman" panose="02020603050405020304" pitchFamily="2" charset="0"/>
                          <a:ea typeface="宋体" panose="02010600030101010101" pitchFamily="2" charset="-122"/>
                          <a:cs typeface="+mn-ea"/>
                          <a:sym typeface="Times New Roman" panose="02020603050405020304" pitchFamily="2" charset="0"/>
                        </a:rPr>
                        <a:t>12</a:t>
                      </a:r>
                      <a:endParaRPr lang="en-US" altLang="zh-CN"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85775">
                <a:tc>
                  <a:txBody>
                    <a:bodyPr/>
                    <a:p>
                      <a:pPr algn="ctr">
                        <a:lnSpc>
                          <a:spcPts val="1800"/>
                        </a:lnSpc>
                        <a:spcAft>
                          <a:spcPts val="0"/>
                        </a:spcAft>
                      </a:pPr>
                      <a:r>
                        <a:rPr 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4</a:t>
                      </a:r>
                      <a:endParaRPr 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lnSpc>
                          <a:spcPts val="1800"/>
                        </a:lnSpc>
                        <a:spcAft>
                          <a:spcPts val="0"/>
                        </a:spcAft>
                      </a:pPr>
                      <a:r>
                        <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签订合同----正确把握合同，科学处理合同事物</a:t>
                      </a:r>
                      <a:endParaRPr lang="zh-CN"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r>
                        <a:rPr lang="en-US" altLang="zh-CN" sz="1800" dirty="0" smtClean="0">
                          <a:latin typeface="Times New Roman" panose="02020603050405020304" pitchFamily="2" charset="0"/>
                          <a:ea typeface="宋体" panose="02010600030101010101" pitchFamily="2" charset="-122"/>
                          <a:cs typeface="+mn-ea"/>
                          <a:sym typeface="Times New Roman" panose="02020603050405020304" pitchFamily="2" charset="0"/>
                        </a:rPr>
                        <a:t>1</a:t>
                      </a:r>
                      <a:r>
                        <a:rPr lang="en-US" sz="1800" dirty="0" smtClean="0">
                          <a:latin typeface="Times New Roman" panose="02020603050405020304" pitchFamily="2" charset="0"/>
                          <a:ea typeface="宋体" panose="02010600030101010101" pitchFamily="2" charset="-122"/>
                          <a:cs typeface="+mn-ea"/>
                          <a:sym typeface="Times New Roman" panose="02020603050405020304" pitchFamily="2" charset="0"/>
                        </a:rPr>
                        <a:t>0</a:t>
                      </a:r>
                      <a:endParaRPr 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80060">
                <a:tc>
                  <a:txBody>
                    <a:bodyPr/>
                    <a:p>
                      <a:pPr algn="ctr">
                        <a:lnSpc>
                          <a:spcPts val="1800"/>
                        </a:lnSpc>
                        <a:spcAft>
                          <a:spcPts val="0"/>
                        </a:spcAft>
                      </a:pPr>
                      <a:r>
                        <a:rPr 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5</a:t>
                      </a:r>
                      <a:endParaRPr lang="en-US"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lnSpc>
                          <a:spcPts val="1800"/>
                        </a:lnSpc>
                        <a:spcAft>
                          <a:spcPts val="0"/>
                        </a:spcAft>
                      </a:pPr>
                      <a:r>
                        <a:rPr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rPr>
                        <a:t>市场管理----明确责任，保障自身合法权益</a:t>
                      </a:r>
                      <a:endParaRPr sz="1800" kern="100" dirty="0">
                        <a:effectLst/>
                        <a:latin typeface="Times New Roman" panose="02020603050405020304" pitchFamily="2" charset="0"/>
                        <a:ea typeface="宋体" panose="02010600030101010101" pitchFamily="2" charset="-122"/>
                        <a:cs typeface="+mn-ea"/>
                        <a:sym typeface="Times New Roman" panose="02020603050405020304"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r>
                        <a:rPr lang="en-US" altLang="zh-CN" sz="1800" dirty="0" smtClean="0">
                          <a:latin typeface="Times New Roman" panose="02020603050405020304" pitchFamily="2" charset="0"/>
                          <a:ea typeface="宋体" panose="02010600030101010101" pitchFamily="2" charset="-122"/>
                          <a:cs typeface="+mn-ea"/>
                          <a:sym typeface="Times New Roman" panose="02020603050405020304" pitchFamily="2" charset="0"/>
                        </a:rPr>
                        <a:t>12</a:t>
                      </a:r>
                      <a:endParaRPr 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7030">
                <a:tc>
                  <a:txBody>
                    <a:bodyPr/>
                    <a:p>
                      <a:pPr algn="ctr"/>
                      <a:r>
                        <a:rPr lang="en-US" altLang="zh-CN" sz="1800" dirty="0" smtClean="0">
                          <a:latin typeface="Times New Roman" panose="02020603050405020304" pitchFamily="2" charset="0"/>
                          <a:ea typeface="宋体" panose="02010600030101010101" pitchFamily="2" charset="-122"/>
                          <a:cs typeface="+mn-ea"/>
                          <a:sym typeface="Times New Roman" panose="02020603050405020304" pitchFamily="2" charset="0"/>
                        </a:rPr>
                        <a:t>6</a:t>
                      </a:r>
                      <a:endParaRPr lang="en-US" altLang="zh-CN"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r>
                        <a:rPr lang="zh-CN" altLang="en-US" sz="1800" dirty="0">
                          <a:latin typeface="Times New Roman" panose="02020603050405020304" pitchFamily="2" charset="0"/>
                          <a:ea typeface="宋体" panose="02010600030101010101" pitchFamily="2" charset="-122"/>
                          <a:cs typeface="+mn-ea"/>
                          <a:sym typeface="Times New Roman" panose="02020603050405020304" pitchFamily="2" charset="0"/>
                        </a:rPr>
                        <a:t>解决纠纷----遇事不慌，依法维权</a:t>
                      </a:r>
                      <a:endParaRPr lang="zh-CN" alt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r>
                        <a:rPr lang="en-US" altLang="zh-CN" sz="1800" dirty="0" smtClean="0">
                          <a:latin typeface="Times New Roman" panose="02020603050405020304" pitchFamily="2" charset="0"/>
                          <a:ea typeface="宋体" panose="02010600030101010101" pitchFamily="2" charset="-122"/>
                          <a:cs typeface="+mn-ea"/>
                          <a:sym typeface="Times New Roman" panose="02020603050405020304" pitchFamily="2" charset="0"/>
                        </a:rPr>
                        <a:t>4</a:t>
                      </a:r>
                      <a:endParaRPr 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7030">
                <a:tc>
                  <a:txBody>
                    <a:bodyPr/>
                    <a:p>
                      <a:pPr algn="ctr"/>
                      <a:r>
                        <a:rPr lang="zh-CN" altLang="en-US" sz="1800" dirty="0" smtClean="0">
                          <a:latin typeface="Times New Roman" panose="02020603050405020304" pitchFamily="2" charset="0"/>
                          <a:ea typeface="宋体" panose="02010600030101010101" pitchFamily="2" charset="-122"/>
                          <a:cs typeface="+mn-ea"/>
                          <a:sym typeface="Times New Roman" panose="02020603050405020304" pitchFamily="2" charset="0"/>
                        </a:rPr>
                        <a:t>合计</a:t>
                      </a:r>
                      <a:endParaRPr lang="zh-CN" alt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endParaRPr lang="zh-CN" alt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p>
                      <a:pPr algn="ctr"/>
                      <a:r>
                        <a:rPr lang="en-US" altLang="zh-CN" sz="1800" dirty="0" smtClean="0">
                          <a:latin typeface="Times New Roman" panose="02020603050405020304" pitchFamily="2" charset="0"/>
                          <a:ea typeface="宋体" panose="02010600030101010101" pitchFamily="2" charset="-122"/>
                          <a:cs typeface="+mn-ea"/>
                          <a:sym typeface="Times New Roman" panose="02020603050405020304" pitchFamily="2" charset="0"/>
                        </a:rPr>
                        <a:t>5</a:t>
                      </a:r>
                      <a:r>
                        <a:rPr lang="en-US" sz="1800" dirty="0" smtClean="0">
                          <a:latin typeface="Times New Roman" panose="02020603050405020304" pitchFamily="2" charset="0"/>
                          <a:ea typeface="宋体" panose="02010600030101010101" pitchFamily="2" charset="-122"/>
                          <a:cs typeface="+mn-ea"/>
                          <a:sym typeface="Times New Roman" panose="02020603050405020304" pitchFamily="2" charset="0"/>
                        </a:rPr>
                        <a:t>2</a:t>
                      </a:r>
                      <a:endParaRPr lang="en-US" sz="1800" dirty="0">
                        <a:latin typeface="Times New Roman" panose="02020603050405020304" pitchFamily="2" charset="0"/>
                        <a:ea typeface="宋体" panose="02010600030101010101" pitchFamily="2" charset="-122"/>
                        <a:cs typeface="+mn-ea"/>
                        <a:sym typeface="Times New Roman" panose="020206030504050203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593778" y="1908224"/>
            <a:ext cx="4577716" cy="224632"/>
          </a:xfrm>
          <a:prstGeom prst="parallelogram">
            <a:avLst>
              <a:gd name="adj" fmla="val 4374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noAutofit/>
          </a:bodyPr>
          <a:lstStyle/>
          <a:p>
            <a:pPr algn="ctr"/>
            <a:endParaRPr lang="zh-CN" altLang="en-US" sz="1620">
              <a:latin typeface="Times New Roman" panose="02020603050405020304" pitchFamily="2" charset="0"/>
              <a:ea typeface="宋体" panose="02010600030101010101" pitchFamily="2" charset="-122"/>
              <a:cs typeface="+mn-ea"/>
              <a:sym typeface="Times New Roman" panose="02020603050405020304" pitchFamily="2" charset="0"/>
            </a:endParaRPr>
          </a:p>
        </p:txBody>
      </p:sp>
      <p:graphicFrame>
        <p:nvGraphicFramePr>
          <p:cNvPr id="6" name="表格 5"/>
          <p:cNvGraphicFramePr>
            <a:graphicFrameLocks noGrp="1"/>
          </p:cNvGraphicFramePr>
          <p:nvPr/>
        </p:nvGraphicFramePr>
        <p:xfrm>
          <a:off x="2396858" y="1700808"/>
          <a:ext cx="7776845" cy="3857625"/>
        </p:xfrm>
        <a:graphic>
          <a:graphicData uri="http://schemas.openxmlformats.org/drawingml/2006/table">
            <a:tbl>
              <a:tblPr firstRow="1" bandRow="1">
                <a:tableStyleId>{5C22544A-7EE6-4342-B048-85BDC9FD1C3A}</a:tableStyleId>
              </a:tblPr>
              <a:tblGrid>
                <a:gridCol w="7776845"/>
              </a:tblGrid>
              <a:tr h="865505">
                <a:tc>
                  <a:txBody>
                    <a:bodyPr/>
                    <a:lstStyle/>
                    <a:p>
                      <a:pPr algn="ctr"/>
                      <a:r>
                        <a:rPr lang="zh-CN" altLang="en-US" sz="3840" dirty="0" smtClean="0">
                          <a:solidFill>
                            <a:schemeClr val="accent5">
                              <a:lumMod val="75000"/>
                            </a:schemeClr>
                          </a:solidFill>
                          <a:latin typeface="Times New Roman" panose="02020603050405020304" pitchFamily="2" charset="0"/>
                          <a:ea typeface="宋体" panose="02010600030101010101" pitchFamily="2" charset="-122"/>
                          <a:cs typeface="+mn-ea"/>
                          <a:sym typeface="Times New Roman" panose="02020603050405020304" pitchFamily="2" charset="0"/>
                        </a:rPr>
                        <a:t>总体目标</a:t>
                      </a:r>
                      <a:endParaRPr lang="zh-CN" altLang="en-US" sz="3840" dirty="0">
                        <a:solidFill>
                          <a:schemeClr val="accent5">
                            <a:lumMod val="75000"/>
                          </a:schemeClr>
                        </a:solidFill>
                        <a:latin typeface="Times New Roman" panose="02020603050405020304" pitchFamily="2" charset="0"/>
                        <a:ea typeface="宋体" panose="02010600030101010101" pitchFamily="2" charset="-122"/>
                        <a:cs typeface="+mn-ea"/>
                        <a:sym typeface="Times New Roman" panose="02020603050405020304" pitchFamily="2" charset="0"/>
                      </a:endParaRPr>
                    </a:p>
                  </a:txBody>
                  <a:tcPr marL="82296" marR="82296" marT="41148" marB="4114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noFill/>
                  </a:tcPr>
                </a:tc>
              </a:tr>
              <a:tr h="2992120">
                <a:tc>
                  <a:txBody>
                    <a:bodyPr/>
                    <a:lstStyle/>
                    <a:p>
                      <a:pPr marL="0" marR="0" indent="0" algn="l" defTabSz="914400" rtl="0" eaLnBrk="1" fontAlgn="auto" latinLnBrk="0" hangingPunct="1">
                        <a:lnSpc>
                          <a:spcPct val="150000"/>
                        </a:lnSpc>
                        <a:spcBef>
                          <a:spcPts val="0"/>
                        </a:spcBef>
                        <a:spcAft>
                          <a:spcPts val="0"/>
                        </a:spcAft>
                        <a:buClrTx/>
                        <a:buSzTx/>
                        <a:buFont typeface="+mj-lt"/>
                        <a:buNone/>
                        <a:defRPr/>
                      </a:pPr>
                      <a:r>
                        <a:rPr lang="zh-CN" altLang="zh-CN" sz="2160" kern="1200" dirty="0" smtClean="0">
                          <a:solidFill>
                            <a:schemeClr val="bg1"/>
                          </a:solidFill>
                          <a:effectLst/>
                          <a:latin typeface="Times New Roman" panose="02020603050405020304" pitchFamily="2" charset="0"/>
                          <a:ea typeface="宋体" panose="02010600030101010101" pitchFamily="2" charset="-122"/>
                          <a:cs typeface="+mn-ea"/>
                          <a:sym typeface="Times New Roman" panose="02020603050405020304" pitchFamily="2" charset="0"/>
                        </a:rPr>
                        <a:t>课程以职场菜鸟成长过程中遇到的法律问题为主线，将</a:t>
                      </a:r>
                      <a:r>
                        <a:rPr lang="en-US" altLang="zh-CN" sz="2160" kern="1200" dirty="0" smtClean="0">
                          <a:solidFill>
                            <a:schemeClr val="bg1"/>
                          </a:solidFill>
                          <a:effectLst/>
                          <a:latin typeface="Times New Roman" panose="02020603050405020304" pitchFamily="2" charset="0"/>
                          <a:ea typeface="宋体" panose="02010600030101010101" pitchFamily="2" charset="-122"/>
                          <a:cs typeface="+mn-ea"/>
                          <a:sym typeface="Times New Roman" panose="02020603050405020304" pitchFamily="2" charset="0"/>
                        </a:rPr>
                        <a:t>4</a:t>
                      </a:r>
                      <a:r>
                        <a:rPr lang="zh-CN" altLang="en-US" sz="2160" kern="1200" dirty="0" smtClean="0">
                          <a:solidFill>
                            <a:schemeClr val="bg1"/>
                          </a:solidFill>
                          <a:effectLst/>
                          <a:latin typeface="Times New Roman" panose="02020603050405020304" pitchFamily="2" charset="0"/>
                          <a:ea typeface="宋体" panose="02010600030101010101" pitchFamily="2" charset="-122"/>
                          <a:cs typeface="+mn-ea"/>
                          <a:sym typeface="Times New Roman" panose="02020603050405020304" pitchFamily="2" charset="0"/>
                        </a:rPr>
                        <a:t>大典型的工作项目贯穿起来</a:t>
                      </a:r>
                      <a:r>
                        <a:rPr lang="zh-CN" altLang="zh-CN" sz="2160" kern="1200" dirty="0" smtClean="0">
                          <a:solidFill>
                            <a:schemeClr val="bg1"/>
                          </a:solidFill>
                          <a:effectLst/>
                          <a:latin typeface="Times New Roman" panose="02020603050405020304" pitchFamily="2" charset="0"/>
                          <a:ea typeface="宋体" panose="02010600030101010101" pitchFamily="2" charset="-122"/>
                          <a:cs typeface="+mn-ea"/>
                          <a:sym typeface="Times New Roman" panose="02020603050405020304" pitchFamily="2" charset="0"/>
                        </a:rPr>
                        <a:t>，培养</a:t>
                      </a:r>
                      <a:r>
                        <a:rPr lang="zh-CN" altLang="en-US" sz="2160" kern="1200" dirty="0" smtClean="0">
                          <a:solidFill>
                            <a:schemeClr val="bg1"/>
                          </a:solidFill>
                          <a:effectLst/>
                          <a:latin typeface="Times New Roman" panose="02020603050405020304" pitchFamily="2" charset="0"/>
                          <a:ea typeface="宋体" panose="02010600030101010101" pitchFamily="2" charset="-122"/>
                          <a:cs typeface="+mn-ea"/>
                          <a:sym typeface="Times New Roman" panose="02020603050405020304" pitchFamily="2" charset="0"/>
                        </a:rPr>
                        <a:t>学生分析解决就业、工作、生活中的经济法律问题的能力，</a:t>
                      </a:r>
                      <a:r>
                        <a:rPr lang="zh-CN" altLang="en-US" sz="2160" dirty="0" smtClean="0">
                          <a:solidFill>
                            <a:schemeClr val="bg1"/>
                          </a:solidFill>
                          <a:latin typeface="SNOWREN建刚体" panose="02010604000101010101" pitchFamily="2" charset="-122"/>
                          <a:ea typeface="SNOWREN建刚体" panose="02010604000101010101" pitchFamily="2" charset="-122"/>
                          <a:sym typeface="+mn-ea"/>
                        </a:rPr>
                        <a:t>为学生顶岗实习和职业发展奠定基础。</a:t>
                      </a:r>
                      <a:endParaRPr lang="zh-CN" altLang="en-US" sz="1680" dirty="0">
                        <a:solidFill>
                          <a:schemeClr val="bg1"/>
                        </a:solidFill>
                        <a:latin typeface="Times New Roman" panose="02020603050405020304" pitchFamily="2" charset="0"/>
                        <a:ea typeface="宋体" panose="02010600030101010101" pitchFamily="2" charset="-122"/>
                        <a:cs typeface="+mn-ea"/>
                        <a:sym typeface="Times New Roman" panose="02020603050405020304" pitchFamily="2" charset="0"/>
                      </a:endParaRPr>
                    </a:p>
                  </a:txBody>
                  <a:tcPr marL="82296" marR="82296" marT="41148" marB="41148" anchor="ctr">
                    <a:lnL w="19050" cap="flat" cmpd="sng" algn="ctr">
                      <a:solidFill>
                        <a:schemeClr val="accent5">
                          <a:lumMod val="75000"/>
                        </a:schemeClr>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9050" cap="flat" cmpd="sng" algn="ctr">
                      <a:solidFill>
                        <a:schemeClr val="accent5">
                          <a:lumMod val="75000"/>
                        </a:schemeClr>
                      </a:solid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solidFill>
                      <a:schemeClr val="accent5">
                        <a:lumMod val="75000"/>
                      </a:schemeClr>
                    </a:solidFill>
                  </a:tcPr>
                </a:tc>
              </a:tr>
            </a:tbl>
          </a:graphicData>
        </a:graphic>
      </p:graphicFrame>
      <p:sp>
        <p:nvSpPr>
          <p:cNvPr id="9" name="平行四边形 8"/>
          <p:cNvSpPr/>
          <p:nvPr/>
        </p:nvSpPr>
        <p:spPr>
          <a:xfrm>
            <a:off x="7379126" y="1899240"/>
            <a:ext cx="4232077" cy="233616"/>
          </a:xfrm>
          <a:prstGeom prst="parallelogram">
            <a:avLst>
              <a:gd name="adj" fmla="val 4374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noAutofit/>
          </a:bodyPr>
          <a:lstStyle/>
          <a:p>
            <a:pPr algn="ctr"/>
            <a:endParaRPr lang="zh-CN" altLang="en-US" sz="1620">
              <a:latin typeface="Times New Roman" panose="02020603050405020304" pitchFamily="2" charset="0"/>
              <a:ea typeface="宋体" panose="02010600030101010101" pitchFamily="2" charset="-122"/>
              <a:cs typeface="+mn-ea"/>
              <a:sym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2121008" y="5243602"/>
            <a:ext cx="9159568" cy="0"/>
          </a:xfrm>
          <a:prstGeom prst="line">
            <a:avLst/>
          </a:prstGeom>
          <a:ln w="19050">
            <a:solidFill>
              <a:srgbClr val="21A3D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1006" y="2347700"/>
            <a:ext cx="1310003" cy="1275708"/>
            <a:chOff x="162365" y="1744555"/>
            <a:chExt cx="779091" cy="667487"/>
          </a:xfrm>
        </p:grpSpPr>
        <p:sp>
          <p:nvSpPr>
            <p:cNvPr id="109" name="椭圆 108"/>
            <p:cNvSpPr/>
            <p:nvPr/>
          </p:nvSpPr>
          <p:spPr bwMode="auto">
            <a:xfrm>
              <a:off x="162365" y="1744555"/>
              <a:ext cx="779091" cy="659251"/>
            </a:xfrm>
            <a:prstGeom prst="ellipse">
              <a:avLst/>
            </a:prstGeom>
            <a:solidFill>
              <a:srgbClr val="21A3D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160">
                <a:latin typeface="Arial" panose="020B0604020202020204" pitchFamily="34" charset="0"/>
                <a:ea typeface="微软雅黑" panose="020B0503020204020204" charset="-122"/>
                <a:sym typeface="Arial" panose="020B0604020202020204" pitchFamily="34" charset="0"/>
              </a:endParaRPr>
            </a:p>
          </p:txBody>
        </p:sp>
        <p:grpSp>
          <p:nvGrpSpPr>
            <p:cNvPr id="75" name="组合 74"/>
            <p:cNvGrpSpPr/>
            <p:nvPr/>
          </p:nvGrpSpPr>
          <p:grpSpPr>
            <a:xfrm>
              <a:off x="399306" y="1849387"/>
              <a:ext cx="324353" cy="562655"/>
              <a:chOff x="623888" y="3567113"/>
              <a:chExt cx="968376" cy="2960687"/>
            </a:xfrm>
            <a:solidFill>
              <a:schemeClr val="bg1"/>
            </a:solidFill>
          </p:grpSpPr>
          <p:sp>
            <p:nvSpPr>
              <p:cNvPr id="76" name="Freeform 207"/>
              <p:cNvSpPr/>
              <p:nvPr/>
            </p:nvSpPr>
            <p:spPr bwMode="auto">
              <a:xfrm>
                <a:off x="1014413" y="3784600"/>
                <a:ext cx="168275" cy="301625"/>
              </a:xfrm>
              <a:custGeom>
                <a:avLst/>
                <a:gdLst>
                  <a:gd name="T0" fmla="*/ 53 w 54"/>
                  <a:gd name="T1" fmla="*/ 0 h 97"/>
                  <a:gd name="T2" fmla="*/ 54 w 54"/>
                  <a:gd name="T3" fmla="*/ 70 h 97"/>
                  <a:gd name="T4" fmla="*/ 27 w 54"/>
                  <a:gd name="T5" fmla="*/ 97 h 97"/>
                  <a:gd name="T6" fmla="*/ 0 w 54"/>
                  <a:gd name="T7" fmla="*/ 70 h 97"/>
                  <a:gd name="T8" fmla="*/ 1 w 54"/>
                  <a:gd name="T9" fmla="*/ 0 h 97"/>
                  <a:gd name="T10" fmla="*/ 53 w 54"/>
                  <a:gd name="T11" fmla="*/ 0 h 97"/>
                </a:gdLst>
                <a:ahLst/>
                <a:cxnLst>
                  <a:cxn ang="0">
                    <a:pos x="T0" y="T1"/>
                  </a:cxn>
                  <a:cxn ang="0">
                    <a:pos x="T2" y="T3"/>
                  </a:cxn>
                  <a:cxn ang="0">
                    <a:pos x="T4" y="T5"/>
                  </a:cxn>
                  <a:cxn ang="0">
                    <a:pos x="T6" y="T7"/>
                  </a:cxn>
                  <a:cxn ang="0">
                    <a:pos x="T8" y="T9"/>
                  </a:cxn>
                  <a:cxn ang="0">
                    <a:pos x="T10" y="T11"/>
                  </a:cxn>
                </a:cxnLst>
                <a:rect l="0" t="0" r="r" b="b"/>
                <a:pathLst>
                  <a:path w="54" h="97">
                    <a:moveTo>
                      <a:pt x="53" y="0"/>
                    </a:moveTo>
                    <a:cubicBezTo>
                      <a:pt x="53" y="0"/>
                      <a:pt x="46" y="51"/>
                      <a:pt x="54" y="70"/>
                    </a:cubicBezTo>
                    <a:cubicBezTo>
                      <a:pt x="54" y="70"/>
                      <a:pt x="53" y="97"/>
                      <a:pt x="27" y="97"/>
                    </a:cubicBezTo>
                    <a:cubicBezTo>
                      <a:pt x="2" y="97"/>
                      <a:pt x="0" y="70"/>
                      <a:pt x="0" y="70"/>
                    </a:cubicBezTo>
                    <a:cubicBezTo>
                      <a:pt x="7" y="51"/>
                      <a:pt x="1" y="0"/>
                      <a:pt x="1" y="0"/>
                    </a:cubicBezTo>
                    <a:lnTo>
                      <a:pt x="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77" name="Freeform 208"/>
              <p:cNvSpPr/>
              <p:nvPr/>
            </p:nvSpPr>
            <p:spPr bwMode="auto">
              <a:xfrm>
                <a:off x="1176338" y="3749675"/>
                <a:ext cx="50800" cy="103187"/>
              </a:xfrm>
              <a:custGeom>
                <a:avLst/>
                <a:gdLst>
                  <a:gd name="T0" fmla="*/ 11 w 16"/>
                  <a:gd name="T1" fmla="*/ 6 h 33"/>
                  <a:gd name="T2" fmla="*/ 16 w 16"/>
                  <a:gd name="T3" fmla="*/ 5 h 33"/>
                  <a:gd name="T4" fmla="*/ 14 w 16"/>
                  <a:gd name="T5" fmla="*/ 21 h 33"/>
                  <a:gd name="T6" fmla="*/ 4 w 16"/>
                  <a:gd name="T7" fmla="*/ 31 h 33"/>
                  <a:gd name="T8" fmla="*/ 1 w 16"/>
                  <a:gd name="T9" fmla="*/ 23 h 33"/>
                  <a:gd name="T10" fmla="*/ 11 w 16"/>
                  <a:gd name="T11" fmla="*/ 6 h 33"/>
                </a:gdLst>
                <a:ahLst/>
                <a:cxnLst>
                  <a:cxn ang="0">
                    <a:pos x="T0" y="T1"/>
                  </a:cxn>
                  <a:cxn ang="0">
                    <a:pos x="T2" y="T3"/>
                  </a:cxn>
                  <a:cxn ang="0">
                    <a:pos x="T4" y="T5"/>
                  </a:cxn>
                  <a:cxn ang="0">
                    <a:pos x="T6" y="T7"/>
                  </a:cxn>
                  <a:cxn ang="0">
                    <a:pos x="T8" y="T9"/>
                  </a:cxn>
                  <a:cxn ang="0">
                    <a:pos x="T10" y="T11"/>
                  </a:cxn>
                </a:cxnLst>
                <a:rect l="0" t="0" r="r" b="b"/>
                <a:pathLst>
                  <a:path w="16" h="33">
                    <a:moveTo>
                      <a:pt x="11" y="6"/>
                    </a:moveTo>
                    <a:cubicBezTo>
                      <a:pt x="11" y="6"/>
                      <a:pt x="16" y="0"/>
                      <a:pt x="16" y="5"/>
                    </a:cubicBezTo>
                    <a:cubicBezTo>
                      <a:pt x="16" y="11"/>
                      <a:pt x="15" y="18"/>
                      <a:pt x="14" y="21"/>
                    </a:cubicBezTo>
                    <a:cubicBezTo>
                      <a:pt x="12" y="24"/>
                      <a:pt x="7" y="33"/>
                      <a:pt x="4" y="31"/>
                    </a:cubicBezTo>
                    <a:cubicBezTo>
                      <a:pt x="0" y="28"/>
                      <a:pt x="1" y="23"/>
                      <a:pt x="1" y="23"/>
                    </a:cubicBez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78" name="Freeform 209"/>
              <p:cNvSpPr/>
              <p:nvPr/>
            </p:nvSpPr>
            <p:spPr bwMode="auto">
              <a:xfrm>
                <a:off x="982663" y="3729038"/>
                <a:ext cx="41275" cy="107950"/>
              </a:xfrm>
              <a:custGeom>
                <a:avLst/>
                <a:gdLst>
                  <a:gd name="T0" fmla="*/ 6 w 13"/>
                  <a:gd name="T1" fmla="*/ 8 h 35"/>
                  <a:gd name="T2" fmla="*/ 1 w 13"/>
                  <a:gd name="T3" fmla="*/ 6 h 35"/>
                  <a:gd name="T4" fmla="*/ 1 w 13"/>
                  <a:gd name="T5" fmla="*/ 21 h 35"/>
                  <a:gd name="T6" fmla="*/ 8 w 13"/>
                  <a:gd name="T7" fmla="*/ 33 h 35"/>
                  <a:gd name="T8" fmla="*/ 13 w 13"/>
                  <a:gd name="T9" fmla="*/ 25 h 35"/>
                  <a:gd name="T10" fmla="*/ 6 w 13"/>
                  <a:gd name="T11" fmla="*/ 8 h 35"/>
                </a:gdLst>
                <a:ahLst/>
                <a:cxnLst>
                  <a:cxn ang="0">
                    <a:pos x="T0" y="T1"/>
                  </a:cxn>
                  <a:cxn ang="0">
                    <a:pos x="T2" y="T3"/>
                  </a:cxn>
                  <a:cxn ang="0">
                    <a:pos x="T4" y="T5"/>
                  </a:cxn>
                  <a:cxn ang="0">
                    <a:pos x="T6" y="T7"/>
                  </a:cxn>
                  <a:cxn ang="0">
                    <a:pos x="T8" y="T9"/>
                  </a:cxn>
                  <a:cxn ang="0">
                    <a:pos x="T10" y="T11"/>
                  </a:cxn>
                </a:cxnLst>
                <a:rect l="0" t="0" r="r" b="b"/>
                <a:pathLst>
                  <a:path w="13" h="35">
                    <a:moveTo>
                      <a:pt x="6" y="8"/>
                    </a:moveTo>
                    <a:cubicBezTo>
                      <a:pt x="6" y="8"/>
                      <a:pt x="2" y="0"/>
                      <a:pt x="1" y="6"/>
                    </a:cubicBezTo>
                    <a:cubicBezTo>
                      <a:pt x="0" y="11"/>
                      <a:pt x="1" y="18"/>
                      <a:pt x="1" y="21"/>
                    </a:cubicBezTo>
                    <a:cubicBezTo>
                      <a:pt x="2" y="24"/>
                      <a:pt x="5" y="35"/>
                      <a:pt x="8" y="33"/>
                    </a:cubicBezTo>
                    <a:cubicBezTo>
                      <a:pt x="13" y="31"/>
                      <a:pt x="13" y="25"/>
                      <a:pt x="13" y="25"/>
                    </a:cubicBezTo>
                    <a:lnTo>
                      <a:pt x="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79" name="Freeform 210"/>
              <p:cNvSpPr/>
              <p:nvPr/>
            </p:nvSpPr>
            <p:spPr bwMode="auto">
              <a:xfrm>
                <a:off x="1001713" y="3625850"/>
                <a:ext cx="244475" cy="314325"/>
              </a:xfrm>
              <a:custGeom>
                <a:avLst/>
                <a:gdLst>
                  <a:gd name="T0" fmla="*/ 0 w 78"/>
                  <a:gd name="T1" fmla="*/ 43 h 101"/>
                  <a:gd name="T2" fmla="*/ 3 w 78"/>
                  <a:gd name="T3" fmla="*/ 65 h 101"/>
                  <a:gd name="T4" fmla="*/ 11 w 78"/>
                  <a:gd name="T5" fmla="*/ 85 h 101"/>
                  <a:gd name="T6" fmla="*/ 29 w 78"/>
                  <a:gd name="T7" fmla="*/ 100 h 101"/>
                  <a:gd name="T8" fmla="*/ 48 w 78"/>
                  <a:gd name="T9" fmla="*/ 89 h 101"/>
                  <a:gd name="T10" fmla="*/ 60 w 78"/>
                  <a:gd name="T11" fmla="*/ 70 h 101"/>
                  <a:gd name="T12" fmla="*/ 67 w 78"/>
                  <a:gd name="T13" fmla="*/ 48 h 101"/>
                  <a:gd name="T14" fmla="*/ 43 w 78"/>
                  <a:gd name="T15" fmla="*/ 3 h 101"/>
                  <a:gd name="T16" fmla="*/ 0 w 78"/>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01">
                    <a:moveTo>
                      <a:pt x="0" y="43"/>
                    </a:moveTo>
                    <a:cubicBezTo>
                      <a:pt x="0" y="43"/>
                      <a:pt x="2" y="60"/>
                      <a:pt x="3" y="65"/>
                    </a:cubicBezTo>
                    <a:cubicBezTo>
                      <a:pt x="4" y="71"/>
                      <a:pt x="5" y="78"/>
                      <a:pt x="11" y="85"/>
                    </a:cubicBezTo>
                    <a:cubicBezTo>
                      <a:pt x="16" y="91"/>
                      <a:pt x="17" y="99"/>
                      <a:pt x="29" y="100"/>
                    </a:cubicBezTo>
                    <a:cubicBezTo>
                      <a:pt x="40" y="101"/>
                      <a:pt x="43" y="94"/>
                      <a:pt x="48" y="89"/>
                    </a:cubicBezTo>
                    <a:cubicBezTo>
                      <a:pt x="56" y="82"/>
                      <a:pt x="58" y="76"/>
                      <a:pt x="60" y="70"/>
                    </a:cubicBezTo>
                    <a:cubicBezTo>
                      <a:pt x="62" y="65"/>
                      <a:pt x="67" y="48"/>
                      <a:pt x="67" y="48"/>
                    </a:cubicBezTo>
                    <a:cubicBezTo>
                      <a:pt x="67" y="48"/>
                      <a:pt x="78" y="7"/>
                      <a:pt x="43" y="3"/>
                    </a:cubicBezTo>
                    <a:cubicBezTo>
                      <a:pt x="7" y="0"/>
                      <a:pt x="0" y="43"/>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0" name="Freeform 211"/>
              <p:cNvSpPr/>
              <p:nvPr/>
            </p:nvSpPr>
            <p:spPr bwMode="auto">
              <a:xfrm>
                <a:off x="982663" y="3567113"/>
                <a:ext cx="268288" cy="257175"/>
              </a:xfrm>
              <a:custGeom>
                <a:avLst/>
                <a:gdLst>
                  <a:gd name="T0" fmla="*/ 68 w 86"/>
                  <a:gd name="T1" fmla="*/ 83 h 83"/>
                  <a:gd name="T2" fmla="*/ 70 w 86"/>
                  <a:gd name="T3" fmla="*/ 56 h 83"/>
                  <a:gd name="T4" fmla="*/ 62 w 86"/>
                  <a:gd name="T5" fmla="*/ 45 h 83"/>
                  <a:gd name="T6" fmla="*/ 68 w 86"/>
                  <a:gd name="T7" fmla="*/ 57 h 83"/>
                  <a:gd name="T8" fmla="*/ 57 w 86"/>
                  <a:gd name="T9" fmla="*/ 44 h 83"/>
                  <a:gd name="T10" fmla="*/ 50 w 86"/>
                  <a:gd name="T11" fmla="*/ 33 h 83"/>
                  <a:gd name="T12" fmla="*/ 56 w 86"/>
                  <a:gd name="T13" fmla="*/ 49 h 83"/>
                  <a:gd name="T14" fmla="*/ 40 w 86"/>
                  <a:gd name="T15" fmla="*/ 36 h 83"/>
                  <a:gd name="T16" fmla="*/ 33 w 86"/>
                  <a:gd name="T17" fmla="*/ 33 h 83"/>
                  <a:gd name="T18" fmla="*/ 41 w 86"/>
                  <a:gd name="T19" fmla="*/ 40 h 83"/>
                  <a:gd name="T20" fmla="*/ 28 w 86"/>
                  <a:gd name="T21" fmla="*/ 33 h 83"/>
                  <a:gd name="T22" fmla="*/ 28 w 86"/>
                  <a:gd name="T23" fmla="*/ 39 h 83"/>
                  <a:gd name="T24" fmla="*/ 20 w 86"/>
                  <a:gd name="T25" fmla="*/ 36 h 83"/>
                  <a:gd name="T26" fmla="*/ 19 w 86"/>
                  <a:gd name="T27" fmla="*/ 43 h 83"/>
                  <a:gd name="T28" fmla="*/ 11 w 86"/>
                  <a:gd name="T29" fmla="*/ 53 h 83"/>
                  <a:gd name="T30" fmla="*/ 9 w 86"/>
                  <a:gd name="T31" fmla="*/ 65 h 83"/>
                  <a:gd name="T32" fmla="*/ 8 w 86"/>
                  <a:gd name="T33" fmla="*/ 76 h 83"/>
                  <a:gd name="T34" fmla="*/ 4 w 86"/>
                  <a:gd name="T35" fmla="*/ 67 h 83"/>
                  <a:gd name="T36" fmla="*/ 0 w 86"/>
                  <a:gd name="T37" fmla="*/ 53 h 83"/>
                  <a:gd name="T38" fmla="*/ 1 w 86"/>
                  <a:gd name="T39" fmla="*/ 36 h 83"/>
                  <a:gd name="T40" fmla="*/ 2 w 86"/>
                  <a:gd name="T41" fmla="*/ 27 h 83"/>
                  <a:gd name="T42" fmla="*/ 5 w 86"/>
                  <a:gd name="T43" fmla="*/ 22 h 83"/>
                  <a:gd name="T44" fmla="*/ 13 w 86"/>
                  <a:gd name="T45" fmla="*/ 13 h 83"/>
                  <a:gd name="T46" fmla="*/ 17 w 86"/>
                  <a:gd name="T47" fmla="*/ 7 h 83"/>
                  <a:gd name="T48" fmla="*/ 24 w 86"/>
                  <a:gd name="T49" fmla="*/ 10 h 83"/>
                  <a:gd name="T50" fmla="*/ 42 w 86"/>
                  <a:gd name="T51" fmla="*/ 1 h 83"/>
                  <a:gd name="T52" fmla="*/ 33 w 86"/>
                  <a:gd name="T53" fmla="*/ 6 h 83"/>
                  <a:gd name="T54" fmla="*/ 54 w 86"/>
                  <a:gd name="T55" fmla="*/ 5 h 83"/>
                  <a:gd name="T56" fmla="*/ 68 w 86"/>
                  <a:gd name="T57" fmla="*/ 10 h 83"/>
                  <a:gd name="T58" fmla="*/ 62 w 86"/>
                  <a:gd name="T59" fmla="*/ 12 h 83"/>
                  <a:gd name="T60" fmla="*/ 77 w 86"/>
                  <a:gd name="T61" fmla="*/ 15 h 83"/>
                  <a:gd name="T62" fmla="*/ 72 w 86"/>
                  <a:gd name="T63" fmla="*/ 17 h 83"/>
                  <a:gd name="T64" fmla="*/ 84 w 86"/>
                  <a:gd name="T65" fmla="*/ 33 h 83"/>
                  <a:gd name="T66" fmla="*/ 80 w 86"/>
                  <a:gd name="T67" fmla="*/ 28 h 83"/>
                  <a:gd name="T68" fmla="*/ 85 w 86"/>
                  <a:gd name="T69" fmla="*/ 50 h 83"/>
                  <a:gd name="T70" fmla="*/ 80 w 86"/>
                  <a:gd name="T71" fmla="*/ 65 h 83"/>
                  <a:gd name="T72" fmla="*/ 74 w 86"/>
                  <a:gd name="T73" fmla="*/ 73 h 83"/>
                  <a:gd name="T74" fmla="*/ 68 w 86"/>
                  <a:gd name="T7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3">
                    <a:moveTo>
                      <a:pt x="68" y="83"/>
                    </a:moveTo>
                    <a:cubicBezTo>
                      <a:pt x="68" y="83"/>
                      <a:pt x="73" y="63"/>
                      <a:pt x="70" y="56"/>
                    </a:cubicBezTo>
                    <a:cubicBezTo>
                      <a:pt x="68" y="51"/>
                      <a:pt x="62" y="45"/>
                      <a:pt x="62" y="45"/>
                    </a:cubicBezTo>
                    <a:cubicBezTo>
                      <a:pt x="68" y="57"/>
                      <a:pt x="68" y="57"/>
                      <a:pt x="68" y="57"/>
                    </a:cubicBezTo>
                    <a:cubicBezTo>
                      <a:pt x="68" y="57"/>
                      <a:pt x="59" y="52"/>
                      <a:pt x="57" y="44"/>
                    </a:cubicBezTo>
                    <a:cubicBezTo>
                      <a:pt x="54" y="37"/>
                      <a:pt x="50" y="33"/>
                      <a:pt x="50" y="33"/>
                    </a:cubicBezTo>
                    <a:cubicBezTo>
                      <a:pt x="51" y="36"/>
                      <a:pt x="56" y="49"/>
                      <a:pt x="56" y="49"/>
                    </a:cubicBezTo>
                    <a:cubicBezTo>
                      <a:pt x="56" y="49"/>
                      <a:pt x="50" y="39"/>
                      <a:pt x="40" y="36"/>
                    </a:cubicBezTo>
                    <a:cubicBezTo>
                      <a:pt x="36" y="34"/>
                      <a:pt x="33" y="33"/>
                      <a:pt x="33" y="33"/>
                    </a:cubicBezTo>
                    <a:cubicBezTo>
                      <a:pt x="34" y="37"/>
                      <a:pt x="41" y="40"/>
                      <a:pt x="41" y="40"/>
                    </a:cubicBezTo>
                    <a:cubicBezTo>
                      <a:pt x="33" y="39"/>
                      <a:pt x="28" y="33"/>
                      <a:pt x="28" y="33"/>
                    </a:cubicBezTo>
                    <a:cubicBezTo>
                      <a:pt x="28" y="33"/>
                      <a:pt x="26" y="37"/>
                      <a:pt x="28" y="39"/>
                    </a:cubicBezTo>
                    <a:cubicBezTo>
                      <a:pt x="20" y="36"/>
                      <a:pt x="20" y="36"/>
                      <a:pt x="20" y="36"/>
                    </a:cubicBezTo>
                    <a:cubicBezTo>
                      <a:pt x="20" y="36"/>
                      <a:pt x="21" y="38"/>
                      <a:pt x="19" y="43"/>
                    </a:cubicBezTo>
                    <a:cubicBezTo>
                      <a:pt x="17" y="48"/>
                      <a:pt x="12" y="48"/>
                      <a:pt x="11" y="53"/>
                    </a:cubicBezTo>
                    <a:cubicBezTo>
                      <a:pt x="11" y="57"/>
                      <a:pt x="9" y="63"/>
                      <a:pt x="9" y="65"/>
                    </a:cubicBezTo>
                    <a:cubicBezTo>
                      <a:pt x="9" y="68"/>
                      <a:pt x="8" y="76"/>
                      <a:pt x="8" y="76"/>
                    </a:cubicBezTo>
                    <a:cubicBezTo>
                      <a:pt x="8" y="76"/>
                      <a:pt x="6" y="70"/>
                      <a:pt x="4" y="67"/>
                    </a:cubicBezTo>
                    <a:cubicBezTo>
                      <a:pt x="4" y="67"/>
                      <a:pt x="1" y="60"/>
                      <a:pt x="0" y="53"/>
                    </a:cubicBezTo>
                    <a:cubicBezTo>
                      <a:pt x="0" y="49"/>
                      <a:pt x="1" y="39"/>
                      <a:pt x="1" y="36"/>
                    </a:cubicBezTo>
                    <a:cubicBezTo>
                      <a:pt x="1" y="32"/>
                      <a:pt x="2" y="27"/>
                      <a:pt x="2" y="27"/>
                    </a:cubicBezTo>
                    <a:cubicBezTo>
                      <a:pt x="2" y="27"/>
                      <a:pt x="4" y="26"/>
                      <a:pt x="5" y="22"/>
                    </a:cubicBezTo>
                    <a:cubicBezTo>
                      <a:pt x="6" y="19"/>
                      <a:pt x="11" y="14"/>
                      <a:pt x="13" y="13"/>
                    </a:cubicBezTo>
                    <a:cubicBezTo>
                      <a:pt x="15" y="12"/>
                      <a:pt x="16" y="7"/>
                      <a:pt x="17" y="7"/>
                    </a:cubicBezTo>
                    <a:cubicBezTo>
                      <a:pt x="18" y="7"/>
                      <a:pt x="24" y="10"/>
                      <a:pt x="24" y="10"/>
                    </a:cubicBezTo>
                    <a:cubicBezTo>
                      <a:pt x="24" y="10"/>
                      <a:pt x="24" y="0"/>
                      <a:pt x="42" y="1"/>
                    </a:cubicBezTo>
                    <a:cubicBezTo>
                      <a:pt x="42" y="1"/>
                      <a:pt x="34" y="4"/>
                      <a:pt x="33" y="6"/>
                    </a:cubicBezTo>
                    <a:cubicBezTo>
                      <a:pt x="33" y="6"/>
                      <a:pt x="48" y="2"/>
                      <a:pt x="54" y="5"/>
                    </a:cubicBezTo>
                    <a:cubicBezTo>
                      <a:pt x="60" y="8"/>
                      <a:pt x="68" y="10"/>
                      <a:pt x="68" y="10"/>
                    </a:cubicBezTo>
                    <a:cubicBezTo>
                      <a:pt x="68" y="10"/>
                      <a:pt x="65" y="12"/>
                      <a:pt x="62" y="12"/>
                    </a:cubicBezTo>
                    <a:cubicBezTo>
                      <a:pt x="62" y="12"/>
                      <a:pt x="72" y="16"/>
                      <a:pt x="77" y="15"/>
                    </a:cubicBezTo>
                    <a:cubicBezTo>
                      <a:pt x="77" y="15"/>
                      <a:pt x="75" y="17"/>
                      <a:pt x="72" y="17"/>
                    </a:cubicBezTo>
                    <a:cubicBezTo>
                      <a:pt x="72" y="17"/>
                      <a:pt x="82" y="23"/>
                      <a:pt x="84" y="33"/>
                    </a:cubicBezTo>
                    <a:cubicBezTo>
                      <a:pt x="80" y="28"/>
                      <a:pt x="80" y="28"/>
                      <a:pt x="80" y="28"/>
                    </a:cubicBezTo>
                    <a:cubicBezTo>
                      <a:pt x="80" y="28"/>
                      <a:pt x="86" y="40"/>
                      <a:pt x="85" y="50"/>
                    </a:cubicBezTo>
                    <a:cubicBezTo>
                      <a:pt x="85" y="56"/>
                      <a:pt x="83" y="59"/>
                      <a:pt x="80" y="65"/>
                    </a:cubicBezTo>
                    <a:cubicBezTo>
                      <a:pt x="78" y="71"/>
                      <a:pt x="74" y="73"/>
                      <a:pt x="74" y="73"/>
                    </a:cubicBezTo>
                    <a:lnTo>
                      <a:pt x="68"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1" name="Freeform 212"/>
              <p:cNvSpPr/>
              <p:nvPr/>
            </p:nvSpPr>
            <p:spPr bwMode="auto">
              <a:xfrm>
                <a:off x="949326" y="6323013"/>
                <a:ext cx="177800" cy="204787"/>
              </a:xfrm>
              <a:custGeom>
                <a:avLst/>
                <a:gdLst>
                  <a:gd name="T0" fmla="*/ 53 w 57"/>
                  <a:gd name="T1" fmla="*/ 6 h 66"/>
                  <a:gd name="T2" fmla="*/ 56 w 57"/>
                  <a:gd name="T3" fmla="*/ 24 h 66"/>
                  <a:gd name="T4" fmla="*/ 56 w 57"/>
                  <a:gd name="T5" fmla="*/ 34 h 66"/>
                  <a:gd name="T6" fmla="*/ 51 w 57"/>
                  <a:gd name="T7" fmla="*/ 41 h 66"/>
                  <a:gd name="T8" fmla="*/ 52 w 57"/>
                  <a:gd name="T9" fmla="*/ 54 h 66"/>
                  <a:gd name="T10" fmla="*/ 32 w 57"/>
                  <a:gd name="T11" fmla="*/ 66 h 66"/>
                  <a:gd name="T12" fmla="*/ 1 w 57"/>
                  <a:gd name="T13" fmla="*/ 56 h 66"/>
                  <a:gd name="T14" fmla="*/ 4 w 57"/>
                  <a:gd name="T15" fmla="*/ 33 h 66"/>
                  <a:gd name="T16" fmla="*/ 10 w 57"/>
                  <a:gd name="T17" fmla="*/ 17 h 66"/>
                  <a:gd name="T18" fmla="*/ 14 w 57"/>
                  <a:gd name="T19" fmla="*/ 0 h 66"/>
                  <a:gd name="T20" fmla="*/ 53 w 57"/>
                  <a:gd name="T21"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66">
                    <a:moveTo>
                      <a:pt x="53" y="6"/>
                    </a:moveTo>
                    <a:cubicBezTo>
                      <a:pt x="53" y="6"/>
                      <a:pt x="56" y="17"/>
                      <a:pt x="56" y="24"/>
                    </a:cubicBezTo>
                    <a:cubicBezTo>
                      <a:pt x="56" y="34"/>
                      <a:pt x="56" y="34"/>
                      <a:pt x="56" y="34"/>
                    </a:cubicBezTo>
                    <a:cubicBezTo>
                      <a:pt x="56" y="34"/>
                      <a:pt x="57" y="37"/>
                      <a:pt x="51" y="41"/>
                    </a:cubicBezTo>
                    <a:cubicBezTo>
                      <a:pt x="51" y="41"/>
                      <a:pt x="52" y="53"/>
                      <a:pt x="52" y="54"/>
                    </a:cubicBezTo>
                    <a:cubicBezTo>
                      <a:pt x="52" y="56"/>
                      <a:pt x="46" y="66"/>
                      <a:pt x="32" y="66"/>
                    </a:cubicBezTo>
                    <a:cubicBezTo>
                      <a:pt x="18" y="66"/>
                      <a:pt x="2" y="63"/>
                      <a:pt x="1" y="56"/>
                    </a:cubicBezTo>
                    <a:cubicBezTo>
                      <a:pt x="0" y="50"/>
                      <a:pt x="2" y="37"/>
                      <a:pt x="4" y="33"/>
                    </a:cubicBezTo>
                    <a:cubicBezTo>
                      <a:pt x="6" y="29"/>
                      <a:pt x="9" y="22"/>
                      <a:pt x="10" y="17"/>
                    </a:cubicBezTo>
                    <a:cubicBezTo>
                      <a:pt x="10" y="12"/>
                      <a:pt x="14" y="0"/>
                      <a:pt x="14" y="0"/>
                    </a:cubicBezTo>
                    <a:lnTo>
                      <a:pt x="5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2" name="Freeform 213"/>
              <p:cNvSpPr/>
              <p:nvPr/>
            </p:nvSpPr>
            <p:spPr bwMode="auto">
              <a:xfrm>
                <a:off x="1139826" y="6072188"/>
                <a:ext cx="139700" cy="269875"/>
              </a:xfrm>
              <a:custGeom>
                <a:avLst/>
                <a:gdLst>
                  <a:gd name="T0" fmla="*/ 41 w 45"/>
                  <a:gd name="T1" fmla="*/ 1 h 87"/>
                  <a:gd name="T2" fmla="*/ 44 w 45"/>
                  <a:gd name="T3" fmla="*/ 37 h 87"/>
                  <a:gd name="T4" fmla="*/ 38 w 45"/>
                  <a:gd name="T5" fmla="*/ 70 h 87"/>
                  <a:gd name="T6" fmla="*/ 21 w 45"/>
                  <a:gd name="T7" fmla="*/ 86 h 87"/>
                  <a:gd name="T8" fmla="*/ 4 w 45"/>
                  <a:gd name="T9" fmla="*/ 69 h 87"/>
                  <a:gd name="T10" fmla="*/ 0 w 45"/>
                  <a:gd name="T11" fmla="*/ 41 h 87"/>
                  <a:gd name="T12" fmla="*/ 8 w 45"/>
                  <a:gd name="T13" fmla="*/ 7 h 87"/>
                  <a:gd name="T14" fmla="*/ 9 w 45"/>
                  <a:gd name="T15" fmla="*/ 0 h 87"/>
                  <a:gd name="T16" fmla="*/ 41 w 45"/>
                  <a:gd name="T1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7">
                    <a:moveTo>
                      <a:pt x="41" y="1"/>
                    </a:moveTo>
                    <a:cubicBezTo>
                      <a:pt x="41" y="1"/>
                      <a:pt x="44" y="30"/>
                      <a:pt x="44" y="37"/>
                    </a:cubicBezTo>
                    <a:cubicBezTo>
                      <a:pt x="45" y="43"/>
                      <a:pt x="38" y="66"/>
                      <a:pt x="38" y="70"/>
                    </a:cubicBezTo>
                    <a:cubicBezTo>
                      <a:pt x="38" y="73"/>
                      <a:pt x="26" y="84"/>
                      <a:pt x="21" y="86"/>
                    </a:cubicBezTo>
                    <a:cubicBezTo>
                      <a:pt x="16" y="87"/>
                      <a:pt x="8" y="80"/>
                      <a:pt x="4" y="69"/>
                    </a:cubicBezTo>
                    <a:cubicBezTo>
                      <a:pt x="0" y="58"/>
                      <a:pt x="0" y="44"/>
                      <a:pt x="0" y="41"/>
                    </a:cubicBezTo>
                    <a:cubicBezTo>
                      <a:pt x="0" y="38"/>
                      <a:pt x="7" y="10"/>
                      <a:pt x="8" y="7"/>
                    </a:cubicBezTo>
                    <a:cubicBezTo>
                      <a:pt x="8" y="3"/>
                      <a:pt x="9" y="0"/>
                      <a:pt x="9" y="0"/>
                    </a:cubicBezTo>
                    <a:lnTo>
                      <a:pt x="4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3" name="Freeform 214"/>
              <p:cNvSpPr/>
              <p:nvPr/>
            </p:nvSpPr>
            <p:spPr bwMode="auto">
              <a:xfrm>
                <a:off x="820738" y="4718050"/>
                <a:ext cx="539750" cy="1676400"/>
              </a:xfrm>
              <a:custGeom>
                <a:avLst/>
                <a:gdLst>
                  <a:gd name="T0" fmla="*/ 89 w 173"/>
                  <a:gd name="T1" fmla="*/ 119 h 540"/>
                  <a:gd name="T2" fmla="*/ 83 w 173"/>
                  <a:gd name="T3" fmla="*/ 231 h 540"/>
                  <a:gd name="T4" fmla="*/ 79 w 173"/>
                  <a:gd name="T5" fmla="*/ 288 h 540"/>
                  <a:gd name="T6" fmla="*/ 73 w 173"/>
                  <a:gd name="T7" fmla="*/ 315 h 540"/>
                  <a:gd name="T8" fmla="*/ 97 w 173"/>
                  <a:gd name="T9" fmla="*/ 471 h 540"/>
                  <a:gd name="T10" fmla="*/ 98 w 173"/>
                  <a:gd name="T11" fmla="*/ 533 h 540"/>
                  <a:gd name="T12" fmla="*/ 72 w 173"/>
                  <a:gd name="T13" fmla="*/ 532 h 540"/>
                  <a:gd name="T14" fmla="*/ 44 w 173"/>
                  <a:gd name="T15" fmla="*/ 540 h 540"/>
                  <a:gd name="T16" fmla="*/ 30 w 173"/>
                  <a:gd name="T17" fmla="*/ 489 h 540"/>
                  <a:gd name="T18" fmla="*/ 20 w 173"/>
                  <a:gd name="T19" fmla="*/ 428 h 540"/>
                  <a:gd name="T20" fmla="*/ 8 w 173"/>
                  <a:gd name="T21" fmla="*/ 317 h 540"/>
                  <a:gd name="T22" fmla="*/ 5 w 173"/>
                  <a:gd name="T23" fmla="*/ 247 h 540"/>
                  <a:gd name="T24" fmla="*/ 5 w 173"/>
                  <a:gd name="T25" fmla="*/ 177 h 540"/>
                  <a:gd name="T26" fmla="*/ 3 w 173"/>
                  <a:gd name="T27" fmla="*/ 75 h 540"/>
                  <a:gd name="T28" fmla="*/ 19 w 173"/>
                  <a:gd name="T29" fmla="*/ 0 h 540"/>
                  <a:gd name="T30" fmla="*/ 153 w 173"/>
                  <a:gd name="T31" fmla="*/ 0 h 540"/>
                  <a:gd name="T32" fmla="*/ 173 w 173"/>
                  <a:gd name="T33" fmla="*/ 114 h 540"/>
                  <a:gd name="T34" fmla="*/ 164 w 173"/>
                  <a:gd name="T35" fmla="*/ 285 h 540"/>
                  <a:gd name="T36" fmla="*/ 159 w 173"/>
                  <a:gd name="T37" fmla="*/ 311 h 540"/>
                  <a:gd name="T38" fmla="*/ 162 w 173"/>
                  <a:gd name="T39" fmla="*/ 366 h 540"/>
                  <a:gd name="T40" fmla="*/ 148 w 173"/>
                  <a:gd name="T41" fmla="*/ 420 h 540"/>
                  <a:gd name="T42" fmla="*/ 146 w 173"/>
                  <a:gd name="T43" fmla="*/ 454 h 540"/>
                  <a:gd name="T44" fmla="*/ 125 w 173"/>
                  <a:gd name="T45" fmla="*/ 465 h 540"/>
                  <a:gd name="T46" fmla="*/ 104 w 173"/>
                  <a:gd name="T47" fmla="*/ 456 h 540"/>
                  <a:gd name="T48" fmla="*/ 101 w 173"/>
                  <a:gd name="T49" fmla="*/ 425 h 540"/>
                  <a:gd name="T50" fmla="*/ 98 w 173"/>
                  <a:gd name="T51" fmla="*/ 391 h 540"/>
                  <a:gd name="T52" fmla="*/ 99 w 173"/>
                  <a:gd name="T53" fmla="*/ 371 h 540"/>
                  <a:gd name="T54" fmla="*/ 92 w 173"/>
                  <a:gd name="T55" fmla="*/ 312 h 540"/>
                  <a:gd name="T56" fmla="*/ 92 w 173"/>
                  <a:gd name="T57" fmla="*/ 260 h 540"/>
                  <a:gd name="T58" fmla="*/ 89 w 173"/>
                  <a:gd name="T59" fmla="*/ 11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3" h="540">
                    <a:moveTo>
                      <a:pt x="89" y="119"/>
                    </a:moveTo>
                    <a:cubicBezTo>
                      <a:pt x="89" y="119"/>
                      <a:pt x="84" y="224"/>
                      <a:pt x="83" y="231"/>
                    </a:cubicBezTo>
                    <a:cubicBezTo>
                      <a:pt x="82" y="237"/>
                      <a:pt x="80" y="275"/>
                      <a:pt x="79" y="288"/>
                    </a:cubicBezTo>
                    <a:cubicBezTo>
                      <a:pt x="77" y="301"/>
                      <a:pt x="73" y="315"/>
                      <a:pt x="73" y="315"/>
                    </a:cubicBezTo>
                    <a:cubicBezTo>
                      <a:pt x="73" y="315"/>
                      <a:pt x="97" y="464"/>
                      <a:pt x="97" y="471"/>
                    </a:cubicBezTo>
                    <a:cubicBezTo>
                      <a:pt x="97" y="478"/>
                      <a:pt x="98" y="533"/>
                      <a:pt x="98" y="533"/>
                    </a:cubicBezTo>
                    <a:cubicBezTo>
                      <a:pt x="98" y="533"/>
                      <a:pt x="84" y="532"/>
                      <a:pt x="72" y="532"/>
                    </a:cubicBezTo>
                    <a:cubicBezTo>
                      <a:pt x="61" y="533"/>
                      <a:pt x="44" y="540"/>
                      <a:pt x="44" y="540"/>
                    </a:cubicBezTo>
                    <a:cubicBezTo>
                      <a:pt x="44" y="540"/>
                      <a:pt x="33" y="497"/>
                      <a:pt x="30" y="489"/>
                    </a:cubicBezTo>
                    <a:cubicBezTo>
                      <a:pt x="27" y="481"/>
                      <a:pt x="22" y="440"/>
                      <a:pt x="20" y="428"/>
                    </a:cubicBezTo>
                    <a:cubicBezTo>
                      <a:pt x="19" y="417"/>
                      <a:pt x="11" y="341"/>
                      <a:pt x="8" y="317"/>
                    </a:cubicBezTo>
                    <a:cubicBezTo>
                      <a:pt x="6" y="293"/>
                      <a:pt x="7" y="257"/>
                      <a:pt x="5" y="247"/>
                    </a:cubicBezTo>
                    <a:cubicBezTo>
                      <a:pt x="3" y="237"/>
                      <a:pt x="5" y="177"/>
                      <a:pt x="5" y="177"/>
                    </a:cubicBezTo>
                    <a:cubicBezTo>
                      <a:pt x="5" y="177"/>
                      <a:pt x="0" y="101"/>
                      <a:pt x="3" y="75"/>
                    </a:cubicBezTo>
                    <a:cubicBezTo>
                      <a:pt x="6" y="50"/>
                      <a:pt x="19" y="0"/>
                      <a:pt x="19" y="0"/>
                    </a:cubicBezTo>
                    <a:cubicBezTo>
                      <a:pt x="153" y="0"/>
                      <a:pt x="153" y="0"/>
                      <a:pt x="153" y="0"/>
                    </a:cubicBezTo>
                    <a:cubicBezTo>
                      <a:pt x="153" y="0"/>
                      <a:pt x="173" y="94"/>
                      <a:pt x="173" y="114"/>
                    </a:cubicBezTo>
                    <a:cubicBezTo>
                      <a:pt x="173" y="134"/>
                      <a:pt x="166" y="280"/>
                      <a:pt x="164" y="285"/>
                    </a:cubicBezTo>
                    <a:cubicBezTo>
                      <a:pt x="163" y="291"/>
                      <a:pt x="159" y="308"/>
                      <a:pt x="159" y="311"/>
                    </a:cubicBezTo>
                    <a:cubicBezTo>
                      <a:pt x="159" y="314"/>
                      <a:pt x="162" y="359"/>
                      <a:pt x="162" y="366"/>
                    </a:cubicBezTo>
                    <a:cubicBezTo>
                      <a:pt x="162" y="376"/>
                      <a:pt x="152" y="392"/>
                      <a:pt x="148" y="420"/>
                    </a:cubicBezTo>
                    <a:cubicBezTo>
                      <a:pt x="147" y="428"/>
                      <a:pt x="146" y="454"/>
                      <a:pt x="146" y="454"/>
                    </a:cubicBezTo>
                    <a:cubicBezTo>
                      <a:pt x="146" y="454"/>
                      <a:pt x="132" y="464"/>
                      <a:pt x="125" y="465"/>
                    </a:cubicBezTo>
                    <a:cubicBezTo>
                      <a:pt x="118" y="466"/>
                      <a:pt x="104" y="456"/>
                      <a:pt x="104" y="456"/>
                    </a:cubicBezTo>
                    <a:cubicBezTo>
                      <a:pt x="104" y="456"/>
                      <a:pt x="101" y="432"/>
                      <a:pt x="101" y="425"/>
                    </a:cubicBezTo>
                    <a:cubicBezTo>
                      <a:pt x="101" y="418"/>
                      <a:pt x="98" y="391"/>
                      <a:pt x="98" y="391"/>
                    </a:cubicBezTo>
                    <a:cubicBezTo>
                      <a:pt x="98" y="391"/>
                      <a:pt x="98" y="381"/>
                      <a:pt x="99" y="371"/>
                    </a:cubicBezTo>
                    <a:cubicBezTo>
                      <a:pt x="100" y="360"/>
                      <a:pt x="95" y="322"/>
                      <a:pt x="92" y="312"/>
                    </a:cubicBezTo>
                    <a:cubicBezTo>
                      <a:pt x="89" y="303"/>
                      <a:pt x="86" y="281"/>
                      <a:pt x="92" y="260"/>
                    </a:cubicBezTo>
                    <a:cubicBezTo>
                      <a:pt x="97" y="238"/>
                      <a:pt x="89" y="119"/>
                      <a:pt x="8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4" name="Freeform 215"/>
              <p:cNvSpPr/>
              <p:nvPr/>
            </p:nvSpPr>
            <p:spPr bwMode="auto">
              <a:xfrm>
                <a:off x="1466851" y="5041900"/>
                <a:ext cx="47625" cy="68262"/>
              </a:xfrm>
              <a:custGeom>
                <a:avLst/>
                <a:gdLst>
                  <a:gd name="T0" fmla="*/ 0 w 15"/>
                  <a:gd name="T1" fmla="*/ 1 h 22"/>
                  <a:gd name="T2" fmla="*/ 0 w 15"/>
                  <a:gd name="T3" fmla="*/ 15 h 22"/>
                  <a:gd name="T4" fmla="*/ 7 w 15"/>
                  <a:gd name="T5" fmla="*/ 19 h 22"/>
                  <a:gd name="T6" fmla="*/ 14 w 15"/>
                  <a:gd name="T7" fmla="*/ 9 h 22"/>
                  <a:gd name="T8" fmla="*/ 12 w 15"/>
                  <a:gd name="T9" fmla="*/ 3 h 22"/>
                  <a:gd name="T10" fmla="*/ 0 w 15"/>
                  <a:gd name="T11" fmla="*/ 1 h 22"/>
                </a:gdLst>
                <a:ahLst/>
                <a:cxnLst>
                  <a:cxn ang="0">
                    <a:pos x="T0" y="T1"/>
                  </a:cxn>
                  <a:cxn ang="0">
                    <a:pos x="T2" y="T3"/>
                  </a:cxn>
                  <a:cxn ang="0">
                    <a:pos x="T4" y="T5"/>
                  </a:cxn>
                  <a:cxn ang="0">
                    <a:pos x="T6" y="T7"/>
                  </a:cxn>
                  <a:cxn ang="0">
                    <a:pos x="T8" y="T9"/>
                  </a:cxn>
                  <a:cxn ang="0">
                    <a:pos x="T10" y="T11"/>
                  </a:cxn>
                </a:cxnLst>
                <a:rect l="0" t="0" r="r" b="b"/>
                <a:pathLst>
                  <a:path w="15" h="22">
                    <a:moveTo>
                      <a:pt x="0" y="1"/>
                    </a:moveTo>
                    <a:cubicBezTo>
                      <a:pt x="0" y="1"/>
                      <a:pt x="0" y="12"/>
                      <a:pt x="0" y="15"/>
                    </a:cubicBezTo>
                    <a:cubicBezTo>
                      <a:pt x="1" y="17"/>
                      <a:pt x="4" y="22"/>
                      <a:pt x="7" y="19"/>
                    </a:cubicBezTo>
                    <a:cubicBezTo>
                      <a:pt x="10" y="17"/>
                      <a:pt x="14" y="9"/>
                      <a:pt x="14" y="9"/>
                    </a:cubicBezTo>
                    <a:cubicBezTo>
                      <a:pt x="14" y="9"/>
                      <a:pt x="15" y="5"/>
                      <a:pt x="12" y="3"/>
                    </a:cubicBezTo>
                    <a:cubicBezTo>
                      <a:pt x="9"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5" name="Freeform 216"/>
              <p:cNvSpPr/>
              <p:nvPr/>
            </p:nvSpPr>
            <p:spPr bwMode="auto">
              <a:xfrm>
                <a:off x="1460501" y="4970463"/>
                <a:ext cx="115888" cy="147637"/>
              </a:xfrm>
              <a:custGeom>
                <a:avLst/>
                <a:gdLst>
                  <a:gd name="T0" fmla="*/ 29 w 37"/>
                  <a:gd name="T1" fmla="*/ 2 h 48"/>
                  <a:gd name="T2" fmla="*/ 33 w 37"/>
                  <a:gd name="T3" fmla="*/ 17 h 48"/>
                  <a:gd name="T4" fmla="*/ 37 w 37"/>
                  <a:gd name="T5" fmla="*/ 27 h 48"/>
                  <a:gd name="T6" fmla="*/ 32 w 37"/>
                  <a:gd name="T7" fmla="*/ 34 h 48"/>
                  <a:gd name="T8" fmla="*/ 28 w 37"/>
                  <a:gd name="T9" fmla="*/ 36 h 48"/>
                  <a:gd name="T10" fmla="*/ 21 w 37"/>
                  <a:gd name="T11" fmla="*/ 46 h 48"/>
                  <a:gd name="T12" fmla="*/ 16 w 37"/>
                  <a:gd name="T13" fmla="*/ 47 h 48"/>
                  <a:gd name="T14" fmla="*/ 10 w 37"/>
                  <a:gd name="T15" fmla="*/ 34 h 48"/>
                  <a:gd name="T16" fmla="*/ 4 w 37"/>
                  <a:gd name="T17" fmla="*/ 35 h 48"/>
                  <a:gd name="T18" fmla="*/ 0 w 37"/>
                  <a:gd name="T19" fmla="*/ 28 h 48"/>
                  <a:gd name="T20" fmla="*/ 1 w 37"/>
                  <a:gd name="T21" fmla="*/ 8 h 48"/>
                  <a:gd name="T22" fmla="*/ 2 w 37"/>
                  <a:gd name="T23" fmla="*/ 0 h 48"/>
                  <a:gd name="T24" fmla="*/ 29 w 37"/>
                  <a:gd name="T25"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8">
                    <a:moveTo>
                      <a:pt x="29" y="2"/>
                    </a:moveTo>
                    <a:cubicBezTo>
                      <a:pt x="29" y="2"/>
                      <a:pt x="32" y="13"/>
                      <a:pt x="33" y="17"/>
                    </a:cubicBezTo>
                    <a:cubicBezTo>
                      <a:pt x="34" y="20"/>
                      <a:pt x="37" y="26"/>
                      <a:pt x="37" y="27"/>
                    </a:cubicBezTo>
                    <a:cubicBezTo>
                      <a:pt x="37" y="29"/>
                      <a:pt x="33" y="33"/>
                      <a:pt x="32" y="34"/>
                    </a:cubicBezTo>
                    <a:cubicBezTo>
                      <a:pt x="32" y="35"/>
                      <a:pt x="28" y="36"/>
                      <a:pt x="28" y="36"/>
                    </a:cubicBezTo>
                    <a:cubicBezTo>
                      <a:pt x="28" y="36"/>
                      <a:pt x="22" y="45"/>
                      <a:pt x="21" y="46"/>
                    </a:cubicBezTo>
                    <a:cubicBezTo>
                      <a:pt x="20" y="46"/>
                      <a:pt x="17" y="48"/>
                      <a:pt x="16" y="47"/>
                    </a:cubicBezTo>
                    <a:cubicBezTo>
                      <a:pt x="15" y="46"/>
                      <a:pt x="10" y="34"/>
                      <a:pt x="10" y="34"/>
                    </a:cubicBezTo>
                    <a:cubicBezTo>
                      <a:pt x="10" y="34"/>
                      <a:pt x="6" y="35"/>
                      <a:pt x="4" y="35"/>
                    </a:cubicBezTo>
                    <a:cubicBezTo>
                      <a:pt x="2" y="35"/>
                      <a:pt x="1" y="32"/>
                      <a:pt x="0" y="28"/>
                    </a:cubicBezTo>
                    <a:cubicBezTo>
                      <a:pt x="0" y="25"/>
                      <a:pt x="1" y="12"/>
                      <a:pt x="1" y="8"/>
                    </a:cubicBezTo>
                    <a:cubicBezTo>
                      <a:pt x="1" y="4"/>
                      <a:pt x="2" y="0"/>
                      <a:pt x="2" y="0"/>
                    </a:cubicBezTo>
                    <a:lnTo>
                      <a:pt x="29"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6" name="Freeform 217"/>
              <p:cNvSpPr/>
              <p:nvPr/>
            </p:nvSpPr>
            <p:spPr bwMode="auto">
              <a:xfrm>
                <a:off x="1439863" y="4922838"/>
                <a:ext cx="120650" cy="87312"/>
              </a:xfrm>
              <a:custGeom>
                <a:avLst/>
                <a:gdLst>
                  <a:gd name="T0" fmla="*/ 37 w 39"/>
                  <a:gd name="T1" fmla="*/ 0 h 28"/>
                  <a:gd name="T2" fmla="*/ 39 w 39"/>
                  <a:gd name="T3" fmla="*/ 24 h 28"/>
                  <a:gd name="T4" fmla="*/ 22 w 39"/>
                  <a:gd name="T5" fmla="*/ 24 h 28"/>
                  <a:gd name="T6" fmla="*/ 2 w 39"/>
                  <a:gd name="T7" fmla="*/ 28 h 28"/>
                  <a:gd name="T8" fmla="*/ 0 w 39"/>
                  <a:gd name="T9" fmla="*/ 1 h 28"/>
                  <a:gd name="T10" fmla="*/ 37 w 39"/>
                  <a:gd name="T11" fmla="*/ 0 h 28"/>
                </a:gdLst>
                <a:ahLst/>
                <a:cxnLst>
                  <a:cxn ang="0">
                    <a:pos x="T0" y="T1"/>
                  </a:cxn>
                  <a:cxn ang="0">
                    <a:pos x="T2" y="T3"/>
                  </a:cxn>
                  <a:cxn ang="0">
                    <a:pos x="T4" y="T5"/>
                  </a:cxn>
                  <a:cxn ang="0">
                    <a:pos x="T6" y="T7"/>
                  </a:cxn>
                  <a:cxn ang="0">
                    <a:pos x="T8" y="T9"/>
                  </a:cxn>
                  <a:cxn ang="0">
                    <a:pos x="T10" y="T11"/>
                  </a:cxn>
                </a:cxnLst>
                <a:rect l="0" t="0" r="r" b="b"/>
                <a:pathLst>
                  <a:path w="39" h="28">
                    <a:moveTo>
                      <a:pt x="37" y="0"/>
                    </a:moveTo>
                    <a:cubicBezTo>
                      <a:pt x="39" y="24"/>
                      <a:pt x="39" y="24"/>
                      <a:pt x="39" y="24"/>
                    </a:cubicBezTo>
                    <a:cubicBezTo>
                      <a:pt x="39" y="24"/>
                      <a:pt x="24" y="24"/>
                      <a:pt x="22" y="24"/>
                    </a:cubicBezTo>
                    <a:cubicBezTo>
                      <a:pt x="20" y="24"/>
                      <a:pt x="2" y="28"/>
                      <a:pt x="2" y="28"/>
                    </a:cubicBezTo>
                    <a:cubicBezTo>
                      <a:pt x="0" y="1"/>
                      <a:pt x="0" y="1"/>
                      <a:pt x="0" y="1"/>
                    </a:cubicBez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7" name="Rectangle 218"/>
              <p:cNvSpPr>
                <a:spLocks noChangeArrowheads="1"/>
              </p:cNvSpPr>
              <p:nvPr/>
            </p:nvSpPr>
            <p:spPr bwMode="auto">
              <a:xfrm>
                <a:off x="1485901" y="5137150"/>
                <a:ext cx="190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lstStyle/>
              <a:p>
                <a:endParaRPr lang="zh-CN" altLang="en-US" sz="2160"/>
              </a:p>
            </p:txBody>
          </p:sp>
          <p:sp>
            <p:nvSpPr>
              <p:cNvPr id="88" name="Freeform 219"/>
              <p:cNvSpPr/>
              <p:nvPr/>
            </p:nvSpPr>
            <p:spPr bwMode="auto">
              <a:xfrm>
                <a:off x="1463676" y="5168900"/>
                <a:ext cx="128588" cy="654050"/>
              </a:xfrm>
              <a:custGeom>
                <a:avLst/>
                <a:gdLst>
                  <a:gd name="T0" fmla="*/ 36 w 41"/>
                  <a:gd name="T1" fmla="*/ 0 h 211"/>
                  <a:gd name="T2" fmla="*/ 41 w 41"/>
                  <a:gd name="T3" fmla="*/ 5 h 211"/>
                  <a:gd name="T4" fmla="*/ 41 w 41"/>
                  <a:gd name="T5" fmla="*/ 206 h 211"/>
                  <a:gd name="T6" fmla="*/ 36 w 41"/>
                  <a:gd name="T7" fmla="*/ 211 h 211"/>
                  <a:gd name="T8" fmla="*/ 0 w 41"/>
                  <a:gd name="T9" fmla="*/ 211 h 211"/>
                  <a:gd name="T10" fmla="*/ 0 w 41"/>
                  <a:gd name="T11" fmla="*/ 0 h 211"/>
                  <a:gd name="T12" fmla="*/ 36 w 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41" h="211">
                    <a:moveTo>
                      <a:pt x="36" y="0"/>
                    </a:moveTo>
                    <a:cubicBezTo>
                      <a:pt x="38" y="0"/>
                      <a:pt x="41" y="2"/>
                      <a:pt x="41" y="5"/>
                    </a:cubicBezTo>
                    <a:cubicBezTo>
                      <a:pt x="41" y="206"/>
                      <a:pt x="41" y="206"/>
                      <a:pt x="41" y="206"/>
                    </a:cubicBezTo>
                    <a:cubicBezTo>
                      <a:pt x="41" y="209"/>
                      <a:pt x="38" y="211"/>
                      <a:pt x="36" y="211"/>
                    </a:cubicBezTo>
                    <a:cubicBezTo>
                      <a:pt x="0" y="211"/>
                      <a:pt x="0" y="211"/>
                      <a:pt x="0" y="211"/>
                    </a:cubicBezTo>
                    <a:cubicBezTo>
                      <a:pt x="0" y="0"/>
                      <a:pt x="0" y="0"/>
                      <a:pt x="0" y="0"/>
                    </a:cubicBezTo>
                    <a:lnTo>
                      <a:pt x="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89" name="Freeform 220"/>
              <p:cNvSpPr/>
              <p:nvPr/>
            </p:nvSpPr>
            <p:spPr bwMode="auto">
              <a:xfrm>
                <a:off x="1404938" y="5168900"/>
                <a:ext cx="39688" cy="654050"/>
              </a:xfrm>
              <a:custGeom>
                <a:avLst/>
                <a:gdLst>
                  <a:gd name="T0" fmla="*/ 5 w 13"/>
                  <a:gd name="T1" fmla="*/ 0 h 211"/>
                  <a:gd name="T2" fmla="*/ 13 w 13"/>
                  <a:gd name="T3" fmla="*/ 0 h 211"/>
                  <a:gd name="T4" fmla="*/ 13 w 13"/>
                  <a:gd name="T5" fmla="*/ 211 h 211"/>
                  <a:gd name="T6" fmla="*/ 5 w 13"/>
                  <a:gd name="T7" fmla="*/ 211 h 211"/>
                  <a:gd name="T8" fmla="*/ 0 w 13"/>
                  <a:gd name="T9" fmla="*/ 206 h 211"/>
                  <a:gd name="T10" fmla="*/ 0 w 13"/>
                  <a:gd name="T11" fmla="*/ 5 h 211"/>
                  <a:gd name="T12" fmla="*/ 5 w 13"/>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13" h="211">
                    <a:moveTo>
                      <a:pt x="5" y="0"/>
                    </a:moveTo>
                    <a:cubicBezTo>
                      <a:pt x="13" y="0"/>
                      <a:pt x="13" y="0"/>
                      <a:pt x="13" y="0"/>
                    </a:cubicBezTo>
                    <a:cubicBezTo>
                      <a:pt x="13" y="211"/>
                      <a:pt x="13" y="211"/>
                      <a:pt x="13" y="211"/>
                    </a:cubicBezTo>
                    <a:cubicBezTo>
                      <a:pt x="5" y="211"/>
                      <a:pt x="5" y="211"/>
                      <a:pt x="5" y="211"/>
                    </a:cubicBezTo>
                    <a:cubicBezTo>
                      <a:pt x="2" y="211"/>
                      <a:pt x="0" y="209"/>
                      <a:pt x="0" y="206"/>
                    </a:cubicBezTo>
                    <a:cubicBezTo>
                      <a:pt x="0" y="5"/>
                      <a:pt x="0" y="5"/>
                      <a:pt x="0" y="5"/>
                    </a:cubicBezTo>
                    <a:cubicBezTo>
                      <a:pt x="0" y="2"/>
                      <a:pt x="2"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0" name="Rectangle 221"/>
              <p:cNvSpPr>
                <a:spLocks noChangeArrowheads="1"/>
              </p:cNvSpPr>
              <p:nvPr/>
            </p:nvSpPr>
            <p:spPr bwMode="auto">
              <a:xfrm>
                <a:off x="1444626" y="5168900"/>
                <a:ext cx="19050" cy="654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lstStyle/>
              <a:p>
                <a:endParaRPr lang="zh-CN" altLang="en-US" sz="2160"/>
              </a:p>
            </p:txBody>
          </p:sp>
          <p:sp>
            <p:nvSpPr>
              <p:cNvPr id="91" name="Rectangle 222"/>
              <p:cNvSpPr>
                <a:spLocks noChangeArrowheads="1"/>
              </p:cNvSpPr>
              <p:nvPr/>
            </p:nvSpPr>
            <p:spPr bwMode="auto">
              <a:xfrm>
                <a:off x="1473201" y="5159375"/>
                <a:ext cx="44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lstStyle/>
              <a:p>
                <a:endParaRPr lang="zh-CN" altLang="en-US" sz="2160"/>
              </a:p>
            </p:txBody>
          </p:sp>
          <p:sp>
            <p:nvSpPr>
              <p:cNvPr id="92" name="Freeform 223"/>
              <p:cNvSpPr/>
              <p:nvPr/>
            </p:nvSpPr>
            <p:spPr bwMode="auto">
              <a:xfrm>
                <a:off x="1479551" y="5035550"/>
                <a:ext cx="31750" cy="107950"/>
              </a:xfrm>
              <a:custGeom>
                <a:avLst/>
                <a:gdLst>
                  <a:gd name="T0" fmla="*/ 0 w 10"/>
                  <a:gd name="T1" fmla="*/ 33 h 35"/>
                  <a:gd name="T2" fmla="*/ 5 w 10"/>
                  <a:gd name="T3" fmla="*/ 35 h 35"/>
                  <a:gd name="T4" fmla="*/ 10 w 10"/>
                  <a:gd name="T5" fmla="*/ 33 h 35"/>
                  <a:gd name="T6" fmla="*/ 10 w 10"/>
                  <a:gd name="T7" fmla="*/ 5 h 35"/>
                  <a:gd name="T8" fmla="*/ 5 w 10"/>
                  <a:gd name="T9" fmla="*/ 0 h 35"/>
                  <a:gd name="T10" fmla="*/ 0 w 10"/>
                  <a:gd name="T11" fmla="*/ 5 h 35"/>
                  <a:gd name="T12" fmla="*/ 0 w 10"/>
                  <a:gd name="T13" fmla="*/ 33 h 35"/>
                </a:gdLst>
                <a:ahLst/>
                <a:cxnLst>
                  <a:cxn ang="0">
                    <a:pos x="T0" y="T1"/>
                  </a:cxn>
                  <a:cxn ang="0">
                    <a:pos x="T2" y="T3"/>
                  </a:cxn>
                  <a:cxn ang="0">
                    <a:pos x="T4" y="T5"/>
                  </a:cxn>
                  <a:cxn ang="0">
                    <a:pos x="T6" y="T7"/>
                  </a:cxn>
                  <a:cxn ang="0">
                    <a:pos x="T8" y="T9"/>
                  </a:cxn>
                  <a:cxn ang="0">
                    <a:pos x="T10" y="T11"/>
                  </a:cxn>
                  <a:cxn ang="0">
                    <a:pos x="T12" y="T13"/>
                  </a:cxn>
                </a:cxnLst>
                <a:rect l="0" t="0" r="r" b="b"/>
                <a:pathLst>
                  <a:path w="10" h="35">
                    <a:moveTo>
                      <a:pt x="0" y="33"/>
                    </a:moveTo>
                    <a:cubicBezTo>
                      <a:pt x="0" y="34"/>
                      <a:pt x="3" y="35"/>
                      <a:pt x="5" y="35"/>
                    </a:cubicBezTo>
                    <a:cubicBezTo>
                      <a:pt x="8" y="35"/>
                      <a:pt x="10" y="34"/>
                      <a:pt x="10" y="33"/>
                    </a:cubicBezTo>
                    <a:cubicBezTo>
                      <a:pt x="10" y="5"/>
                      <a:pt x="10" y="5"/>
                      <a:pt x="10" y="5"/>
                    </a:cubicBezTo>
                    <a:cubicBezTo>
                      <a:pt x="10" y="2"/>
                      <a:pt x="8" y="0"/>
                      <a:pt x="5" y="0"/>
                    </a:cubicBezTo>
                    <a:cubicBezTo>
                      <a:pt x="3" y="0"/>
                      <a:pt x="0" y="2"/>
                      <a:pt x="0" y="5"/>
                    </a:cubicBez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3" name="Freeform 224"/>
              <p:cNvSpPr/>
              <p:nvPr/>
            </p:nvSpPr>
            <p:spPr bwMode="auto">
              <a:xfrm>
                <a:off x="1314451" y="4054475"/>
                <a:ext cx="258763" cy="936625"/>
              </a:xfrm>
              <a:custGeom>
                <a:avLst/>
                <a:gdLst>
                  <a:gd name="T0" fmla="*/ 33 w 83"/>
                  <a:gd name="T1" fmla="*/ 3 h 302"/>
                  <a:gd name="T2" fmla="*/ 40 w 83"/>
                  <a:gd name="T3" fmla="*/ 9 h 302"/>
                  <a:gd name="T4" fmla="*/ 48 w 83"/>
                  <a:gd name="T5" fmla="*/ 63 h 302"/>
                  <a:gd name="T6" fmla="*/ 55 w 83"/>
                  <a:gd name="T7" fmla="*/ 78 h 302"/>
                  <a:gd name="T8" fmla="*/ 65 w 83"/>
                  <a:gd name="T9" fmla="*/ 128 h 302"/>
                  <a:gd name="T10" fmla="*/ 75 w 83"/>
                  <a:gd name="T11" fmla="*/ 202 h 302"/>
                  <a:gd name="T12" fmla="*/ 83 w 83"/>
                  <a:gd name="T13" fmla="*/ 297 h 302"/>
                  <a:gd name="T14" fmla="*/ 60 w 83"/>
                  <a:gd name="T15" fmla="*/ 296 h 302"/>
                  <a:gd name="T16" fmla="*/ 36 w 83"/>
                  <a:gd name="T17" fmla="*/ 302 h 302"/>
                  <a:gd name="T18" fmla="*/ 26 w 83"/>
                  <a:gd name="T19" fmla="*/ 215 h 302"/>
                  <a:gd name="T20" fmla="*/ 24 w 83"/>
                  <a:gd name="T21" fmla="*/ 189 h 302"/>
                  <a:gd name="T22" fmla="*/ 15 w 83"/>
                  <a:gd name="T23" fmla="*/ 151 h 302"/>
                  <a:gd name="T24" fmla="*/ 0 w 83"/>
                  <a:gd name="T25" fmla="*/ 94 h 302"/>
                  <a:gd name="T26" fmla="*/ 33 w 83"/>
                  <a:gd name="T27" fmla="*/ 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302">
                    <a:moveTo>
                      <a:pt x="33" y="3"/>
                    </a:moveTo>
                    <a:cubicBezTo>
                      <a:pt x="33" y="3"/>
                      <a:pt x="37" y="0"/>
                      <a:pt x="40" y="9"/>
                    </a:cubicBezTo>
                    <a:cubicBezTo>
                      <a:pt x="43" y="19"/>
                      <a:pt x="48" y="63"/>
                      <a:pt x="48" y="63"/>
                    </a:cubicBezTo>
                    <a:cubicBezTo>
                      <a:pt x="55" y="78"/>
                      <a:pt x="55" y="78"/>
                      <a:pt x="55" y="78"/>
                    </a:cubicBezTo>
                    <a:cubicBezTo>
                      <a:pt x="55" y="78"/>
                      <a:pt x="62" y="117"/>
                      <a:pt x="65" y="128"/>
                    </a:cubicBezTo>
                    <a:cubicBezTo>
                      <a:pt x="68" y="140"/>
                      <a:pt x="73" y="184"/>
                      <a:pt x="75" y="202"/>
                    </a:cubicBezTo>
                    <a:cubicBezTo>
                      <a:pt x="78" y="221"/>
                      <a:pt x="83" y="297"/>
                      <a:pt x="83" y="297"/>
                    </a:cubicBezTo>
                    <a:cubicBezTo>
                      <a:pt x="83" y="297"/>
                      <a:pt x="71" y="295"/>
                      <a:pt x="60" y="296"/>
                    </a:cubicBezTo>
                    <a:cubicBezTo>
                      <a:pt x="50" y="297"/>
                      <a:pt x="36" y="302"/>
                      <a:pt x="36" y="302"/>
                    </a:cubicBezTo>
                    <a:cubicBezTo>
                      <a:pt x="36" y="302"/>
                      <a:pt x="27" y="222"/>
                      <a:pt x="26" y="215"/>
                    </a:cubicBezTo>
                    <a:cubicBezTo>
                      <a:pt x="25" y="207"/>
                      <a:pt x="24" y="189"/>
                      <a:pt x="24" y="189"/>
                    </a:cubicBezTo>
                    <a:cubicBezTo>
                      <a:pt x="24" y="189"/>
                      <a:pt x="16" y="159"/>
                      <a:pt x="15" y="151"/>
                    </a:cubicBezTo>
                    <a:cubicBezTo>
                      <a:pt x="13" y="142"/>
                      <a:pt x="0" y="94"/>
                      <a:pt x="0" y="94"/>
                    </a:cubicBezTo>
                    <a:cubicBezTo>
                      <a:pt x="0" y="94"/>
                      <a:pt x="11" y="55"/>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4" name="Freeform 225"/>
              <p:cNvSpPr>
                <a:spLocks noEditPoints="1"/>
              </p:cNvSpPr>
              <p:nvPr/>
            </p:nvSpPr>
            <p:spPr bwMode="auto">
              <a:xfrm>
                <a:off x="636588" y="4911725"/>
                <a:ext cx="136525" cy="247650"/>
              </a:xfrm>
              <a:custGeom>
                <a:avLst/>
                <a:gdLst>
                  <a:gd name="T0" fmla="*/ 6 w 44"/>
                  <a:gd name="T1" fmla="*/ 59 h 80"/>
                  <a:gd name="T2" fmla="*/ 14 w 44"/>
                  <a:gd name="T3" fmla="*/ 75 h 80"/>
                  <a:gd name="T4" fmla="*/ 25 w 44"/>
                  <a:gd name="T5" fmla="*/ 76 h 80"/>
                  <a:gd name="T6" fmla="*/ 29 w 44"/>
                  <a:gd name="T7" fmla="*/ 77 h 80"/>
                  <a:gd name="T8" fmla="*/ 38 w 44"/>
                  <a:gd name="T9" fmla="*/ 80 h 80"/>
                  <a:gd name="T10" fmla="*/ 39 w 44"/>
                  <a:gd name="T11" fmla="*/ 77 h 80"/>
                  <a:gd name="T12" fmla="*/ 43 w 44"/>
                  <a:gd name="T13" fmla="*/ 76 h 80"/>
                  <a:gd name="T14" fmla="*/ 43 w 44"/>
                  <a:gd name="T15" fmla="*/ 74 h 80"/>
                  <a:gd name="T16" fmla="*/ 31 w 44"/>
                  <a:gd name="T17" fmla="*/ 70 h 80"/>
                  <a:gd name="T18" fmla="*/ 26 w 44"/>
                  <a:gd name="T19" fmla="*/ 67 h 80"/>
                  <a:gd name="T20" fmla="*/ 33 w 44"/>
                  <a:gd name="T21" fmla="*/ 64 h 80"/>
                  <a:gd name="T22" fmla="*/ 38 w 44"/>
                  <a:gd name="T23" fmla="*/ 56 h 80"/>
                  <a:gd name="T24" fmla="*/ 34 w 44"/>
                  <a:gd name="T25" fmla="*/ 32 h 80"/>
                  <a:gd name="T26" fmla="*/ 29 w 44"/>
                  <a:gd name="T27" fmla="*/ 0 h 80"/>
                  <a:gd name="T28" fmla="*/ 3 w 44"/>
                  <a:gd name="T29" fmla="*/ 5 h 80"/>
                  <a:gd name="T30" fmla="*/ 0 w 44"/>
                  <a:gd name="T31" fmla="*/ 37 h 80"/>
                  <a:gd name="T32" fmla="*/ 0 w 44"/>
                  <a:gd name="T33" fmla="*/ 52 h 80"/>
                  <a:gd name="T34" fmla="*/ 6 w 44"/>
                  <a:gd name="T35" fmla="*/ 59 h 80"/>
                  <a:gd name="T36" fmla="*/ 21 w 44"/>
                  <a:gd name="T37" fmla="*/ 57 h 80"/>
                  <a:gd name="T38" fmla="*/ 19 w 44"/>
                  <a:gd name="T39" fmla="*/ 49 h 80"/>
                  <a:gd name="T40" fmla="*/ 25 w 44"/>
                  <a:gd name="T41" fmla="*/ 45 h 80"/>
                  <a:gd name="T42" fmla="*/ 27 w 44"/>
                  <a:gd name="T43" fmla="*/ 52 h 80"/>
                  <a:gd name="T44" fmla="*/ 21 w 44"/>
                  <a:gd name="T45" fmla="*/ 5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80">
                    <a:moveTo>
                      <a:pt x="6" y="59"/>
                    </a:moveTo>
                    <a:cubicBezTo>
                      <a:pt x="6" y="61"/>
                      <a:pt x="14" y="74"/>
                      <a:pt x="14" y="75"/>
                    </a:cubicBezTo>
                    <a:cubicBezTo>
                      <a:pt x="15" y="76"/>
                      <a:pt x="25" y="76"/>
                      <a:pt x="25" y="76"/>
                    </a:cubicBezTo>
                    <a:cubicBezTo>
                      <a:pt x="25" y="76"/>
                      <a:pt x="26" y="76"/>
                      <a:pt x="29" y="77"/>
                    </a:cubicBezTo>
                    <a:cubicBezTo>
                      <a:pt x="32" y="79"/>
                      <a:pt x="37" y="80"/>
                      <a:pt x="38" y="80"/>
                    </a:cubicBezTo>
                    <a:cubicBezTo>
                      <a:pt x="39" y="79"/>
                      <a:pt x="39" y="77"/>
                      <a:pt x="39" y="77"/>
                    </a:cubicBezTo>
                    <a:cubicBezTo>
                      <a:pt x="39" y="77"/>
                      <a:pt x="41" y="77"/>
                      <a:pt x="43" y="76"/>
                    </a:cubicBezTo>
                    <a:cubicBezTo>
                      <a:pt x="44" y="76"/>
                      <a:pt x="43" y="74"/>
                      <a:pt x="43" y="74"/>
                    </a:cubicBezTo>
                    <a:cubicBezTo>
                      <a:pt x="42" y="69"/>
                      <a:pt x="31" y="70"/>
                      <a:pt x="31" y="70"/>
                    </a:cubicBezTo>
                    <a:cubicBezTo>
                      <a:pt x="30" y="70"/>
                      <a:pt x="26" y="67"/>
                      <a:pt x="26" y="67"/>
                    </a:cubicBezTo>
                    <a:cubicBezTo>
                      <a:pt x="26" y="67"/>
                      <a:pt x="27" y="67"/>
                      <a:pt x="33" y="64"/>
                    </a:cubicBezTo>
                    <a:cubicBezTo>
                      <a:pt x="38" y="61"/>
                      <a:pt x="38" y="58"/>
                      <a:pt x="38" y="56"/>
                    </a:cubicBezTo>
                    <a:cubicBezTo>
                      <a:pt x="37" y="54"/>
                      <a:pt x="34" y="34"/>
                      <a:pt x="34" y="32"/>
                    </a:cubicBezTo>
                    <a:cubicBezTo>
                      <a:pt x="33" y="30"/>
                      <a:pt x="29" y="0"/>
                      <a:pt x="29" y="0"/>
                    </a:cubicBezTo>
                    <a:cubicBezTo>
                      <a:pt x="3" y="5"/>
                      <a:pt x="3" y="5"/>
                      <a:pt x="3" y="5"/>
                    </a:cubicBezTo>
                    <a:cubicBezTo>
                      <a:pt x="3" y="5"/>
                      <a:pt x="0" y="33"/>
                      <a:pt x="0" y="37"/>
                    </a:cubicBezTo>
                    <a:cubicBezTo>
                      <a:pt x="1" y="40"/>
                      <a:pt x="1" y="48"/>
                      <a:pt x="0" y="52"/>
                    </a:cubicBezTo>
                    <a:cubicBezTo>
                      <a:pt x="0" y="55"/>
                      <a:pt x="5" y="58"/>
                      <a:pt x="6" y="59"/>
                    </a:cubicBezTo>
                    <a:close/>
                    <a:moveTo>
                      <a:pt x="21" y="57"/>
                    </a:moveTo>
                    <a:cubicBezTo>
                      <a:pt x="21" y="57"/>
                      <a:pt x="19" y="51"/>
                      <a:pt x="19" y="49"/>
                    </a:cubicBezTo>
                    <a:cubicBezTo>
                      <a:pt x="19" y="47"/>
                      <a:pt x="24" y="41"/>
                      <a:pt x="25" y="45"/>
                    </a:cubicBezTo>
                    <a:cubicBezTo>
                      <a:pt x="25" y="45"/>
                      <a:pt x="26" y="50"/>
                      <a:pt x="27" y="52"/>
                    </a:cubicBezTo>
                    <a:cubicBezTo>
                      <a:pt x="27" y="52"/>
                      <a:pt x="22" y="53"/>
                      <a:pt x="21"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5" name="Freeform 226"/>
              <p:cNvSpPr/>
              <p:nvPr/>
            </p:nvSpPr>
            <p:spPr bwMode="auto">
              <a:xfrm>
                <a:off x="633413" y="4922838"/>
                <a:ext cx="122238" cy="87312"/>
              </a:xfrm>
              <a:custGeom>
                <a:avLst/>
                <a:gdLst>
                  <a:gd name="T0" fmla="*/ 2 w 39"/>
                  <a:gd name="T1" fmla="*/ 0 h 28"/>
                  <a:gd name="T2" fmla="*/ 0 w 39"/>
                  <a:gd name="T3" fmla="*/ 24 h 28"/>
                  <a:gd name="T4" fmla="*/ 17 w 39"/>
                  <a:gd name="T5" fmla="*/ 24 h 28"/>
                  <a:gd name="T6" fmla="*/ 37 w 39"/>
                  <a:gd name="T7" fmla="*/ 28 h 28"/>
                  <a:gd name="T8" fmla="*/ 39 w 39"/>
                  <a:gd name="T9" fmla="*/ 1 h 28"/>
                  <a:gd name="T10" fmla="*/ 2 w 39"/>
                  <a:gd name="T11" fmla="*/ 0 h 28"/>
                </a:gdLst>
                <a:ahLst/>
                <a:cxnLst>
                  <a:cxn ang="0">
                    <a:pos x="T0" y="T1"/>
                  </a:cxn>
                  <a:cxn ang="0">
                    <a:pos x="T2" y="T3"/>
                  </a:cxn>
                  <a:cxn ang="0">
                    <a:pos x="T4" y="T5"/>
                  </a:cxn>
                  <a:cxn ang="0">
                    <a:pos x="T6" y="T7"/>
                  </a:cxn>
                  <a:cxn ang="0">
                    <a:pos x="T8" y="T9"/>
                  </a:cxn>
                  <a:cxn ang="0">
                    <a:pos x="T10" y="T11"/>
                  </a:cxn>
                </a:cxnLst>
                <a:rect l="0" t="0" r="r" b="b"/>
                <a:pathLst>
                  <a:path w="39" h="28">
                    <a:moveTo>
                      <a:pt x="2" y="0"/>
                    </a:moveTo>
                    <a:cubicBezTo>
                      <a:pt x="0" y="24"/>
                      <a:pt x="0" y="24"/>
                      <a:pt x="0" y="24"/>
                    </a:cubicBezTo>
                    <a:cubicBezTo>
                      <a:pt x="0" y="24"/>
                      <a:pt x="16" y="24"/>
                      <a:pt x="17" y="24"/>
                    </a:cubicBezTo>
                    <a:cubicBezTo>
                      <a:pt x="19" y="24"/>
                      <a:pt x="37" y="28"/>
                      <a:pt x="37" y="28"/>
                    </a:cubicBezTo>
                    <a:cubicBezTo>
                      <a:pt x="39" y="1"/>
                      <a:pt x="39" y="1"/>
                      <a:pt x="39"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6" name="Freeform 227"/>
              <p:cNvSpPr/>
              <p:nvPr/>
            </p:nvSpPr>
            <p:spPr bwMode="auto">
              <a:xfrm>
                <a:off x="623888" y="4054475"/>
                <a:ext cx="255588" cy="936625"/>
              </a:xfrm>
              <a:custGeom>
                <a:avLst/>
                <a:gdLst>
                  <a:gd name="T0" fmla="*/ 49 w 82"/>
                  <a:gd name="T1" fmla="*/ 3 h 302"/>
                  <a:gd name="T2" fmla="*/ 42 w 82"/>
                  <a:gd name="T3" fmla="*/ 9 h 302"/>
                  <a:gd name="T4" fmla="*/ 35 w 82"/>
                  <a:gd name="T5" fmla="*/ 63 h 302"/>
                  <a:gd name="T6" fmla="*/ 27 w 82"/>
                  <a:gd name="T7" fmla="*/ 78 h 302"/>
                  <a:gd name="T8" fmla="*/ 18 w 82"/>
                  <a:gd name="T9" fmla="*/ 128 h 302"/>
                  <a:gd name="T10" fmla="*/ 7 w 82"/>
                  <a:gd name="T11" fmla="*/ 215 h 302"/>
                  <a:gd name="T12" fmla="*/ 0 w 82"/>
                  <a:gd name="T13" fmla="*/ 297 h 302"/>
                  <a:gd name="T14" fmla="*/ 22 w 82"/>
                  <a:gd name="T15" fmla="*/ 296 h 302"/>
                  <a:gd name="T16" fmla="*/ 46 w 82"/>
                  <a:gd name="T17" fmla="*/ 302 h 302"/>
                  <a:gd name="T18" fmla="*/ 56 w 82"/>
                  <a:gd name="T19" fmla="*/ 215 h 302"/>
                  <a:gd name="T20" fmla="*/ 59 w 82"/>
                  <a:gd name="T21" fmla="*/ 189 h 302"/>
                  <a:gd name="T22" fmla="*/ 68 w 82"/>
                  <a:gd name="T23" fmla="*/ 151 h 302"/>
                  <a:gd name="T24" fmla="*/ 82 w 82"/>
                  <a:gd name="T25" fmla="*/ 94 h 302"/>
                  <a:gd name="T26" fmla="*/ 49 w 82"/>
                  <a:gd name="T27" fmla="*/ 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302">
                    <a:moveTo>
                      <a:pt x="49" y="3"/>
                    </a:moveTo>
                    <a:cubicBezTo>
                      <a:pt x="49" y="3"/>
                      <a:pt x="45" y="0"/>
                      <a:pt x="42" y="9"/>
                    </a:cubicBezTo>
                    <a:cubicBezTo>
                      <a:pt x="39" y="19"/>
                      <a:pt x="35" y="63"/>
                      <a:pt x="35" y="63"/>
                    </a:cubicBezTo>
                    <a:cubicBezTo>
                      <a:pt x="27" y="78"/>
                      <a:pt x="27" y="78"/>
                      <a:pt x="27" y="78"/>
                    </a:cubicBezTo>
                    <a:cubicBezTo>
                      <a:pt x="27" y="78"/>
                      <a:pt x="21" y="117"/>
                      <a:pt x="18" y="128"/>
                    </a:cubicBezTo>
                    <a:cubicBezTo>
                      <a:pt x="14" y="140"/>
                      <a:pt x="9" y="197"/>
                      <a:pt x="7" y="215"/>
                    </a:cubicBezTo>
                    <a:cubicBezTo>
                      <a:pt x="5" y="233"/>
                      <a:pt x="0" y="297"/>
                      <a:pt x="0" y="297"/>
                    </a:cubicBezTo>
                    <a:cubicBezTo>
                      <a:pt x="0" y="297"/>
                      <a:pt x="12" y="295"/>
                      <a:pt x="22" y="296"/>
                    </a:cubicBezTo>
                    <a:cubicBezTo>
                      <a:pt x="32" y="297"/>
                      <a:pt x="46" y="302"/>
                      <a:pt x="46" y="302"/>
                    </a:cubicBezTo>
                    <a:cubicBezTo>
                      <a:pt x="46" y="302"/>
                      <a:pt x="55" y="222"/>
                      <a:pt x="56" y="215"/>
                    </a:cubicBezTo>
                    <a:cubicBezTo>
                      <a:pt x="57" y="207"/>
                      <a:pt x="59" y="189"/>
                      <a:pt x="59" y="189"/>
                    </a:cubicBezTo>
                    <a:cubicBezTo>
                      <a:pt x="59" y="189"/>
                      <a:pt x="66" y="159"/>
                      <a:pt x="68" y="151"/>
                    </a:cubicBezTo>
                    <a:cubicBezTo>
                      <a:pt x="69" y="142"/>
                      <a:pt x="82" y="94"/>
                      <a:pt x="82" y="94"/>
                    </a:cubicBezTo>
                    <a:cubicBezTo>
                      <a:pt x="82" y="94"/>
                      <a:pt x="72" y="55"/>
                      <a:pt x="4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7" name="Freeform 228"/>
              <p:cNvSpPr/>
              <p:nvPr/>
            </p:nvSpPr>
            <p:spPr bwMode="auto">
              <a:xfrm>
                <a:off x="823913" y="3963988"/>
                <a:ext cx="549275" cy="568325"/>
              </a:xfrm>
              <a:custGeom>
                <a:avLst/>
                <a:gdLst>
                  <a:gd name="T0" fmla="*/ 88 w 176"/>
                  <a:gd name="T1" fmla="*/ 183 h 183"/>
                  <a:gd name="T2" fmla="*/ 0 w 176"/>
                  <a:gd name="T3" fmla="*/ 33 h 183"/>
                  <a:gd name="T4" fmla="*/ 62 w 176"/>
                  <a:gd name="T5" fmla="*/ 0 h 183"/>
                  <a:gd name="T6" fmla="*/ 88 w 176"/>
                  <a:gd name="T7" fmla="*/ 8 h 183"/>
                  <a:gd name="T8" fmla="*/ 114 w 176"/>
                  <a:gd name="T9" fmla="*/ 0 h 183"/>
                  <a:gd name="T10" fmla="*/ 176 w 176"/>
                  <a:gd name="T11" fmla="*/ 33 h 183"/>
                  <a:gd name="T12" fmla="*/ 88 w 17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6" h="183">
                    <a:moveTo>
                      <a:pt x="88" y="183"/>
                    </a:moveTo>
                    <a:cubicBezTo>
                      <a:pt x="8" y="183"/>
                      <a:pt x="0" y="33"/>
                      <a:pt x="0" y="33"/>
                    </a:cubicBezTo>
                    <a:cubicBezTo>
                      <a:pt x="49" y="18"/>
                      <a:pt x="62" y="0"/>
                      <a:pt x="62" y="0"/>
                    </a:cubicBezTo>
                    <a:cubicBezTo>
                      <a:pt x="88" y="8"/>
                      <a:pt x="88" y="8"/>
                      <a:pt x="88" y="8"/>
                    </a:cubicBezTo>
                    <a:cubicBezTo>
                      <a:pt x="114" y="0"/>
                      <a:pt x="114" y="0"/>
                      <a:pt x="114" y="0"/>
                    </a:cubicBezTo>
                    <a:cubicBezTo>
                      <a:pt x="114" y="0"/>
                      <a:pt x="126" y="18"/>
                      <a:pt x="176" y="33"/>
                    </a:cubicBezTo>
                    <a:cubicBezTo>
                      <a:pt x="176" y="33"/>
                      <a:pt x="167" y="183"/>
                      <a:pt x="88"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98" name="Freeform 229"/>
              <p:cNvSpPr/>
              <p:nvPr/>
            </p:nvSpPr>
            <p:spPr bwMode="auto">
              <a:xfrm>
                <a:off x="1052513" y="3995738"/>
                <a:ext cx="90488" cy="65087"/>
              </a:xfrm>
              <a:custGeom>
                <a:avLst/>
                <a:gdLst>
                  <a:gd name="T0" fmla="*/ 15 w 29"/>
                  <a:gd name="T1" fmla="*/ 21 h 21"/>
                  <a:gd name="T2" fmla="*/ 8 w 29"/>
                  <a:gd name="T3" fmla="*/ 21 h 21"/>
                  <a:gd name="T4" fmla="*/ 0 w 29"/>
                  <a:gd name="T5" fmla="*/ 4 h 21"/>
                  <a:gd name="T6" fmla="*/ 15 w 29"/>
                  <a:gd name="T7" fmla="*/ 0 h 21"/>
                  <a:gd name="T8" fmla="*/ 29 w 29"/>
                  <a:gd name="T9" fmla="*/ 4 h 21"/>
                  <a:gd name="T10" fmla="*/ 21 w 29"/>
                  <a:gd name="T11" fmla="*/ 21 h 21"/>
                  <a:gd name="T12" fmla="*/ 15 w 29"/>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9" h="21">
                    <a:moveTo>
                      <a:pt x="15" y="21"/>
                    </a:moveTo>
                    <a:cubicBezTo>
                      <a:pt x="12" y="21"/>
                      <a:pt x="10" y="21"/>
                      <a:pt x="8" y="21"/>
                    </a:cubicBezTo>
                    <a:cubicBezTo>
                      <a:pt x="5" y="15"/>
                      <a:pt x="0" y="5"/>
                      <a:pt x="0" y="4"/>
                    </a:cubicBezTo>
                    <a:cubicBezTo>
                      <a:pt x="0" y="2"/>
                      <a:pt x="7" y="0"/>
                      <a:pt x="15" y="0"/>
                    </a:cubicBezTo>
                    <a:cubicBezTo>
                      <a:pt x="23" y="0"/>
                      <a:pt x="29" y="2"/>
                      <a:pt x="29" y="4"/>
                    </a:cubicBezTo>
                    <a:cubicBezTo>
                      <a:pt x="29" y="5"/>
                      <a:pt x="25" y="15"/>
                      <a:pt x="21" y="21"/>
                    </a:cubicBezTo>
                    <a:cubicBezTo>
                      <a:pt x="19" y="21"/>
                      <a:pt x="17" y="21"/>
                      <a:pt x="15" y="21"/>
                    </a:cubicBezTo>
                    <a:close/>
                  </a:path>
                </a:pathLst>
              </a:custGeom>
              <a:grpFill/>
              <a:ln>
                <a:noFill/>
              </a:ln>
            </p:spPr>
            <p:txBody>
              <a:bodyPr vert="horz" wrap="square" lIns="109728" tIns="54864" rIns="109728" bIns="54864" numCol="1" anchor="t" anchorCtr="0" compatLnSpc="1"/>
              <a:lstStyle/>
              <a:p>
                <a:endParaRPr lang="zh-CN" altLang="en-US" sz="2160"/>
              </a:p>
            </p:txBody>
          </p:sp>
          <p:sp>
            <p:nvSpPr>
              <p:cNvPr id="99" name="Freeform 230"/>
              <p:cNvSpPr/>
              <p:nvPr/>
            </p:nvSpPr>
            <p:spPr bwMode="auto">
              <a:xfrm>
                <a:off x="1027113" y="4060825"/>
                <a:ext cx="139700" cy="763587"/>
              </a:xfrm>
              <a:custGeom>
                <a:avLst/>
                <a:gdLst>
                  <a:gd name="T0" fmla="*/ 8 w 45"/>
                  <a:gd name="T1" fmla="*/ 30 h 246"/>
                  <a:gd name="T2" fmla="*/ 16 w 45"/>
                  <a:gd name="T3" fmla="*/ 0 h 246"/>
                  <a:gd name="T4" fmla="*/ 23 w 45"/>
                  <a:gd name="T5" fmla="*/ 0 h 246"/>
                  <a:gd name="T6" fmla="*/ 29 w 45"/>
                  <a:gd name="T7" fmla="*/ 0 h 246"/>
                  <a:gd name="T8" fmla="*/ 29 w 45"/>
                  <a:gd name="T9" fmla="*/ 0 h 246"/>
                  <a:gd name="T10" fmla="*/ 29 w 45"/>
                  <a:gd name="T11" fmla="*/ 0 h 246"/>
                  <a:gd name="T12" fmla="*/ 37 w 45"/>
                  <a:gd name="T13" fmla="*/ 30 h 246"/>
                  <a:gd name="T14" fmla="*/ 45 w 45"/>
                  <a:gd name="T15" fmla="*/ 218 h 246"/>
                  <a:gd name="T16" fmla="*/ 23 w 45"/>
                  <a:gd name="T17" fmla="*/ 246 h 246"/>
                  <a:gd name="T18" fmla="*/ 0 w 45"/>
                  <a:gd name="T19" fmla="*/ 218 h 246"/>
                  <a:gd name="T20" fmla="*/ 8 w 45"/>
                  <a:gd name="T21" fmla="*/ 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46">
                    <a:moveTo>
                      <a:pt x="8" y="30"/>
                    </a:moveTo>
                    <a:cubicBezTo>
                      <a:pt x="10" y="18"/>
                      <a:pt x="16" y="0"/>
                      <a:pt x="16" y="0"/>
                    </a:cubicBezTo>
                    <a:cubicBezTo>
                      <a:pt x="18" y="0"/>
                      <a:pt x="20" y="0"/>
                      <a:pt x="23" y="0"/>
                    </a:cubicBezTo>
                    <a:cubicBezTo>
                      <a:pt x="25" y="0"/>
                      <a:pt x="27" y="0"/>
                      <a:pt x="29" y="0"/>
                    </a:cubicBezTo>
                    <a:cubicBezTo>
                      <a:pt x="29" y="0"/>
                      <a:pt x="29" y="0"/>
                      <a:pt x="29" y="0"/>
                    </a:cubicBezTo>
                    <a:cubicBezTo>
                      <a:pt x="29" y="0"/>
                      <a:pt x="29" y="0"/>
                      <a:pt x="29" y="0"/>
                    </a:cubicBezTo>
                    <a:cubicBezTo>
                      <a:pt x="29" y="0"/>
                      <a:pt x="35" y="18"/>
                      <a:pt x="37" y="30"/>
                    </a:cubicBezTo>
                    <a:cubicBezTo>
                      <a:pt x="39" y="37"/>
                      <a:pt x="45" y="218"/>
                      <a:pt x="45" y="218"/>
                    </a:cubicBezTo>
                    <a:cubicBezTo>
                      <a:pt x="23" y="246"/>
                      <a:pt x="23" y="246"/>
                      <a:pt x="23" y="246"/>
                    </a:cubicBezTo>
                    <a:cubicBezTo>
                      <a:pt x="0" y="218"/>
                      <a:pt x="0" y="218"/>
                      <a:pt x="0" y="218"/>
                    </a:cubicBezTo>
                    <a:cubicBezTo>
                      <a:pt x="0" y="218"/>
                      <a:pt x="7" y="37"/>
                      <a:pt x="8" y="30"/>
                    </a:cubicBezTo>
                    <a:close/>
                  </a:path>
                </a:pathLst>
              </a:custGeom>
              <a:grpFill/>
              <a:ln>
                <a:noFill/>
              </a:ln>
            </p:spPr>
            <p:txBody>
              <a:bodyPr vert="horz" wrap="square" lIns="109728" tIns="54864" rIns="109728" bIns="54864" numCol="1" anchor="t" anchorCtr="0" compatLnSpc="1"/>
              <a:lstStyle/>
              <a:p>
                <a:endParaRPr lang="zh-CN" altLang="en-US" sz="2160"/>
              </a:p>
            </p:txBody>
          </p:sp>
          <p:sp>
            <p:nvSpPr>
              <p:cNvPr id="100" name="Freeform 231"/>
              <p:cNvSpPr/>
              <p:nvPr/>
            </p:nvSpPr>
            <p:spPr bwMode="auto">
              <a:xfrm>
                <a:off x="1098551" y="3924300"/>
                <a:ext cx="100013" cy="169862"/>
              </a:xfrm>
              <a:custGeom>
                <a:avLst/>
                <a:gdLst>
                  <a:gd name="T0" fmla="*/ 0 w 32"/>
                  <a:gd name="T1" fmla="*/ 21 h 55"/>
                  <a:gd name="T2" fmla="*/ 24 w 32"/>
                  <a:gd name="T3" fmla="*/ 0 h 55"/>
                  <a:gd name="T4" fmla="*/ 31 w 32"/>
                  <a:gd name="T5" fmla="*/ 13 h 55"/>
                  <a:gd name="T6" fmla="*/ 19 w 32"/>
                  <a:gd name="T7" fmla="*/ 55 h 55"/>
                  <a:gd name="T8" fmla="*/ 6 w 32"/>
                  <a:gd name="T9" fmla="*/ 23 h 55"/>
                  <a:gd name="T10" fmla="*/ 0 w 32"/>
                  <a:gd name="T11" fmla="*/ 21 h 55"/>
                </a:gdLst>
                <a:ahLst/>
                <a:cxnLst>
                  <a:cxn ang="0">
                    <a:pos x="T0" y="T1"/>
                  </a:cxn>
                  <a:cxn ang="0">
                    <a:pos x="T2" y="T3"/>
                  </a:cxn>
                  <a:cxn ang="0">
                    <a:pos x="T4" y="T5"/>
                  </a:cxn>
                  <a:cxn ang="0">
                    <a:pos x="T6" y="T7"/>
                  </a:cxn>
                  <a:cxn ang="0">
                    <a:pos x="T8" y="T9"/>
                  </a:cxn>
                  <a:cxn ang="0">
                    <a:pos x="T10" y="T11"/>
                  </a:cxn>
                </a:cxnLst>
                <a:rect l="0" t="0" r="r" b="b"/>
                <a:pathLst>
                  <a:path w="32" h="55">
                    <a:moveTo>
                      <a:pt x="0" y="21"/>
                    </a:moveTo>
                    <a:cubicBezTo>
                      <a:pt x="13" y="14"/>
                      <a:pt x="24" y="0"/>
                      <a:pt x="24" y="0"/>
                    </a:cubicBezTo>
                    <a:cubicBezTo>
                      <a:pt x="31" y="13"/>
                      <a:pt x="31" y="13"/>
                      <a:pt x="31" y="13"/>
                    </a:cubicBezTo>
                    <a:cubicBezTo>
                      <a:pt x="31" y="13"/>
                      <a:pt x="32" y="31"/>
                      <a:pt x="19" y="55"/>
                    </a:cubicBezTo>
                    <a:cubicBezTo>
                      <a:pt x="19" y="55"/>
                      <a:pt x="7" y="24"/>
                      <a:pt x="6" y="23"/>
                    </a:cubicBezTo>
                    <a:cubicBezTo>
                      <a:pt x="5" y="22"/>
                      <a:pt x="0" y="21"/>
                      <a:pt x="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1" name="Freeform 232"/>
              <p:cNvSpPr/>
              <p:nvPr/>
            </p:nvSpPr>
            <p:spPr bwMode="auto">
              <a:xfrm>
                <a:off x="998538" y="3924300"/>
                <a:ext cx="100013" cy="169862"/>
              </a:xfrm>
              <a:custGeom>
                <a:avLst/>
                <a:gdLst>
                  <a:gd name="T0" fmla="*/ 32 w 32"/>
                  <a:gd name="T1" fmla="*/ 21 h 55"/>
                  <a:gd name="T2" fmla="*/ 7 w 32"/>
                  <a:gd name="T3" fmla="*/ 0 h 55"/>
                  <a:gd name="T4" fmla="*/ 1 w 32"/>
                  <a:gd name="T5" fmla="*/ 13 h 55"/>
                  <a:gd name="T6" fmla="*/ 12 w 32"/>
                  <a:gd name="T7" fmla="*/ 55 h 55"/>
                  <a:gd name="T8" fmla="*/ 25 w 32"/>
                  <a:gd name="T9" fmla="*/ 23 h 55"/>
                  <a:gd name="T10" fmla="*/ 32 w 32"/>
                  <a:gd name="T11" fmla="*/ 21 h 55"/>
                </a:gdLst>
                <a:ahLst/>
                <a:cxnLst>
                  <a:cxn ang="0">
                    <a:pos x="T0" y="T1"/>
                  </a:cxn>
                  <a:cxn ang="0">
                    <a:pos x="T2" y="T3"/>
                  </a:cxn>
                  <a:cxn ang="0">
                    <a:pos x="T4" y="T5"/>
                  </a:cxn>
                  <a:cxn ang="0">
                    <a:pos x="T6" y="T7"/>
                  </a:cxn>
                  <a:cxn ang="0">
                    <a:pos x="T8" y="T9"/>
                  </a:cxn>
                  <a:cxn ang="0">
                    <a:pos x="T10" y="T11"/>
                  </a:cxn>
                </a:cxnLst>
                <a:rect l="0" t="0" r="r" b="b"/>
                <a:pathLst>
                  <a:path w="32" h="55">
                    <a:moveTo>
                      <a:pt x="32" y="21"/>
                    </a:moveTo>
                    <a:cubicBezTo>
                      <a:pt x="18" y="14"/>
                      <a:pt x="7" y="0"/>
                      <a:pt x="7" y="0"/>
                    </a:cubicBezTo>
                    <a:cubicBezTo>
                      <a:pt x="1" y="13"/>
                      <a:pt x="1" y="13"/>
                      <a:pt x="1" y="13"/>
                    </a:cubicBezTo>
                    <a:cubicBezTo>
                      <a:pt x="1" y="13"/>
                      <a:pt x="0" y="31"/>
                      <a:pt x="12" y="55"/>
                    </a:cubicBezTo>
                    <a:cubicBezTo>
                      <a:pt x="12" y="55"/>
                      <a:pt x="25" y="24"/>
                      <a:pt x="25" y="23"/>
                    </a:cubicBezTo>
                    <a:cubicBezTo>
                      <a:pt x="26" y="22"/>
                      <a:pt x="32" y="21"/>
                      <a:pt x="3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2" name="Freeform 233"/>
              <p:cNvSpPr/>
              <p:nvPr/>
            </p:nvSpPr>
            <p:spPr bwMode="auto">
              <a:xfrm>
                <a:off x="776288" y="3986213"/>
                <a:ext cx="641350" cy="1131887"/>
              </a:xfrm>
              <a:custGeom>
                <a:avLst/>
                <a:gdLst>
                  <a:gd name="T0" fmla="*/ 103 w 205"/>
                  <a:gd name="T1" fmla="*/ 273 h 365"/>
                  <a:gd name="T2" fmla="*/ 90 w 205"/>
                  <a:gd name="T3" fmla="*/ 339 h 365"/>
                  <a:gd name="T4" fmla="*/ 61 w 205"/>
                  <a:gd name="T5" fmla="*/ 365 h 365"/>
                  <a:gd name="T6" fmla="*/ 5 w 205"/>
                  <a:gd name="T7" fmla="*/ 355 h 365"/>
                  <a:gd name="T8" fmla="*/ 9 w 205"/>
                  <a:gd name="T9" fmla="*/ 302 h 365"/>
                  <a:gd name="T10" fmla="*/ 23 w 205"/>
                  <a:gd name="T11" fmla="*/ 212 h 365"/>
                  <a:gd name="T12" fmla="*/ 25 w 205"/>
                  <a:gd name="T13" fmla="*/ 135 h 365"/>
                  <a:gd name="T14" fmla="*/ 0 w 205"/>
                  <a:gd name="T15" fmla="*/ 25 h 365"/>
                  <a:gd name="T16" fmla="*/ 65 w 205"/>
                  <a:gd name="T17" fmla="*/ 0 h 365"/>
                  <a:gd name="T18" fmla="*/ 103 w 205"/>
                  <a:gd name="T19" fmla="*/ 137 h 365"/>
                  <a:gd name="T20" fmla="*/ 140 w 205"/>
                  <a:gd name="T21" fmla="*/ 0 h 365"/>
                  <a:gd name="T22" fmla="*/ 205 w 205"/>
                  <a:gd name="T23" fmla="*/ 25 h 365"/>
                  <a:gd name="T24" fmla="*/ 181 w 205"/>
                  <a:gd name="T25" fmla="*/ 135 h 365"/>
                  <a:gd name="T26" fmla="*/ 182 w 205"/>
                  <a:gd name="T27" fmla="*/ 212 h 365"/>
                  <a:gd name="T28" fmla="*/ 196 w 205"/>
                  <a:gd name="T29" fmla="*/ 302 h 365"/>
                  <a:gd name="T30" fmla="*/ 201 w 205"/>
                  <a:gd name="T31" fmla="*/ 355 h 365"/>
                  <a:gd name="T32" fmla="*/ 144 w 205"/>
                  <a:gd name="T33" fmla="*/ 365 h 365"/>
                  <a:gd name="T34" fmla="*/ 115 w 205"/>
                  <a:gd name="T35" fmla="*/ 339 h 365"/>
                  <a:gd name="T36" fmla="*/ 103 w 205"/>
                  <a:gd name="T37" fmla="*/ 27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 h="365">
                    <a:moveTo>
                      <a:pt x="103" y="273"/>
                    </a:moveTo>
                    <a:cubicBezTo>
                      <a:pt x="103" y="273"/>
                      <a:pt x="95" y="322"/>
                      <a:pt x="90" y="339"/>
                    </a:cubicBezTo>
                    <a:cubicBezTo>
                      <a:pt x="83" y="364"/>
                      <a:pt x="61" y="365"/>
                      <a:pt x="61" y="365"/>
                    </a:cubicBezTo>
                    <a:cubicBezTo>
                      <a:pt x="21" y="362"/>
                      <a:pt x="5" y="355"/>
                      <a:pt x="5" y="355"/>
                    </a:cubicBezTo>
                    <a:cubicBezTo>
                      <a:pt x="5" y="355"/>
                      <a:pt x="7" y="331"/>
                      <a:pt x="9" y="302"/>
                    </a:cubicBezTo>
                    <a:cubicBezTo>
                      <a:pt x="11" y="272"/>
                      <a:pt x="21" y="227"/>
                      <a:pt x="23" y="212"/>
                    </a:cubicBezTo>
                    <a:cubicBezTo>
                      <a:pt x="26" y="197"/>
                      <a:pt x="25" y="135"/>
                      <a:pt x="25" y="135"/>
                    </a:cubicBezTo>
                    <a:cubicBezTo>
                      <a:pt x="10" y="85"/>
                      <a:pt x="0" y="25"/>
                      <a:pt x="0" y="25"/>
                    </a:cubicBezTo>
                    <a:cubicBezTo>
                      <a:pt x="19" y="20"/>
                      <a:pt x="65" y="0"/>
                      <a:pt x="65" y="0"/>
                    </a:cubicBezTo>
                    <a:cubicBezTo>
                      <a:pt x="65" y="0"/>
                      <a:pt x="56" y="62"/>
                      <a:pt x="103" y="137"/>
                    </a:cubicBezTo>
                    <a:cubicBezTo>
                      <a:pt x="150" y="62"/>
                      <a:pt x="140" y="0"/>
                      <a:pt x="140" y="0"/>
                    </a:cubicBezTo>
                    <a:cubicBezTo>
                      <a:pt x="140" y="0"/>
                      <a:pt x="186" y="20"/>
                      <a:pt x="205" y="25"/>
                    </a:cubicBezTo>
                    <a:cubicBezTo>
                      <a:pt x="205" y="25"/>
                      <a:pt x="195" y="85"/>
                      <a:pt x="181" y="135"/>
                    </a:cubicBezTo>
                    <a:cubicBezTo>
                      <a:pt x="181" y="135"/>
                      <a:pt x="180" y="197"/>
                      <a:pt x="182" y="212"/>
                    </a:cubicBezTo>
                    <a:cubicBezTo>
                      <a:pt x="185" y="227"/>
                      <a:pt x="194" y="272"/>
                      <a:pt x="196" y="302"/>
                    </a:cubicBezTo>
                    <a:cubicBezTo>
                      <a:pt x="198" y="331"/>
                      <a:pt x="201" y="355"/>
                      <a:pt x="201" y="355"/>
                    </a:cubicBezTo>
                    <a:cubicBezTo>
                      <a:pt x="201" y="355"/>
                      <a:pt x="185" y="362"/>
                      <a:pt x="144" y="365"/>
                    </a:cubicBezTo>
                    <a:cubicBezTo>
                      <a:pt x="144" y="365"/>
                      <a:pt x="122" y="364"/>
                      <a:pt x="115" y="339"/>
                    </a:cubicBezTo>
                    <a:cubicBezTo>
                      <a:pt x="110" y="322"/>
                      <a:pt x="103" y="273"/>
                      <a:pt x="103" y="2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3" name="Freeform 234"/>
              <p:cNvSpPr/>
              <p:nvPr/>
            </p:nvSpPr>
            <p:spPr bwMode="auto">
              <a:xfrm>
                <a:off x="1098551" y="3952875"/>
                <a:ext cx="190500" cy="458787"/>
              </a:xfrm>
              <a:custGeom>
                <a:avLst/>
                <a:gdLst>
                  <a:gd name="T0" fmla="*/ 0 w 61"/>
                  <a:gd name="T1" fmla="*/ 148 h 148"/>
                  <a:gd name="T2" fmla="*/ 30 w 61"/>
                  <a:gd name="T3" fmla="*/ 0 h 148"/>
                  <a:gd name="T4" fmla="*/ 43 w 61"/>
                  <a:gd name="T5" fmla="*/ 10 h 148"/>
                  <a:gd name="T6" fmla="*/ 59 w 61"/>
                  <a:gd name="T7" fmla="*/ 28 h 148"/>
                  <a:gd name="T8" fmla="*/ 44 w 61"/>
                  <a:gd name="T9" fmla="*/ 32 h 148"/>
                  <a:gd name="T10" fmla="*/ 61 w 61"/>
                  <a:gd name="T11" fmla="*/ 38 h 148"/>
                  <a:gd name="T12" fmla="*/ 0 w 61"/>
                  <a:gd name="T13" fmla="*/ 148 h 148"/>
                </a:gdLst>
                <a:ahLst/>
                <a:cxnLst>
                  <a:cxn ang="0">
                    <a:pos x="T0" y="T1"/>
                  </a:cxn>
                  <a:cxn ang="0">
                    <a:pos x="T2" y="T3"/>
                  </a:cxn>
                  <a:cxn ang="0">
                    <a:pos x="T4" y="T5"/>
                  </a:cxn>
                  <a:cxn ang="0">
                    <a:pos x="T6" y="T7"/>
                  </a:cxn>
                  <a:cxn ang="0">
                    <a:pos x="T8" y="T9"/>
                  </a:cxn>
                  <a:cxn ang="0">
                    <a:pos x="T10" y="T11"/>
                  </a:cxn>
                  <a:cxn ang="0">
                    <a:pos x="T12" y="T13"/>
                  </a:cxn>
                </a:cxnLst>
                <a:rect l="0" t="0" r="r" b="b"/>
                <a:pathLst>
                  <a:path w="61" h="148">
                    <a:moveTo>
                      <a:pt x="0" y="148"/>
                    </a:moveTo>
                    <a:cubicBezTo>
                      <a:pt x="29" y="79"/>
                      <a:pt x="30" y="0"/>
                      <a:pt x="30" y="0"/>
                    </a:cubicBezTo>
                    <a:cubicBezTo>
                      <a:pt x="43" y="10"/>
                      <a:pt x="43" y="10"/>
                      <a:pt x="43" y="10"/>
                    </a:cubicBezTo>
                    <a:cubicBezTo>
                      <a:pt x="59" y="28"/>
                      <a:pt x="59" y="28"/>
                      <a:pt x="59" y="28"/>
                    </a:cubicBezTo>
                    <a:cubicBezTo>
                      <a:pt x="44" y="32"/>
                      <a:pt x="44" y="32"/>
                      <a:pt x="44" y="32"/>
                    </a:cubicBezTo>
                    <a:cubicBezTo>
                      <a:pt x="61" y="38"/>
                      <a:pt x="61" y="38"/>
                      <a:pt x="61" y="38"/>
                    </a:cubicBezTo>
                    <a:cubicBezTo>
                      <a:pt x="61" y="38"/>
                      <a:pt x="50" y="113"/>
                      <a:pt x="0"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4" name="Freeform 235"/>
              <p:cNvSpPr/>
              <p:nvPr/>
            </p:nvSpPr>
            <p:spPr bwMode="auto">
              <a:xfrm>
                <a:off x="908051" y="3952875"/>
                <a:ext cx="190500" cy="458787"/>
              </a:xfrm>
              <a:custGeom>
                <a:avLst/>
                <a:gdLst>
                  <a:gd name="T0" fmla="*/ 61 w 61"/>
                  <a:gd name="T1" fmla="*/ 148 h 148"/>
                  <a:gd name="T2" fmla="*/ 30 w 61"/>
                  <a:gd name="T3" fmla="*/ 0 h 148"/>
                  <a:gd name="T4" fmla="*/ 18 w 61"/>
                  <a:gd name="T5" fmla="*/ 10 h 148"/>
                  <a:gd name="T6" fmla="*/ 2 w 61"/>
                  <a:gd name="T7" fmla="*/ 28 h 148"/>
                  <a:gd name="T8" fmla="*/ 17 w 61"/>
                  <a:gd name="T9" fmla="*/ 32 h 148"/>
                  <a:gd name="T10" fmla="*/ 0 w 61"/>
                  <a:gd name="T11" fmla="*/ 38 h 148"/>
                  <a:gd name="T12" fmla="*/ 61 w 61"/>
                  <a:gd name="T13" fmla="*/ 148 h 148"/>
                </a:gdLst>
                <a:ahLst/>
                <a:cxnLst>
                  <a:cxn ang="0">
                    <a:pos x="T0" y="T1"/>
                  </a:cxn>
                  <a:cxn ang="0">
                    <a:pos x="T2" y="T3"/>
                  </a:cxn>
                  <a:cxn ang="0">
                    <a:pos x="T4" y="T5"/>
                  </a:cxn>
                  <a:cxn ang="0">
                    <a:pos x="T6" y="T7"/>
                  </a:cxn>
                  <a:cxn ang="0">
                    <a:pos x="T8" y="T9"/>
                  </a:cxn>
                  <a:cxn ang="0">
                    <a:pos x="T10" y="T11"/>
                  </a:cxn>
                  <a:cxn ang="0">
                    <a:pos x="T12" y="T13"/>
                  </a:cxn>
                </a:cxnLst>
                <a:rect l="0" t="0" r="r" b="b"/>
                <a:pathLst>
                  <a:path w="61" h="148">
                    <a:moveTo>
                      <a:pt x="61" y="148"/>
                    </a:moveTo>
                    <a:cubicBezTo>
                      <a:pt x="32" y="79"/>
                      <a:pt x="30" y="0"/>
                      <a:pt x="30" y="0"/>
                    </a:cubicBezTo>
                    <a:cubicBezTo>
                      <a:pt x="18" y="10"/>
                      <a:pt x="18" y="10"/>
                      <a:pt x="18" y="10"/>
                    </a:cubicBezTo>
                    <a:cubicBezTo>
                      <a:pt x="2" y="28"/>
                      <a:pt x="2" y="28"/>
                      <a:pt x="2" y="28"/>
                    </a:cubicBezTo>
                    <a:cubicBezTo>
                      <a:pt x="17" y="32"/>
                      <a:pt x="17" y="32"/>
                      <a:pt x="17" y="32"/>
                    </a:cubicBezTo>
                    <a:cubicBezTo>
                      <a:pt x="0" y="38"/>
                      <a:pt x="0" y="38"/>
                      <a:pt x="0" y="38"/>
                    </a:cubicBezTo>
                    <a:cubicBezTo>
                      <a:pt x="0" y="38"/>
                      <a:pt x="11" y="113"/>
                      <a:pt x="61"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5" name="Oval 236"/>
              <p:cNvSpPr>
                <a:spLocks noChangeArrowheads="1"/>
              </p:cNvSpPr>
              <p:nvPr/>
            </p:nvSpPr>
            <p:spPr bwMode="auto">
              <a:xfrm>
                <a:off x="1079501" y="4427538"/>
                <a:ext cx="34925"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6" name="Oval 237"/>
              <p:cNvSpPr>
                <a:spLocks noChangeArrowheads="1"/>
              </p:cNvSpPr>
              <p:nvPr/>
            </p:nvSpPr>
            <p:spPr bwMode="auto">
              <a:xfrm>
                <a:off x="1079501" y="4584700"/>
                <a:ext cx="34925" cy="349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sp>
            <p:nvSpPr>
              <p:cNvPr id="107" name="Oval 238"/>
              <p:cNvSpPr>
                <a:spLocks noChangeArrowheads="1"/>
              </p:cNvSpPr>
              <p:nvPr/>
            </p:nvSpPr>
            <p:spPr bwMode="auto">
              <a:xfrm>
                <a:off x="1079501" y="4740275"/>
                <a:ext cx="34925"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endParaRPr lang="zh-CN" altLang="en-US" sz="2160"/>
              </a:p>
            </p:txBody>
          </p:sp>
        </p:grpSp>
      </p:grpSp>
      <p:sp>
        <p:nvSpPr>
          <p:cNvPr id="111" name="文本框 110"/>
          <p:cNvSpPr txBox="1"/>
          <p:nvPr/>
        </p:nvSpPr>
        <p:spPr>
          <a:xfrm>
            <a:off x="811007" y="3897242"/>
            <a:ext cx="1510171" cy="457200"/>
          </a:xfrm>
          <a:prstGeom prst="rect">
            <a:avLst/>
          </a:prstGeom>
          <a:noFill/>
        </p:spPr>
        <p:txBody>
          <a:bodyPr wrap="square" rtlCol="0">
            <a:spAutoFit/>
          </a:bodyPr>
          <a:lstStyle/>
          <a:p>
            <a:r>
              <a:rPr lang="zh-CN" altLang="en-US" sz="2400" b="1" dirty="0" smtClean="0">
                <a:solidFill>
                  <a:srgbClr val="0174AB"/>
                </a:solidFill>
                <a:latin typeface="Times New Roman" panose="02020603050405020304" pitchFamily="2" charset="0"/>
                <a:ea typeface="宋体" panose="02010600030101010101" pitchFamily="2" charset="-122"/>
                <a:cs typeface="+mn-ea"/>
              </a:rPr>
              <a:t>能力目标</a:t>
            </a:r>
            <a:endParaRPr lang="zh-CN" altLang="en-US" sz="2400" b="1" dirty="0">
              <a:solidFill>
                <a:srgbClr val="0174AB"/>
              </a:solidFill>
              <a:latin typeface="Times New Roman" panose="02020603050405020304" pitchFamily="2" charset="0"/>
              <a:ea typeface="宋体" panose="02010600030101010101" pitchFamily="2" charset="-122"/>
              <a:cs typeface="+mn-ea"/>
            </a:endParaRPr>
          </a:p>
        </p:txBody>
      </p:sp>
      <p:sp>
        <p:nvSpPr>
          <p:cNvPr id="114" name="矩形 113"/>
          <p:cNvSpPr/>
          <p:nvPr/>
        </p:nvSpPr>
        <p:spPr>
          <a:xfrm>
            <a:off x="2358466" y="1481094"/>
            <a:ext cx="4508383" cy="3051810"/>
          </a:xfrm>
          <a:prstGeom prst="rect">
            <a:avLst/>
          </a:prstGeom>
          <a:ln>
            <a:solidFill>
              <a:schemeClr val="accent1"/>
            </a:solidFill>
            <a:prstDash val="dash"/>
          </a:ln>
        </p:spPr>
        <p:txBody>
          <a:bodyPr wrap="square">
            <a:spAutoFit/>
          </a:bodyPr>
          <a:lstStyle/>
          <a:p>
            <a:pPr defTabSz="385445" fontAlgn="base">
              <a:spcBef>
                <a:spcPct val="0"/>
              </a:spcBef>
              <a:spcAft>
                <a:spcPct val="0"/>
              </a:spcAft>
              <a:buClr>
                <a:schemeClr val="accent1"/>
              </a:buClr>
              <a:buSzPct val="60000"/>
            </a:pPr>
            <a:r>
              <a:rPr lang="en-US" altLang="zh-CN"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a:t>
            </a:r>
            <a:r>
              <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能根据劳动合同法的规定订立、变更、解除和终止劳动合同，能处理实践中遇到的劳动争议，保护自身合法权益</a:t>
            </a:r>
            <a:endPar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2.</a:t>
            </a:r>
            <a:r>
              <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能根据公司法设立公司，起草公司章程，</a:t>
            </a:r>
            <a:r>
              <a:rPr lang="zh-CN" altLang="en-US" sz="216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处理公司面临的简单的法律事务</a:t>
            </a:r>
            <a:endParaRPr lang="zh-CN" altLang="en-US" sz="216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3.</a:t>
            </a:r>
            <a:r>
              <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能根据合同法签订、履行</a:t>
            </a:r>
            <a:r>
              <a:rPr lang="zh-CN" altLang="en-US" sz="216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合同，处理合同纠纷</a:t>
            </a:r>
            <a:endPar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57" name="矩形 56"/>
          <p:cNvSpPr/>
          <p:nvPr/>
        </p:nvSpPr>
        <p:spPr>
          <a:xfrm>
            <a:off x="6976973" y="2073786"/>
            <a:ext cx="4097653" cy="1078230"/>
          </a:xfrm>
          <a:prstGeom prst="rect">
            <a:avLst/>
          </a:prstGeom>
          <a:ln>
            <a:solidFill>
              <a:schemeClr val="accent1"/>
            </a:solidFill>
            <a:prstDash val="dash"/>
          </a:ln>
        </p:spPr>
        <p:txBody>
          <a:bodyPr wrap="square">
            <a:spAutoFit/>
          </a:bodyPr>
          <a:lstStyle/>
          <a:p>
            <a:pPr defTabSz="385445" fontAlgn="base">
              <a:spcBef>
                <a:spcPct val="0"/>
              </a:spcBef>
              <a:spcAft>
                <a:spcPct val="0"/>
              </a:spcAft>
              <a:buClr>
                <a:schemeClr val="accent1"/>
              </a:buClr>
              <a:buSzPct val="60000"/>
            </a:pPr>
            <a:endParaRPr lang="en-US" altLang="zh-CN"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4.</a:t>
            </a:r>
            <a:r>
              <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能运用市场管理法律知识维护自己及公司的合法权益</a:t>
            </a:r>
            <a:endParaRPr lang="zh-CN" altLang="en-US" sz="216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grpSp>
        <p:nvGrpSpPr>
          <p:cNvPr id="59" name="Group 67"/>
          <p:cNvGrpSpPr/>
          <p:nvPr/>
        </p:nvGrpSpPr>
        <p:grpSpPr>
          <a:xfrm>
            <a:off x="964688" y="5575084"/>
            <a:ext cx="500116" cy="656281"/>
            <a:chOff x="2587624" y="-3175"/>
            <a:chExt cx="4133849" cy="7337425"/>
          </a:xfrm>
          <a:solidFill>
            <a:schemeClr val="bg1"/>
          </a:solidFill>
        </p:grpSpPr>
        <p:sp>
          <p:nvSpPr>
            <p:cNvPr id="60" name="Freeform 5"/>
            <p:cNvSpPr>
              <a:spLocks noEditPoints="1"/>
            </p:cNvSpPr>
            <p:nvPr/>
          </p:nvSpPr>
          <p:spPr bwMode="auto">
            <a:xfrm>
              <a:off x="2587624" y="3748088"/>
              <a:ext cx="1843086" cy="1541463"/>
            </a:xfrm>
            <a:custGeom>
              <a:avLst/>
              <a:gdLst/>
              <a:ahLst/>
              <a:cxnLst>
                <a:cxn ang="0">
                  <a:pos x="71" y="27"/>
                </a:cxn>
                <a:cxn ang="0">
                  <a:pos x="50" y="42"/>
                </a:cxn>
                <a:cxn ang="0">
                  <a:pos x="1" y="390"/>
                </a:cxn>
                <a:cxn ang="0">
                  <a:pos x="16" y="411"/>
                </a:cxn>
                <a:cxn ang="0">
                  <a:pos x="18" y="414"/>
                </a:cxn>
                <a:cxn ang="0">
                  <a:pos x="26" y="419"/>
                </a:cxn>
                <a:cxn ang="0">
                  <a:pos x="27" y="420"/>
                </a:cxn>
                <a:cxn ang="0">
                  <a:pos x="36" y="417"/>
                </a:cxn>
                <a:cxn ang="0">
                  <a:pos x="39" y="414"/>
                </a:cxn>
                <a:cxn ang="0">
                  <a:pos x="481" y="476"/>
                </a:cxn>
                <a:cxn ang="0">
                  <a:pos x="483" y="480"/>
                </a:cxn>
                <a:cxn ang="0">
                  <a:pos x="491" y="484"/>
                </a:cxn>
                <a:cxn ang="0">
                  <a:pos x="492" y="484"/>
                </a:cxn>
                <a:cxn ang="0">
                  <a:pos x="501" y="482"/>
                </a:cxn>
                <a:cxn ang="0">
                  <a:pos x="504" y="479"/>
                </a:cxn>
                <a:cxn ang="0">
                  <a:pos x="508" y="480"/>
                </a:cxn>
                <a:cxn ang="0">
                  <a:pos x="529" y="464"/>
                </a:cxn>
                <a:cxn ang="0">
                  <a:pos x="577" y="116"/>
                </a:cxn>
                <a:cxn ang="0">
                  <a:pos x="562" y="95"/>
                </a:cxn>
                <a:cxn ang="0">
                  <a:pos x="504" y="87"/>
                </a:cxn>
                <a:cxn ang="0">
                  <a:pos x="502" y="97"/>
                </a:cxn>
                <a:cxn ang="0">
                  <a:pos x="423" y="86"/>
                </a:cxn>
                <a:cxn ang="0">
                  <a:pos x="426" y="63"/>
                </a:cxn>
                <a:cxn ang="0">
                  <a:pos x="416" y="61"/>
                </a:cxn>
                <a:cxn ang="0">
                  <a:pos x="418" y="48"/>
                </a:cxn>
                <a:cxn ang="0">
                  <a:pos x="397" y="17"/>
                </a:cxn>
                <a:cxn ang="0">
                  <a:pos x="397" y="31"/>
                </a:cxn>
                <a:cxn ang="0">
                  <a:pos x="395" y="58"/>
                </a:cxn>
                <a:cxn ang="0">
                  <a:pos x="395" y="58"/>
                </a:cxn>
                <a:cxn ang="0">
                  <a:pos x="388" y="58"/>
                </a:cxn>
                <a:cxn ang="0">
                  <a:pos x="385" y="80"/>
                </a:cxn>
                <a:cxn ang="0">
                  <a:pos x="256" y="62"/>
                </a:cxn>
                <a:cxn ang="0">
                  <a:pos x="259" y="39"/>
                </a:cxn>
                <a:cxn ang="0">
                  <a:pos x="253" y="39"/>
                </a:cxn>
                <a:cxn ang="0">
                  <a:pos x="253" y="38"/>
                </a:cxn>
                <a:cxn ang="0">
                  <a:pos x="274" y="19"/>
                </a:cxn>
                <a:cxn ang="0">
                  <a:pos x="258" y="0"/>
                </a:cxn>
                <a:cxn ang="0">
                  <a:pos x="237" y="22"/>
                </a:cxn>
                <a:cxn ang="0">
                  <a:pos x="235" y="36"/>
                </a:cxn>
                <a:cxn ang="0">
                  <a:pos x="222" y="34"/>
                </a:cxn>
                <a:cxn ang="0">
                  <a:pos x="218" y="57"/>
                </a:cxn>
                <a:cxn ang="0">
                  <a:pos x="140" y="46"/>
                </a:cxn>
                <a:cxn ang="0">
                  <a:pos x="141" y="37"/>
                </a:cxn>
                <a:cxn ang="0">
                  <a:pos x="71" y="27"/>
                </a:cxn>
                <a:cxn ang="0">
                  <a:pos x="250" y="49"/>
                </a:cxn>
                <a:cxn ang="0">
                  <a:pos x="248" y="61"/>
                </a:cxn>
                <a:cxn ang="0">
                  <a:pos x="226" y="58"/>
                </a:cxn>
                <a:cxn ang="0">
                  <a:pos x="227" y="46"/>
                </a:cxn>
                <a:cxn ang="0">
                  <a:pos x="250" y="49"/>
                </a:cxn>
                <a:cxn ang="0">
                  <a:pos x="392" y="81"/>
                </a:cxn>
                <a:cxn ang="0">
                  <a:pos x="393" y="69"/>
                </a:cxn>
                <a:cxn ang="0">
                  <a:pos x="416" y="72"/>
                </a:cxn>
                <a:cxn ang="0">
                  <a:pos x="414" y="84"/>
                </a:cxn>
                <a:cxn ang="0">
                  <a:pos x="392" y="81"/>
                </a:cxn>
              </a:cxnLst>
              <a:rect l="0" t="0" r="r" b="b"/>
              <a:pathLst>
                <a:path w="579" h="485">
                  <a:moveTo>
                    <a:pt x="71" y="27"/>
                  </a:moveTo>
                  <a:cubicBezTo>
                    <a:pt x="59" y="25"/>
                    <a:pt x="52" y="30"/>
                    <a:pt x="50" y="42"/>
                  </a:cubicBezTo>
                  <a:cubicBezTo>
                    <a:pt x="1" y="390"/>
                    <a:pt x="1" y="390"/>
                    <a:pt x="1" y="390"/>
                  </a:cubicBezTo>
                  <a:cubicBezTo>
                    <a:pt x="0" y="402"/>
                    <a:pt x="5" y="409"/>
                    <a:pt x="16" y="411"/>
                  </a:cubicBezTo>
                  <a:cubicBezTo>
                    <a:pt x="17" y="412"/>
                    <a:pt x="17" y="413"/>
                    <a:pt x="18" y="414"/>
                  </a:cubicBezTo>
                  <a:cubicBezTo>
                    <a:pt x="20" y="417"/>
                    <a:pt x="23" y="419"/>
                    <a:pt x="26" y="419"/>
                  </a:cubicBezTo>
                  <a:cubicBezTo>
                    <a:pt x="27" y="420"/>
                    <a:pt x="27" y="420"/>
                    <a:pt x="27" y="420"/>
                  </a:cubicBezTo>
                  <a:cubicBezTo>
                    <a:pt x="30" y="420"/>
                    <a:pt x="33" y="419"/>
                    <a:pt x="36" y="417"/>
                  </a:cubicBezTo>
                  <a:cubicBezTo>
                    <a:pt x="37" y="416"/>
                    <a:pt x="38" y="415"/>
                    <a:pt x="39" y="414"/>
                  </a:cubicBezTo>
                  <a:cubicBezTo>
                    <a:pt x="481" y="476"/>
                    <a:pt x="481" y="476"/>
                    <a:pt x="481" y="476"/>
                  </a:cubicBezTo>
                  <a:cubicBezTo>
                    <a:pt x="482" y="477"/>
                    <a:pt x="483" y="478"/>
                    <a:pt x="483" y="480"/>
                  </a:cubicBezTo>
                  <a:cubicBezTo>
                    <a:pt x="485" y="482"/>
                    <a:pt x="488" y="484"/>
                    <a:pt x="491" y="484"/>
                  </a:cubicBezTo>
                  <a:cubicBezTo>
                    <a:pt x="492" y="484"/>
                    <a:pt x="492" y="484"/>
                    <a:pt x="492" y="484"/>
                  </a:cubicBezTo>
                  <a:cubicBezTo>
                    <a:pt x="496" y="485"/>
                    <a:pt x="499" y="484"/>
                    <a:pt x="501" y="482"/>
                  </a:cubicBezTo>
                  <a:cubicBezTo>
                    <a:pt x="502" y="481"/>
                    <a:pt x="503" y="480"/>
                    <a:pt x="504" y="479"/>
                  </a:cubicBezTo>
                  <a:cubicBezTo>
                    <a:pt x="508" y="480"/>
                    <a:pt x="508" y="480"/>
                    <a:pt x="508" y="480"/>
                  </a:cubicBezTo>
                  <a:cubicBezTo>
                    <a:pt x="520" y="482"/>
                    <a:pt x="527" y="476"/>
                    <a:pt x="529" y="464"/>
                  </a:cubicBezTo>
                  <a:cubicBezTo>
                    <a:pt x="577" y="116"/>
                    <a:pt x="577" y="116"/>
                    <a:pt x="577" y="116"/>
                  </a:cubicBezTo>
                  <a:cubicBezTo>
                    <a:pt x="579" y="104"/>
                    <a:pt x="574" y="97"/>
                    <a:pt x="562" y="95"/>
                  </a:cubicBezTo>
                  <a:cubicBezTo>
                    <a:pt x="504" y="87"/>
                    <a:pt x="504" y="87"/>
                    <a:pt x="504" y="87"/>
                  </a:cubicBezTo>
                  <a:cubicBezTo>
                    <a:pt x="502" y="97"/>
                    <a:pt x="502" y="97"/>
                    <a:pt x="502" y="97"/>
                  </a:cubicBezTo>
                  <a:cubicBezTo>
                    <a:pt x="423" y="86"/>
                    <a:pt x="423" y="86"/>
                    <a:pt x="423" y="86"/>
                  </a:cubicBezTo>
                  <a:cubicBezTo>
                    <a:pt x="426" y="63"/>
                    <a:pt x="426" y="63"/>
                    <a:pt x="426" y="63"/>
                  </a:cubicBezTo>
                  <a:cubicBezTo>
                    <a:pt x="416" y="61"/>
                    <a:pt x="416" y="61"/>
                    <a:pt x="416" y="61"/>
                  </a:cubicBezTo>
                  <a:cubicBezTo>
                    <a:pt x="418" y="48"/>
                    <a:pt x="418" y="48"/>
                    <a:pt x="418" y="48"/>
                  </a:cubicBezTo>
                  <a:cubicBezTo>
                    <a:pt x="420" y="33"/>
                    <a:pt x="413" y="23"/>
                    <a:pt x="397" y="17"/>
                  </a:cubicBezTo>
                  <a:cubicBezTo>
                    <a:pt x="397" y="31"/>
                    <a:pt x="397" y="31"/>
                    <a:pt x="397" y="31"/>
                  </a:cubicBezTo>
                  <a:cubicBezTo>
                    <a:pt x="398" y="35"/>
                    <a:pt x="398" y="44"/>
                    <a:pt x="395" y="58"/>
                  </a:cubicBezTo>
                  <a:cubicBezTo>
                    <a:pt x="395" y="58"/>
                    <a:pt x="395" y="58"/>
                    <a:pt x="395" y="58"/>
                  </a:cubicBezTo>
                  <a:cubicBezTo>
                    <a:pt x="388" y="58"/>
                    <a:pt x="388" y="58"/>
                    <a:pt x="388" y="58"/>
                  </a:cubicBezTo>
                  <a:cubicBezTo>
                    <a:pt x="385" y="80"/>
                    <a:pt x="385" y="80"/>
                    <a:pt x="385" y="80"/>
                  </a:cubicBezTo>
                  <a:cubicBezTo>
                    <a:pt x="256" y="62"/>
                    <a:pt x="256" y="62"/>
                    <a:pt x="256" y="62"/>
                  </a:cubicBezTo>
                  <a:cubicBezTo>
                    <a:pt x="259" y="39"/>
                    <a:pt x="259" y="39"/>
                    <a:pt x="259" y="39"/>
                  </a:cubicBezTo>
                  <a:cubicBezTo>
                    <a:pt x="253" y="39"/>
                    <a:pt x="253" y="39"/>
                    <a:pt x="253" y="39"/>
                  </a:cubicBezTo>
                  <a:cubicBezTo>
                    <a:pt x="253" y="38"/>
                    <a:pt x="253" y="38"/>
                    <a:pt x="253" y="38"/>
                  </a:cubicBezTo>
                  <a:cubicBezTo>
                    <a:pt x="255" y="22"/>
                    <a:pt x="262" y="16"/>
                    <a:pt x="274" y="19"/>
                  </a:cubicBezTo>
                  <a:cubicBezTo>
                    <a:pt x="258" y="0"/>
                    <a:pt x="258" y="0"/>
                    <a:pt x="258" y="0"/>
                  </a:cubicBezTo>
                  <a:cubicBezTo>
                    <a:pt x="246" y="2"/>
                    <a:pt x="239" y="10"/>
                    <a:pt x="237" y="22"/>
                  </a:cubicBezTo>
                  <a:cubicBezTo>
                    <a:pt x="235" y="36"/>
                    <a:pt x="235" y="36"/>
                    <a:pt x="235" y="36"/>
                  </a:cubicBezTo>
                  <a:cubicBezTo>
                    <a:pt x="222" y="34"/>
                    <a:pt x="222" y="34"/>
                    <a:pt x="222" y="34"/>
                  </a:cubicBezTo>
                  <a:cubicBezTo>
                    <a:pt x="218" y="57"/>
                    <a:pt x="218" y="57"/>
                    <a:pt x="218" y="57"/>
                  </a:cubicBezTo>
                  <a:cubicBezTo>
                    <a:pt x="140" y="46"/>
                    <a:pt x="140" y="46"/>
                    <a:pt x="140" y="46"/>
                  </a:cubicBezTo>
                  <a:cubicBezTo>
                    <a:pt x="141" y="37"/>
                    <a:pt x="141" y="37"/>
                    <a:pt x="141" y="37"/>
                  </a:cubicBezTo>
                  <a:lnTo>
                    <a:pt x="71" y="27"/>
                  </a:lnTo>
                  <a:close/>
                  <a:moveTo>
                    <a:pt x="250" y="49"/>
                  </a:moveTo>
                  <a:cubicBezTo>
                    <a:pt x="248" y="61"/>
                    <a:pt x="248" y="61"/>
                    <a:pt x="248" y="61"/>
                  </a:cubicBezTo>
                  <a:cubicBezTo>
                    <a:pt x="226" y="58"/>
                    <a:pt x="226" y="58"/>
                    <a:pt x="226" y="58"/>
                  </a:cubicBezTo>
                  <a:cubicBezTo>
                    <a:pt x="227" y="46"/>
                    <a:pt x="227" y="46"/>
                    <a:pt x="227" y="46"/>
                  </a:cubicBezTo>
                  <a:lnTo>
                    <a:pt x="250" y="49"/>
                  </a:lnTo>
                  <a:close/>
                  <a:moveTo>
                    <a:pt x="392" y="81"/>
                  </a:moveTo>
                  <a:cubicBezTo>
                    <a:pt x="393" y="69"/>
                    <a:pt x="393" y="69"/>
                    <a:pt x="393" y="69"/>
                  </a:cubicBezTo>
                  <a:cubicBezTo>
                    <a:pt x="416" y="72"/>
                    <a:pt x="416" y="72"/>
                    <a:pt x="416" y="72"/>
                  </a:cubicBezTo>
                  <a:cubicBezTo>
                    <a:pt x="414" y="84"/>
                    <a:pt x="414" y="84"/>
                    <a:pt x="414" y="84"/>
                  </a:cubicBezTo>
                  <a:lnTo>
                    <a:pt x="392" y="81"/>
                  </a:lnTo>
                  <a:close/>
                </a:path>
              </a:pathLst>
            </a:custGeom>
            <a:grpFill/>
            <a:ln w="9525">
              <a:noFill/>
              <a:round/>
            </a:ln>
          </p:spPr>
          <p:txBody>
            <a:bodyPr vert="horz" wrap="square" lIns="109728" tIns="54864" rIns="109728" bIns="54864" numCol="1" anchor="t" anchorCtr="0" compatLnSpc="1"/>
            <a:lstStyle/>
            <a:p>
              <a:endParaRPr lang="en-US" sz="2160"/>
            </a:p>
          </p:txBody>
        </p:sp>
        <p:sp>
          <p:nvSpPr>
            <p:cNvPr id="61" name="Freeform 8"/>
            <p:cNvSpPr/>
            <p:nvPr/>
          </p:nvSpPr>
          <p:spPr bwMode="auto">
            <a:xfrm>
              <a:off x="2771775" y="-3175"/>
              <a:ext cx="3949698" cy="7337425"/>
            </a:xfrm>
            <a:custGeom>
              <a:avLst/>
              <a:gdLst/>
              <a:ahLst/>
              <a:cxnLst>
                <a:cxn ang="0">
                  <a:pos x="743" y="97"/>
                </a:cxn>
                <a:cxn ang="0">
                  <a:pos x="724" y="161"/>
                </a:cxn>
                <a:cxn ang="0">
                  <a:pos x="707" y="220"/>
                </a:cxn>
                <a:cxn ang="0">
                  <a:pos x="716" y="247"/>
                </a:cxn>
                <a:cxn ang="0">
                  <a:pos x="711" y="273"/>
                </a:cxn>
                <a:cxn ang="0">
                  <a:pos x="767" y="327"/>
                </a:cxn>
                <a:cxn ang="0">
                  <a:pos x="722" y="448"/>
                </a:cxn>
                <a:cxn ang="0">
                  <a:pos x="686" y="682"/>
                </a:cxn>
                <a:cxn ang="0">
                  <a:pos x="672" y="751"/>
                </a:cxn>
                <a:cxn ang="0">
                  <a:pos x="618" y="794"/>
                </a:cxn>
                <a:cxn ang="0">
                  <a:pos x="416" y="742"/>
                </a:cxn>
                <a:cxn ang="0">
                  <a:pos x="348" y="503"/>
                </a:cxn>
                <a:cxn ang="0">
                  <a:pos x="306" y="304"/>
                </a:cxn>
                <a:cxn ang="0">
                  <a:pos x="324" y="273"/>
                </a:cxn>
                <a:cxn ang="0">
                  <a:pos x="326" y="228"/>
                </a:cxn>
                <a:cxn ang="0">
                  <a:pos x="332" y="144"/>
                </a:cxn>
                <a:cxn ang="0">
                  <a:pos x="343" y="83"/>
                </a:cxn>
                <a:cxn ang="0">
                  <a:pos x="251" y="3"/>
                </a:cxn>
                <a:cxn ang="0">
                  <a:pos x="143" y="16"/>
                </a:cxn>
                <a:cxn ang="0">
                  <a:pos x="81" y="167"/>
                </a:cxn>
                <a:cxn ang="0">
                  <a:pos x="110" y="263"/>
                </a:cxn>
                <a:cxn ang="0">
                  <a:pos x="67" y="361"/>
                </a:cxn>
                <a:cxn ang="0">
                  <a:pos x="82" y="1272"/>
                </a:cxn>
                <a:cxn ang="0">
                  <a:pos x="81" y="1602"/>
                </a:cxn>
                <a:cxn ang="0">
                  <a:pos x="63" y="2082"/>
                </a:cxn>
                <a:cxn ang="0">
                  <a:pos x="332" y="2304"/>
                </a:cxn>
                <a:cxn ang="0">
                  <a:pos x="456" y="2256"/>
                </a:cxn>
                <a:cxn ang="0">
                  <a:pos x="515" y="2197"/>
                </a:cxn>
                <a:cxn ang="0">
                  <a:pos x="332" y="2058"/>
                </a:cxn>
                <a:cxn ang="0">
                  <a:pos x="399" y="1616"/>
                </a:cxn>
                <a:cxn ang="0">
                  <a:pos x="447" y="1202"/>
                </a:cxn>
                <a:cxn ang="0">
                  <a:pos x="430" y="902"/>
                </a:cxn>
                <a:cxn ang="0">
                  <a:pos x="614" y="937"/>
                </a:cxn>
                <a:cxn ang="0">
                  <a:pos x="665" y="951"/>
                </a:cxn>
                <a:cxn ang="0">
                  <a:pos x="713" y="1283"/>
                </a:cxn>
                <a:cxn ang="0">
                  <a:pos x="819" y="1939"/>
                </a:cxn>
                <a:cxn ang="0">
                  <a:pos x="769" y="2111"/>
                </a:cxn>
                <a:cxn ang="0">
                  <a:pos x="609" y="2203"/>
                </a:cxn>
                <a:cxn ang="0">
                  <a:pos x="760" y="2240"/>
                </a:cxn>
                <a:cxn ang="0">
                  <a:pos x="832" y="2244"/>
                </a:cxn>
                <a:cxn ang="0">
                  <a:pos x="899" y="2289"/>
                </a:cxn>
                <a:cxn ang="0">
                  <a:pos x="1104" y="2214"/>
                </a:cxn>
                <a:cxn ang="0">
                  <a:pos x="1110" y="2066"/>
                </a:cxn>
                <a:cxn ang="0">
                  <a:pos x="1085" y="1626"/>
                </a:cxn>
                <a:cxn ang="0">
                  <a:pos x="1067" y="1328"/>
                </a:cxn>
                <a:cxn ang="0">
                  <a:pos x="1066" y="1271"/>
                </a:cxn>
                <a:cxn ang="0">
                  <a:pos x="1090" y="1202"/>
                </a:cxn>
                <a:cxn ang="0">
                  <a:pos x="1141" y="957"/>
                </a:cxn>
                <a:cxn ang="0">
                  <a:pos x="1225" y="717"/>
                </a:cxn>
                <a:cxn ang="0">
                  <a:pos x="1153" y="548"/>
                </a:cxn>
                <a:cxn ang="0">
                  <a:pos x="939" y="274"/>
                </a:cxn>
                <a:cxn ang="0">
                  <a:pos x="973" y="144"/>
                </a:cxn>
                <a:cxn ang="0">
                  <a:pos x="902" y="47"/>
                </a:cxn>
                <a:cxn ang="0">
                  <a:pos x="876" y="38"/>
                </a:cxn>
                <a:cxn ang="0">
                  <a:pos x="839" y="40"/>
                </a:cxn>
                <a:cxn ang="0">
                  <a:pos x="761" y="44"/>
                </a:cxn>
              </a:cxnLst>
              <a:rect l="0" t="0" r="r" b="b"/>
              <a:pathLst>
                <a:path w="1241" h="2308">
                  <a:moveTo>
                    <a:pt x="727" y="55"/>
                  </a:moveTo>
                  <a:cubicBezTo>
                    <a:pt x="728" y="65"/>
                    <a:pt x="728" y="65"/>
                    <a:pt x="728" y="65"/>
                  </a:cubicBezTo>
                  <a:cubicBezTo>
                    <a:pt x="729" y="72"/>
                    <a:pt x="729" y="72"/>
                    <a:pt x="729" y="72"/>
                  </a:cubicBezTo>
                  <a:cubicBezTo>
                    <a:pt x="734" y="82"/>
                    <a:pt x="734" y="82"/>
                    <a:pt x="734" y="82"/>
                  </a:cubicBezTo>
                  <a:cubicBezTo>
                    <a:pt x="739" y="83"/>
                    <a:pt x="739" y="83"/>
                    <a:pt x="739" y="83"/>
                  </a:cubicBezTo>
                  <a:cubicBezTo>
                    <a:pt x="742" y="91"/>
                    <a:pt x="742" y="91"/>
                    <a:pt x="742" y="91"/>
                  </a:cubicBezTo>
                  <a:cubicBezTo>
                    <a:pt x="743" y="97"/>
                    <a:pt x="743" y="97"/>
                    <a:pt x="743" y="97"/>
                  </a:cubicBezTo>
                  <a:cubicBezTo>
                    <a:pt x="741" y="101"/>
                    <a:pt x="741" y="101"/>
                    <a:pt x="741" y="101"/>
                  </a:cubicBezTo>
                  <a:cubicBezTo>
                    <a:pt x="735" y="107"/>
                    <a:pt x="735" y="107"/>
                    <a:pt x="735" y="107"/>
                  </a:cubicBezTo>
                  <a:cubicBezTo>
                    <a:pt x="721" y="137"/>
                    <a:pt x="721" y="137"/>
                    <a:pt x="721" y="137"/>
                  </a:cubicBezTo>
                  <a:cubicBezTo>
                    <a:pt x="719" y="145"/>
                    <a:pt x="719" y="145"/>
                    <a:pt x="719" y="145"/>
                  </a:cubicBezTo>
                  <a:cubicBezTo>
                    <a:pt x="719" y="148"/>
                    <a:pt x="719" y="148"/>
                    <a:pt x="719" y="148"/>
                  </a:cubicBezTo>
                  <a:cubicBezTo>
                    <a:pt x="724" y="157"/>
                    <a:pt x="724" y="157"/>
                    <a:pt x="724" y="157"/>
                  </a:cubicBezTo>
                  <a:cubicBezTo>
                    <a:pt x="724" y="161"/>
                    <a:pt x="724" y="161"/>
                    <a:pt x="724" y="161"/>
                  </a:cubicBezTo>
                  <a:cubicBezTo>
                    <a:pt x="722" y="167"/>
                    <a:pt x="722" y="167"/>
                    <a:pt x="722" y="167"/>
                  </a:cubicBezTo>
                  <a:cubicBezTo>
                    <a:pt x="718" y="176"/>
                    <a:pt x="718" y="176"/>
                    <a:pt x="718" y="176"/>
                  </a:cubicBezTo>
                  <a:cubicBezTo>
                    <a:pt x="695" y="204"/>
                    <a:pt x="695" y="204"/>
                    <a:pt x="695" y="204"/>
                  </a:cubicBezTo>
                  <a:cubicBezTo>
                    <a:pt x="694" y="208"/>
                    <a:pt x="694" y="208"/>
                    <a:pt x="694" y="208"/>
                  </a:cubicBezTo>
                  <a:cubicBezTo>
                    <a:pt x="695" y="211"/>
                    <a:pt x="695" y="211"/>
                    <a:pt x="695" y="211"/>
                  </a:cubicBezTo>
                  <a:cubicBezTo>
                    <a:pt x="700" y="217"/>
                    <a:pt x="700" y="217"/>
                    <a:pt x="700" y="217"/>
                  </a:cubicBezTo>
                  <a:cubicBezTo>
                    <a:pt x="707" y="220"/>
                    <a:pt x="707" y="220"/>
                    <a:pt x="707" y="220"/>
                  </a:cubicBezTo>
                  <a:cubicBezTo>
                    <a:pt x="714" y="224"/>
                    <a:pt x="714" y="224"/>
                    <a:pt x="714" y="224"/>
                  </a:cubicBezTo>
                  <a:cubicBezTo>
                    <a:pt x="714" y="230"/>
                    <a:pt x="714" y="230"/>
                    <a:pt x="714" y="230"/>
                  </a:cubicBezTo>
                  <a:cubicBezTo>
                    <a:pt x="711" y="234"/>
                    <a:pt x="711" y="234"/>
                    <a:pt x="711" y="234"/>
                  </a:cubicBezTo>
                  <a:cubicBezTo>
                    <a:pt x="709" y="237"/>
                    <a:pt x="709" y="237"/>
                    <a:pt x="709" y="237"/>
                  </a:cubicBezTo>
                  <a:cubicBezTo>
                    <a:pt x="709" y="241"/>
                    <a:pt x="709" y="241"/>
                    <a:pt x="709" y="241"/>
                  </a:cubicBezTo>
                  <a:cubicBezTo>
                    <a:pt x="712" y="244"/>
                    <a:pt x="712" y="244"/>
                    <a:pt x="712" y="244"/>
                  </a:cubicBezTo>
                  <a:cubicBezTo>
                    <a:pt x="716" y="247"/>
                    <a:pt x="716" y="247"/>
                    <a:pt x="716" y="247"/>
                  </a:cubicBezTo>
                  <a:cubicBezTo>
                    <a:pt x="716" y="252"/>
                    <a:pt x="716" y="252"/>
                    <a:pt x="716" y="252"/>
                  </a:cubicBezTo>
                  <a:cubicBezTo>
                    <a:pt x="713" y="257"/>
                    <a:pt x="713" y="257"/>
                    <a:pt x="713" y="257"/>
                  </a:cubicBezTo>
                  <a:cubicBezTo>
                    <a:pt x="709" y="259"/>
                    <a:pt x="709" y="259"/>
                    <a:pt x="709" y="259"/>
                  </a:cubicBezTo>
                  <a:cubicBezTo>
                    <a:pt x="706" y="263"/>
                    <a:pt x="706" y="263"/>
                    <a:pt x="706" y="263"/>
                  </a:cubicBezTo>
                  <a:cubicBezTo>
                    <a:pt x="706" y="267"/>
                    <a:pt x="706" y="267"/>
                    <a:pt x="706" y="267"/>
                  </a:cubicBezTo>
                  <a:cubicBezTo>
                    <a:pt x="709" y="269"/>
                    <a:pt x="709" y="269"/>
                    <a:pt x="709" y="269"/>
                  </a:cubicBezTo>
                  <a:cubicBezTo>
                    <a:pt x="711" y="273"/>
                    <a:pt x="711" y="273"/>
                    <a:pt x="711" y="273"/>
                  </a:cubicBezTo>
                  <a:cubicBezTo>
                    <a:pt x="711" y="281"/>
                    <a:pt x="711" y="281"/>
                    <a:pt x="711" y="281"/>
                  </a:cubicBezTo>
                  <a:cubicBezTo>
                    <a:pt x="707" y="286"/>
                    <a:pt x="707" y="286"/>
                    <a:pt x="707" y="286"/>
                  </a:cubicBezTo>
                  <a:cubicBezTo>
                    <a:pt x="705" y="295"/>
                    <a:pt x="705" y="295"/>
                    <a:pt x="705" y="295"/>
                  </a:cubicBezTo>
                  <a:cubicBezTo>
                    <a:pt x="707" y="304"/>
                    <a:pt x="707" y="304"/>
                    <a:pt x="707" y="304"/>
                  </a:cubicBezTo>
                  <a:cubicBezTo>
                    <a:pt x="717" y="312"/>
                    <a:pt x="717" y="312"/>
                    <a:pt x="717" y="312"/>
                  </a:cubicBezTo>
                  <a:cubicBezTo>
                    <a:pt x="750" y="319"/>
                    <a:pt x="750" y="319"/>
                    <a:pt x="750" y="319"/>
                  </a:cubicBezTo>
                  <a:cubicBezTo>
                    <a:pt x="767" y="327"/>
                    <a:pt x="767" y="327"/>
                    <a:pt x="767" y="327"/>
                  </a:cubicBezTo>
                  <a:cubicBezTo>
                    <a:pt x="789" y="344"/>
                    <a:pt x="789" y="344"/>
                    <a:pt x="789" y="344"/>
                  </a:cubicBezTo>
                  <a:cubicBezTo>
                    <a:pt x="799" y="356"/>
                    <a:pt x="799" y="356"/>
                    <a:pt x="799" y="356"/>
                  </a:cubicBezTo>
                  <a:cubicBezTo>
                    <a:pt x="799" y="370"/>
                    <a:pt x="799" y="370"/>
                    <a:pt x="799" y="370"/>
                  </a:cubicBezTo>
                  <a:cubicBezTo>
                    <a:pt x="795" y="386"/>
                    <a:pt x="795" y="386"/>
                    <a:pt x="795" y="386"/>
                  </a:cubicBezTo>
                  <a:cubicBezTo>
                    <a:pt x="788" y="397"/>
                    <a:pt x="788" y="397"/>
                    <a:pt x="788" y="397"/>
                  </a:cubicBezTo>
                  <a:cubicBezTo>
                    <a:pt x="744" y="428"/>
                    <a:pt x="744" y="428"/>
                    <a:pt x="744" y="428"/>
                  </a:cubicBezTo>
                  <a:cubicBezTo>
                    <a:pt x="722" y="448"/>
                    <a:pt x="722" y="448"/>
                    <a:pt x="722" y="448"/>
                  </a:cubicBezTo>
                  <a:cubicBezTo>
                    <a:pt x="707" y="471"/>
                    <a:pt x="707" y="471"/>
                    <a:pt x="707" y="471"/>
                  </a:cubicBezTo>
                  <a:cubicBezTo>
                    <a:pt x="701" y="496"/>
                    <a:pt x="701" y="496"/>
                    <a:pt x="701" y="496"/>
                  </a:cubicBezTo>
                  <a:cubicBezTo>
                    <a:pt x="696" y="542"/>
                    <a:pt x="696" y="542"/>
                    <a:pt x="696" y="542"/>
                  </a:cubicBezTo>
                  <a:cubicBezTo>
                    <a:pt x="695" y="621"/>
                    <a:pt x="695" y="621"/>
                    <a:pt x="695" y="621"/>
                  </a:cubicBezTo>
                  <a:cubicBezTo>
                    <a:pt x="692" y="632"/>
                    <a:pt x="692" y="632"/>
                    <a:pt x="692" y="632"/>
                  </a:cubicBezTo>
                  <a:cubicBezTo>
                    <a:pt x="687" y="643"/>
                    <a:pt x="687" y="643"/>
                    <a:pt x="687" y="643"/>
                  </a:cubicBezTo>
                  <a:cubicBezTo>
                    <a:pt x="686" y="682"/>
                    <a:pt x="686" y="682"/>
                    <a:pt x="686" y="682"/>
                  </a:cubicBezTo>
                  <a:cubicBezTo>
                    <a:pt x="687" y="690"/>
                    <a:pt x="687" y="690"/>
                    <a:pt x="687" y="690"/>
                  </a:cubicBezTo>
                  <a:cubicBezTo>
                    <a:pt x="683" y="716"/>
                    <a:pt x="683" y="716"/>
                    <a:pt x="683" y="716"/>
                  </a:cubicBezTo>
                  <a:cubicBezTo>
                    <a:pt x="687" y="726"/>
                    <a:pt x="687" y="726"/>
                    <a:pt x="687" y="726"/>
                  </a:cubicBezTo>
                  <a:cubicBezTo>
                    <a:pt x="687" y="727"/>
                    <a:pt x="688" y="729"/>
                    <a:pt x="690" y="733"/>
                  </a:cubicBezTo>
                  <a:cubicBezTo>
                    <a:pt x="690" y="734"/>
                    <a:pt x="688" y="736"/>
                    <a:pt x="686" y="738"/>
                  </a:cubicBezTo>
                  <a:cubicBezTo>
                    <a:pt x="680" y="743"/>
                    <a:pt x="676" y="746"/>
                    <a:pt x="675" y="746"/>
                  </a:cubicBezTo>
                  <a:cubicBezTo>
                    <a:pt x="674" y="747"/>
                    <a:pt x="673" y="748"/>
                    <a:pt x="672" y="751"/>
                  </a:cubicBezTo>
                  <a:cubicBezTo>
                    <a:pt x="672" y="752"/>
                    <a:pt x="672" y="753"/>
                    <a:pt x="671" y="754"/>
                  </a:cubicBezTo>
                  <a:cubicBezTo>
                    <a:pt x="650" y="782"/>
                    <a:pt x="650" y="782"/>
                    <a:pt x="650" y="782"/>
                  </a:cubicBezTo>
                  <a:cubicBezTo>
                    <a:pt x="644" y="792"/>
                    <a:pt x="644" y="792"/>
                    <a:pt x="644" y="792"/>
                  </a:cubicBezTo>
                  <a:cubicBezTo>
                    <a:pt x="641" y="807"/>
                    <a:pt x="641" y="807"/>
                    <a:pt x="641" y="807"/>
                  </a:cubicBezTo>
                  <a:cubicBezTo>
                    <a:pt x="627" y="812"/>
                    <a:pt x="627" y="812"/>
                    <a:pt x="627" y="812"/>
                  </a:cubicBezTo>
                  <a:cubicBezTo>
                    <a:pt x="624" y="804"/>
                    <a:pt x="624" y="804"/>
                    <a:pt x="624" y="804"/>
                  </a:cubicBezTo>
                  <a:cubicBezTo>
                    <a:pt x="618" y="794"/>
                    <a:pt x="618" y="794"/>
                    <a:pt x="618" y="794"/>
                  </a:cubicBezTo>
                  <a:cubicBezTo>
                    <a:pt x="614" y="791"/>
                    <a:pt x="609" y="789"/>
                    <a:pt x="602" y="790"/>
                  </a:cubicBezTo>
                  <a:cubicBezTo>
                    <a:pt x="568" y="804"/>
                    <a:pt x="568" y="804"/>
                    <a:pt x="568" y="804"/>
                  </a:cubicBezTo>
                  <a:cubicBezTo>
                    <a:pt x="557" y="804"/>
                    <a:pt x="557" y="804"/>
                    <a:pt x="557" y="804"/>
                  </a:cubicBezTo>
                  <a:cubicBezTo>
                    <a:pt x="474" y="771"/>
                    <a:pt x="474" y="771"/>
                    <a:pt x="474" y="771"/>
                  </a:cubicBezTo>
                  <a:cubicBezTo>
                    <a:pt x="464" y="769"/>
                    <a:pt x="464" y="769"/>
                    <a:pt x="464" y="769"/>
                  </a:cubicBezTo>
                  <a:cubicBezTo>
                    <a:pt x="449" y="769"/>
                    <a:pt x="449" y="769"/>
                    <a:pt x="449" y="769"/>
                  </a:cubicBezTo>
                  <a:cubicBezTo>
                    <a:pt x="416" y="742"/>
                    <a:pt x="416" y="742"/>
                    <a:pt x="416" y="742"/>
                  </a:cubicBezTo>
                  <a:cubicBezTo>
                    <a:pt x="413" y="736"/>
                    <a:pt x="411" y="733"/>
                    <a:pt x="410" y="732"/>
                  </a:cubicBezTo>
                  <a:cubicBezTo>
                    <a:pt x="409" y="732"/>
                    <a:pt x="409" y="730"/>
                    <a:pt x="409" y="727"/>
                  </a:cubicBezTo>
                  <a:cubicBezTo>
                    <a:pt x="410" y="722"/>
                    <a:pt x="410" y="722"/>
                    <a:pt x="410" y="722"/>
                  </a:cubicBezTo>
                  <a:cubicBezTo>
                    <a:pt x="416" y="697"/>
                    <a:pt x="416" y="697"/>
                    <a:pt x="416" y="697"/>
                  </a:cubicBezTo>
                  <a:cubicBezTo>
                    <a:pt x="417" y="674"/>
                    <a:pt x="417" y="674"/>
                    <a:pt x="417" y="674"/>
                  </a:cubicBezTo>
                  <a:cubicBezTo>
                    <a:pt x="393" y="578"/>
                    <a:pt x="393" y="578"/>
                    <a:pt x="393" y="578"/>
                  </a:cubicBezTo>
                  <a:cubicBezTo>
                    <a:pt x="348" y="503"/>
                    <a:pt x="348" y="503"/>
                    <a:pt x="348" y="503"/>
                  </a:cubicBezTo>
                  <a:cubicBezTo>
                    <a:pt x="255" y="384"/>
                    <a:pt x="255" y="384"/>
                    <a:pt x="255" y="384"/>
                  </a:cubicBezTo>
                  <a:cubicBezTo>
                    <a:pt x="252" y="375"/>
                    <a:pt x="252" y="375"/>
                    <a:pt x="252" y="375"/>
                  </a:cubicBezTo>
                  <a:cubicBezTo>
                    <a:pt x="253" y="370"/>
                    <a:pt x="253" y="370"/>
                    <a:pt x="253" y="370"/>
                  </a:cubicBezTo>
                  <a:cubicBezTo>
                    <a:pt x="281" y="329"/>
                    <a:pt x="281" y="329"/>
                    <a:pt x="281" y="329"/>
                  </a:cubicBezTo>
                  <a:cubicBezTo>
                    <a:pt x="278" y="327"/>
                    <a:pt x="278" y="327"/>
                    <a:pt x="278" y="327"/>
                  </a:cubicBezTo>
                  <a:cubicBezTo>
                    <a:pt x="279" y="317"/>
                    <a:pt x="279" y="317"/>
                    <a:pt x="279" y="317"/>
                  </a:cubicBezTo>
                  <a:cubicBezTo>
                    <a:pt x="306" y="304"/>
                    <a:pt x="306" y="304"/>
                    <a:pt x="306" y="304"/>
                  </a:cubicBezTo>
                  <a:cubicBezTo>
                    <a:pt x="311" y="304"/>
                    <a:pt x="311" y="304"/>
                    <a:pt x="311" y="304"/>
                  </a:cubicBezTo>
                  <a:cubicBezTo>
                    <a:pt x="318" y="303"/>
                    <a:pt x="318" y="303"/>
                    <a:pt x="318" y="303"/>
                  </a:cubicBezTo>
                  <a:cubicBezTo>
                    <a:pt x="324" y="298"/>
                    <a:pt x="324" y="298"/>
                    <a:pt x="324" y="298"/>
                  </a:cubicBezTo>
                  <a:cubicBezTo>
                    <a:pt x="329" y="292"/>
                    <a:pt x="329" y="292"/>
                    <a:pt x="329" y="292"/>
                  </a:cubicBezTo>
                  <a:cubicBezTo>
                    <a:pt x="330" y="286"/>
                    <a:pt x="330" y="286"/>
                    <a:pt x="330" y="286"/>
                  </a:cubicBezTo>
                  <a:cubicBezTo>
                    <a:pt x="328" y="280"/>
                    <a:pt x="328" y="280"/>
                    <a:pt x="328" y="280"/>
                  </a:cubicBezTo>
                  <a:cubicBezTo>
                    <a:pt x="324" y="273"/>
                    <a:pt x="324" y="273"/>
                    <a:pt x="324" y="273"/>
                  </a:cubicBezTo>
                  <a:cubicBezTo>
                    <a:pt x="324" y="267"/>
                    <a:pt x="324" y="267"/>
                    <a:pt x="324" y="267"/>
                  </a:cubicBezTo>
                  <a:cubicBezTo>
                    <a:pt x="324" y="260"/>
                    <a:pt x="324" y="260"/>
                    <a:pt x="324" y="260"/>
                  </a:cubicBezTo>
                  <a:cubicBezTo>
                    <a:pt x="324" y="253"/>
                    <a:pt x="324" y="253"/>
                    <a:pt x="324" y="253"/>
                  </a:cubicBezTo>
                  <a:cubicBezTo>
                    <a:pt x="318" y="250"/>
                    <a:pt x="318" y="250"/>
                    <a:pt x="318" y="250"/>
                  </a:cubicBezTo>
                  <a:cubicBezTo>
                    <a:pt x="318" y="241"/>
                    <a:pt x="318" y="241"/>
                    <a:pt x="318" y="241"/>
                  </a:cubicBezTo>
                  <a:cubicBezTo>
                    <a:pt x="320" y="232"/>
                    <a:pt x="320" y="232"/>
                    <a:pt x="320" y="232"/>
                  </a:cubicBezTo>
                  <a:cubicBezTo>
                    <a:pt x="326" y="228"/>
                    <a:pt x="326" y="228"/>
                    <a:pt x="326" y="228"/>
                  </a:cubicBezTo>
                  <a:cubicBezTo>
                    <a:pt x="335" y="212"/>
                    <a:pt x="335" y="212"/>
                    <a:pt x="335" y="212"/>
                  </a:cubicBezTo>
                  <a:cubicBezTo>
                    <a:pt x="348" y="211"/>
                    <a:pt x="348" y="211"/>
                    <a:pt x="348" y="211"/>
                  </a:cubicBezTo>
                  <a:cubicBezTo>
                    <a:pt x="354" y="207"/>
                    <a:pt x="354" y="207"/>
                    <a:pt x="354" y="207"/>
                  </a:cubicBezTo>
                  <a:cubicBezTo>
                    <a:pt x="354" y="200"/>
                    <a:pt x="354" y="200"/>
                    <a:pt x="354" y="200"/>
                  </a:cubicBezTo>
                  <a:cubicBezTo>
                    <a:pt x="329" y="159"/>
                    <a:pt x="329" y="159"/>
                    <a:pt x="329" y="159"/>
                  </a:cubicBezTo>
                  <a:cubicBezTo>
                    <a:pt x="329" y="152"/>
                    <a:pt x="329" y="152"/>
                    <a:pt x="329" y="152"/>
                  </a:cubicBezTo>
                  <a:cubicBezTo>
                    <a:pt x="332" y="144"/>
                    <a:pt x="332" y="144"/>
                    <a:pt x="332" y="144"/>
                  </a:cubicBezTo>
                  <a:cubicBezTo>
                    <a:pt x="332" y="137"/>
                    <a:pt x="332" y="137"/>
                    <a:pt x="332" y="137"/>
                  </a:cubicBezTo>
                  <a:cubicBezTo>
                    <a:pt x="324" y="103"/>
                    <a:pt x="324" y="103"/>
                    <a:pt x="324" y="103"/>
                  </a:cubicBezTo>
                  <a:cubicBezTo>
                    <a:pt x="323" y="90"/>
                    <a:pt x="323" y="90"/>
                    <a:pt x="323" y="90"/>
                  </a:cubicBezTo>
                  <a:cubicBezTo>
                    <a:pt x="326" y="85"/>
                    <a:pt x="326" y="85"/>
                    <a:pt x="326" y="85"/>
                  </a:cubicBezTo>
                  <a:cubicBezTo>
                    <a:pt x="333" y="85"/>
                    <a:pt x="333" y="85"/>
                    <a:pt x="333" y="85"/>
                  </a:cubicBezTo>
                  <a:cubicBezTo>
                    <a:pt x="336" y="83"/>
                    <a:pt x="336" y="83"/>
                    <a:pt x="336" y="83"/>
                  </a:cubicBezTo>
                  <a:cubicBezTo>
                    <a:pt x="343" y="83"/>
                    <a:pt x="343" y="83"/>
                    <a:pt x="343" y="83"/>
                  </a:cubicBezTo>
                  <a:cubicBezTo>
                    <a:pt x="350" y="75"/>
                    <a:pt x="350" y="75"/>
                    <a:pt x="350" y="75"/>
                  </a:cubicBezTo>
                  <a:cubicBezTo>
                    <a:pt x="351" y="67"/>
                    <a:pt x="351" y="67"/>
                    <a:pt x="351" y="67"/>
                  </a:cubicBezTo>
                  <a:cubicBezTo>
                    <a:pt x="348" y="57"/>
                    <a:pt x="348" y="57"/>
                    <a:pt x="348" y="57"/>
                  </a:cubicBezTo>
                  <a:cubicBezTo>
                    <a:pt x="339" y="44"/>
                    <a:pt x="339" y="44"/>
                    <a:pt x="339" y="44"/>
                  </a:cubicBezTo>
                  <a:cubicBezTo>
                    <a:pt x="326" y="30"/>
                    <a:pt x="326" y="30"/>
                    <a:pt x="326" y="30"/>
                  </a:cubicBezTo>
                  <a:cubicBezTo>
                    <a:pt x="278" y="9"/>
                    <a:pt x="278" y="9"/>
                    <a:pt x="278" y="9"/>
                  </a:cubicBezTo>
                  <a:cubicBezTo>
                    <a:pt x="251" y="3"/>
                    <a:pt x="251" y="3"/>
                    <a:pt x="251" y="3"/>
                  </a:cubicBezTo>
                  <a:cubicBezTo>
                    <a:pt x="246" y="6"/>
                    <a:pt x="246" y="6"/>
                    <a:pt x="246" y="6"/>
                  </a:cubicBezTo>
                  <a:cubicBezTo>
                    <a:pt x="237" y="7"/>
                    <a:pt x="237" y="7"/>
                    <a:pt x="237" y="7"/>
                  </a:cubicBezTo>
                  <a:cubicBezTo>
                    <a:pt x="234" y="6"/>
                    <a:pt x="234" y="6"/>
                    <a:pt x="234" y="6"/>
                  </a:cubicBezTo>
                  <a:cubicBezTo>
                    <a:pt x="221" y="5"/>
                    <a:pt x="221" y="5"/>
                    <a:pt x="221" y="5"/>
                  </a:cubicBezTo>
                  <a:cubicBezTo>
                    <a:pt x="171" y="6"/>
                    <a:pt x="171" y="6"/>
                    <a:pt x="171" y="6"/>
                  </a:cubicBezTo>
                  <a:cubicBezTo>
                    <a:pt x="169" y="0"/>
                    <a:pt x="169" y="0"/>
                    <a:pt x="169" y="0"/>
                  </a:cubicBezTo>
                  <a:cubicBezTo>
                    <a:pt x="143" y="16"/>
                    <a:pt x="143" y="16"/>
                    <a:pt x="143" y="16"/>
                  </a:cubicBezTo>
                  <a:cubicBezTo>
                    <a:pt x="132" y="26"/>
                    <a:pt x="132" y="26"/>
                    <a:pt x="132" y="26"/>
                  </a:cubicBezTo>
                  <a:cubicBezTo>
                    <a:pt x="127" y="21"/>
                    <a:pt x="127" y="21"/>
                    <a:pt x="127" y="21"/>
                  </a:cubicBezTo>
                  <a:cubicBezTo>
                    <a:pt x="101" y="47"/>
                    <a:pt x="101" y="47"/>
                    <a:pt x="101" y="47"/>
                  </a:cubicBezTo>
                  <a:cubicBezTo>
                    <a:pt x="85" y="79"/>
                    <a:pt x="85" y="79"/>
                    <a:pt x="85" y="79"/>
                  </a:cubicBezTo>
                  <a:cubicBezTo>
                    <a:pt x="77" y="109"/>
                    <a:pt x="77" y="109"/>
                    <a:pt x="77" y="109"/>
                  </a:cubicBezTo>
                  <a:cubicBezTo>
                    <a:pt x="77" y="127"/>
                    <a:pt x="77" y="127"/>
                    <a:pt x="77" y="127"/>
                  </a:cubicBezTo>
                  <a:cubicBezTo>
                    <a:pt x="81" y="167"/>
                    <a:pt x="81" y="167"/>
                    <a:pt x="81" y="167"/>
                  </a:cubicBezTo>
                  <a:cubicBezTo>
                    <a:pt x="82" y="170"/>
                    <a:pt x="81" y="174"/>
                    <a:pt x="80" y="181"/>
                  </a:cubicBezTo>
                  <a:cubicBezTo>
                    <a:pt x="86" y="199"/>
                    <a:pt x="86" y="199"/>
                    <a:pt x="86" y="199"/>
                  </a:cubicBezTo>
                  <a:cubicBezTo>
                    <a:pt x="100" y="222"/>
                    <a:pt x="100" y="222"/>
                    <a:pt x="100" y="222"/>
                  </a:cubicBezTo>
                  <a:cubicBezTo>
                    <a:pt x="104" y="231"/>
                    <a:pt x="104" y="231"/>
                    <a:pt x="104" y="231"/>
                  </a:cubicBezTo>
                  <a:cubicBezTo>
                    <a:pt x="106" y="242"/>
                    <a:pt x="106" y="242"/>
                    <a:pt x="106" y="242"/>
                  </a:cubicBezTo>
                  <a:cubicBezTo>
                    <a:pt x="110" y="251"/>
                    <a:pt x="110" y="251"/>
                    <a:pt x="110" y="251"/>
                  </a:cubicBezTo>
                  <a:cubicBezTo>
                    <a:pt x="110" y="263"/>
                    <a:pt x="110" y="263"/>
                    <a:pt x="110" y="263"/>
                  </a:cubicBezTo>
                  <a:cubicBezTo>
                    <a:pt x="100" y="264"/>
                    <a:pt x="100" y="264"/>
                    <a:pt x="100" y="264"/>
                  </a:cubicBezTo>
                  <a:cubicBezTo>
                    <a:pt x="86" y="292"/>
                    <a:pt x="86" y="292"/>
                    <a:pt x="86" y="292"/>
                  </a:cubicBezTo>
                  <a:cubicBezTo>
                    <a:pt x="90" y="301"/>
                    <a:pt x="90" y="301"/>
                    <a:pt x="90" y="301"/>
                  </a:cubicBezTo>
                  <a:cubicBezTo>
                    <a:pt x="90" y="303"/>
                    <a:pt x="90" y="305"/>
                    <a:pt x="89" y="307"/>
                  </a:cubicBezTo>
                  <a:cubicBezTo>
                    <a:pt x="71" y="343"/>
                    <a:pt x="71" y="343"/>
                    <a:pt x="71" y="343"/>
                  </a:cubicBezTo>
                  <a:cubicBezTo>
                    <a:pt x="71" y="351"/>
                    <a:pt x="71" y="351"/>
                    <a:pt x="71" y="351"/>
                  </a:cubicBezTo>
                  <a:cubicBezTo>
                    <a:pt x="67" y="361"/>
                    <a:pt x="67" y="361"/>
                    <a:pt x="67" y="361"/>
                  </a:cubicBezTo>
                  <a:cubicBezTo>
                    <a:pt x="50" y="379"/>
                    <a:pt x="50" y="379"/>
                    <a:pt x="50" y="379"/>
                  </a:cubicBezTo>
                  <a:cubicBezTo>
                    <a:pt x="6" y="538"/>
                    <a:pt x="0" y="702"/>
                    <a:pt x="31" y="872"/>
                  </a:cubicBezTo>
                  <a:cubicBezTo>
                    <a:pt x="31" y="876"/>
                    <a:pt x="31" y="876"/>
                    <a:pt x="31" y="876"/>
                  </a:cubicBezTo>
                  <a:cubicBezTo>
                    <a:pt x="10" y="1001"/>
                    <a:pt x="10" y="1125"/>
                    <a:pt x="31" y="1250"/>
                  </a:cubicBezTo>
                  <a:cubicBezTo>
                    <a:pt x="85" y="1250"/>
                    <a:pt x="85" y="1250"/>
                    <a:pt x="85" y="1250"/>
                  </a:cubicBezTo>
                  <a:cubicBezTo>
                    <a:pt x="85" y="1258"/>
                    <a:pt x="85" y="1258"/>
                    <a:pt x="85" y="1258"/>
                  </a:cubicBezTo>
                  <a:cubicBezTo>
                    <a:pt x="82" y="1272"/>
                    <a:pt x="82" y="1272"/>
                    <a:pt x="82" y="1272"/>
                  </a:cubicBezTo>
                  <a:cubicBezTo>
                    <a:pt x="86" y="1411"/>
                    <a:pt x="86" y="1411"/>
                    <a:pt x="86" y="1411"/>
                  </a:cubicBezTo>
                  <a:cubicBezTo>
                    <a:pt x="82" y="1490"/>
                    <a:pt x="82" y="1490"/>
                    <a:pt x="82" y="1490"/>
                  </a:cubicBezTo>
                  <a:cubicBezTo>
                    <a:pt x="84" y="1496"/>
                    <a:pt x="84" y="1496"/>
                    <a:pt x="84" y="1496"/>
                  </a:cubicBezTo>
                  <a:cubicBezTo>
                    <a:pt x="85" y="1500"/>
                    <a:pt x="85" y="1504"/>
                    <a:pt x="85" y="1508"/>
                  </a:cubicBezTo>
                  <a:cubicBezTo>
                    <a:pt x="85" y="1514"/>
                    <a:pt x="86" y="1516"/>
                    <a:pt x="88" y="1516"/>
                  </a:cubicBezTo>
                  <a:cubicBezTo>
                    <a:pt x="86" y="1580"/>
                    <a:pt x="86" y="1580"/>
                    <a:pt x="86" y="1580"/>
                  </a:cubicBezTo>
                  <a:cubicBezTo>
                    <a:pt x="81" y="1602"/>
                    <a:pt x="81" y="1602"/>
                    <a:pt x="81" y="1602"/>
                  </a:cubicBezTo>
                  <a:cubicBezTo>
                    <a:pt x="61" y="1654"/>
                    <a:pt x="61" y="1654"/>
                    <a:pt x="61" y="1654"/>
                  </a:cubicBezTo>
                  <a:cubicBezTo>
                    <a:pt x="43" y="1753"/>
                    <a:pt x="43" y="1753"/>
                    <a:pt x="43" y="1753"/>
                  </a:cubicBezTo>
                  <a:cubicBezTo>
                    <a:pt x="38" y="1978"/>
                    <a:pt x="38" y="1978"/>
                    <a:pt x="38" y="1978"/>
                  </a:cubicBezTo>
                  <a:cubicBezTo>
                    <a:pt x="45" y="2018"/>
                    <a:pt x="45" y="2018"/>
                    <a:pt x="45" y="2018"/>
                  </a:cubicBezTo>
                  <a:cubicBezTo>
                    <a:pt x="44" y="2034"/>
                    <a:pt x="44" y="2034"/>
                    <a:pt x="44" y="2034"/>
                  </a:cubicBezTo>
                  <a:cubicBezTo>
                    <a:pt x="61" y="2075"/>
                    <a:pt x="61" y="2075"/>
                    <a:pt x="61" y="2075"/>
                  </a:cubicBezTo>
                  <a:cubicBezTo>
                    <a:pt x="63" y="2082"/>
                    <a:pt x="63" y="2082"/>
                    <a:pt x="63" y="2082"/>
                  </a:cubicBezTo>
                  <a:cubicBezTo>
                    <a:pt x="64" y="2240"/>
                    <a:pt x="64" y="2240"/>
                    <a:pt x="64" y="2240"/>
                  </a:cubicBezTo>
                  <a:cubicBezTo>
                    <a:pt x="67" y="2252"/>
                    <a:pt x="67" y="2252"/>
                    <a:pt x="67" y="2252"/>
                  </a:cubicBezTo>
                  <a:cubicBezTo>
                    <a:pt x="65" y="2258"/>
                    <a:pt x="65" y="2258"/>
                    <a:pt x="65" y="2258"/>
                  </a:cubicBezTo>
                  <a:cubicBezTo>
                    <a:pt x="61" y="2263"/>
                    <a:pt x="61" y="2263"/>
                    <a:pt x="61" y="2263"/>
                  </a:cubicBezTo>
                  <a:cubicBezTo>
                    <a:pt x="64" y="2298"/>
                    <a:pt x="64" y="2298"/>
                    <a:pt x="64" y="2298"/>
                  </a:cubicBezTo>
                  <a:cubicBezTo>
                    <a:pt x="213" y="2308"/>
                    <a:pt x="213" y="2308"/>
                    <a:pt x="213" y="2308"/>
                  </a:cubicBezTo>
                  <a:cubicBezTo>
                    <a:pt x="332" y="2304"/>
                    <a:pt x="332" y="2304"/>
                    <a:pt x="332" y="2304"/>
                  </a:cubicBezTo>
                  <a:cubicBezTo>
                    <a:pt x="395" y="2290"/>
                    <a:pt x="395" y="2290"/>
                    <a:pt x="395" y="2290"/>
                  </a:cubicBezTo>
                  <a:cubicBezTo>
                    <a:pt x="401" y="2284"/>
                    <a:pt x="401" y="2284"/>
                    <a:pt x="401" y="2284"/>
                  </a:cubicBezTo>
                  <a:cubicBezTo>
                    <a:pt x="402" y="2278"/>
                    <a:pt x="402" y="2278"/>
                    <a:pt x="402" y="2278"/>
                  </a:cubicBezTo>
                  <a:cubicBezTo>
                    <a:pt x="399" y="2274"/>
                    <a:pt x="399" y="2274"/>
                    <a:pt x="399" y="2274"/>
                  </a:cubicBezTo>
                  <a:cubicBezTo>
                    <a:pt x="397" y="2264"/>
                    <a:pt x="397" y="2264"/>
                    <a:pt x="397" y="2264"/>
                  </a:cubicBezTo>
                  <a:cubicBezTo>
                    <a:pt x="413" y="2260"/>
                    <a:pt x="413" y="2260"/>
                    <a:pt x="413" y="2260"/>
                  </a:cubicBezTo>
                  <a:cubicBezTo>
                    <a:pt x="456" y="2256"/>
                    <a:pt x="456" y="2256"/>
                    <a:pt x="456" y="2256"/>
                  </a:cubicBezTo>
                  <a:cubicBezTo>
                    <a:pt x="528" y="2233"/>
                    <a:pt x="528" y="2233"/>
                    <a:pt x="528" y="2233"/>
                  </a:cubicBezTo>
                  <a:cubicBezTo>
                    <a:pt x="533" y="2230"/>
                    <a:pt x="533" y="2230"/>
                    <a:pt x="533" y="2230"/>
                  </a:cubicBezTo>
                  <a:cubicBezTo>
                    <a:pt x="533" y="2224"/>
                    <a:pt x="533" y="2224"/>
                    <a:pt x="533" y="2224"/>
                  </a:cubicBezTo>
                  <a:cubicBezTo>
                    <a:pt x="532" y="2220"/>
                    <a:pt x="532" y="2220"/>
                    <a:pt x="532" y="2220"/>
                  </a:cubicBezTo>
                  <a:cubicBezTo>
                    <a:pt x="527" y="2218"/>
                    <a:pt x="527" y="2218"/>
                    <a:pt x="527" y="2218"/>
                  </a:cubicBezTo>
                  <a:cubicBezTo>
                    <a:pt x="522" y="2206"/>
                    <a:pt x="522" y="2206"/>
                    <a:pt x="522" y="2206"/>
                  </a:cubicBezTo>
                  <a:cubicBezTo>
                    <a:pt x="515" y="2197"/>
                    <a:pt x="515" y="2197"/>
                    <a:pt x="515" y="2197"/>
                  </a:cubicBezTo>
                  <a:cubicBezTo>
                    <a:pt x="508" y="2194"/>
                    <a:pt x="508" y="2194"/>
                    <a:pt x="508" y="2194"/>
                  </a:cubicBezTo>
                  <a:cubicBezTo>
                    <a:pt x="449" y="2192"/>
                    <a:pt x="449" y="2192"/>
                    <a:pt x="449" y="2192"/>
                  </a:cubicBezTo>
                  <a:cubicBezTo>
                    <a:pt x="428" y="2185"/>
                    <a:pt x="428" y="2185"/>
                    <a:pt x="428" y="2185"/>
                  </a:cubicBezTo>
                  <a:cubicBezTo>
                    <a:pt x="413" y="2176"/>
                    <a:pt x="413" y="2176"/>
                    <a:pt x="413" y="2176"/>
                  </a:cubicBezTo>
                  <a:cubicBezTo>
                    <a:pt x="396" y="2160"/>
                    <a:pt x="396" y="2160"/>
                    <a:pt x="396" y="2160"/>
                  </a:cubicBezTo>
                  <a:cubicBezTo>
                    <a:pt x="378" y="2136"/>
                    <a:pt x="378" y="2136"/>
                    <a:pt x="378" y="2136"/>
                  </a:cubicBezTo>
                  <a:cubicBezTo>
                    <a:pt x="332" y="2058"/>
                    <a:pt x="332" y="2058"/>
                    <a:pt x="332" y="2058"/>
                  </a:cubicBezTo>
                  <a:cubicBezTo>
                    <a:pt x="330" y="2058"/>
                    <a:pt x="330" y="2058"/>
                    <a:pt x="330" y="2058"/>
                  </a:cubicBezTo>
                  <a:cubicBezTo>
                    <a:pt x="332" y="2054"/>
                    <a:pt x="332" y="2054"/>
                    <a:pt x="332" y="2054"/>
                  </a:cubicBezTo>
                  <a:cubicBezTo>
                    <a:pt x="337" y="2050"/>
                    <a:pt x="337" y="2050"/>
                    <a:pt x="337" y="2050"/>
                  </a:cubicBezTo>
                  <a:cubicBezTo>
                    <a:pt x="345" y="2040"/>
                    <a:pt x="345" y="2040"/>
                    <a:pt x="345" y="2040"/>
                  </a:cubicBezTo>
                  <a:cubicBezTo>
                    <a:pt x="352" y="2019"/>
                    <a:pt x="352" y="2019"/>
                    <a:pt x="352" y="2019"/>
                  </a:cubicBezTo>
                  <a:cubicBezTo>
                    <a:pt x="383" y="1794"/>
                    <a:pt x="383" y="1794"/>
                    <a:pt x="383" y="1794"/>
                  </a:cubicBezTo>
                  <a:cubicBezTo>
                    <a:pt x="399" y="1616"/>
                    <a:pt x="399" y="1616"/>
                    <a:pt x="399" y="1616"/>
                  </a:cubicBezTo>
                  <a:cubicBezTo>
                    <a:pt x="410" y="1363"/>
                    <a:pt x="410" y="1363"/>
                    <a:pt x="410" y="1363"/>
                  </a:cubicBezTo>
                  <a:cubicBezTo>
                    <a:pt x="416" y="1344"/>
                    <a:pt x="416" y="1344"/>
                    <a:pt x="416" y="1344"/>
                  </a:cubicBezTo>
                  <a:cubicBezTo>
                    <a:pt x="419" y="1248"/>
                    <a:pt x="419" y="1248"/>
                    <a:pt x="419" y="1248"/>
                  </a:cubicBezTo>
                  <a:cubicBezTo>
                    <a:pt x="424" y="1246"/>
                    <a:pt x="424" y="1246"/>
                    <a:pt x="424" y="1246"/>
                  </a:cubicBezTo>
                  <a:cubicBezTo>
                    <a:pt x="434" y="1236"/>
                    <a:pt x="434" y="1236"/>
                    <a:pt x="434" y="1236"/>
                  </a:cubicBezTo>
                  <a:cubicBezTo>
                    <a:pt x="442" y="1225"/>
                    <a:pt x="442" y="1225"/>
                    <a:pt x="442" y="1225"/>
                  </a:cubicBezTo>
                  <a:cubicBezTo>
                    <a:pt x="447" y="1202"/>
                    <a:pt x="447" y="1202"/>
                    <a:pt x="447" y="1202"/>
                  </a:cubicBezTo>
                  <a:cubicBezTo>
                    <a:pt x="449" y="1167"/>
                    <a:pt x="449" y="1167"/>
                    <a:pt x="449" y="1167"/>
                  </a:cubicBezTo>
                  <a:cubicBezTo>
                    <a:pt x="447" y="1123"/>
                    <a:pt x="447" y="1123"/>
                    <a:pt x="447" y="1123"/>
                  </a:cubicBezTo>
                  <a:cubicBezTo>
                    <a:pt x="439" y="1064"/>
                    <a:pt x="439" y="1064"/>
                    <a:pt x="439" y="1064"/>
                  </a:cubicBezTo>
                  <a:cubicBezTo>
                    <a:pt x="438" y="987"/>
                    <a:pt x="438" y="987"/>
                    <a:pt x="438" y="987"/>
                  </a:cubicBezTo>
                  <a:cubicBezTo>
                    <a:pt x="425" y="918"/>
                    <a:pt x="425" y="918"/>
                    <a:pt x="425" y="918"/>
                  </a:cubicBezTo>
                  <a:cubicBezTo>
                    <a:pt x="425" y="906"/>
                    <a:pt x="425" y="906"/>
                    <a:pt x="425" y="906"/>
                  </a:cubicBezTo>
                  <a:cubicBezTo>
                    <a:pt x="430" y="902"/>
                    <a:pt x="430" y="902"/>
                    <a:pt x="430" y="902"/>
                  </a:cubicBezTo>
                  <a:cubicBezTo>
                    <a:pt x="438" y="903"/>
                    <a:pt x="438" y="903"/>
                    <a:pt x="438" y="903"/>
                  </a:cubicBezTo>
                  <a:cubicBezTo>
                    <a:pt x="548" y="935"/>
                    <a:pt x="548" y="935"/>
                    <a:pt x="548" y="935"/>
                  </a:cubicBezTo>
                  <a:cubicBezTo>
                    <a:pt x="556" y="943"/>
                    <a:pt x="556" y="943"/>
                    <a:pt x="556" y="943"/>
                  </a:cubicBezTo>
                  <a:cubicBezTo>
                    <a:pt x="569" y="947"/>
                    <a:pt x="579" y="947"/>
                    <a:pt x="586" y="945"/>
                  </a:cubicBezTo>
                  <a:cubicBezTo>
                    <a:pt x="592" y="941"/>
                    <a:pt x="592" y="941"/>
                    <a:pt x="592" y="941"/>
                  </a:cubicBezTo>
                  <a:cubicBezTo>
                    <a:pt x="598" y="937"/>
                    <a:pt x="598" y="937"/>
                    <a:pt x="598" y="937"/>
                  </a:cubicBezTo>
                  <a:cubicBezTo>
                    <a:pt x="602" y="939"/>
                    <a:pt x="607" y="938"/>
                    <a:pt x="614" y="937"/>
                  </a:cubicBezTo>
                  <a:cubicBezTo>
                    <a:pt x="622" y="931"/>
                    <a:pt x="622" y="931"/>
                    <a:pt x="622" y="931"/>
                  </a:cubicBezTo>
                  <a:cubicBezTo>
                    <a:pt x="627" y="933"/>
                    <a:pt x="627" y="933"/>
                    <a:pt x="627" y="933"/>
                  </a:cubicBezTo>
                  <a:cubicBezTo>
                    <a:pt x="633" y="951"/>
                    <a:pt x="633" y="951"/>
                    <a:pt x="633" y="951"/>
                  </a:cubicBezTo>
                  <a:cubicBezTo>
                    <a:pt x="633" y="953"/>
                    <a:pt x="636" y="954"/>
                    <a:pt x="641" y="954"/>
                  </a:cubicBezTo>
                  <a:cubicBezTo>
                    <a:pt x="647" y="954"/>
                    <a:pt x="647" y="954"/>
                    <a:pt x="647" y="954"/>
                  </a:cubicBezTo>
                  <a:cubicBezTo>
                    <a:pt x="652" y="957"/>
                    <a:pt x="652" y="957"/>
                    <a:pt x="652" y="957"/>
                  </a:cubicBezTo>
                  <a:cubicBezTo>
                    <a:pt x="660" y="955"/>
                    <a:pt x="664" y="953"/>
                    <a:pt x="665" y="951"/>
                  </a:cubicBezTo>
                  <a:cubicBezTo>
                    <a:pt x="701" y="916"/>
                    <a:pt x="701" y="916"/>
                    <a:pt x="701" y="916"/>
                  </a:cubicBezTo>
                  <a:cubicBezTo>
                    <a:pt x="707" y="919"/>
                    <a:pt x="707" y="919"/>
                    <a:pt x="707" y="919"/>
                  </a:cubicBezTo>
                  <a:cubicBezTo>
                    <a:pt x="709" y="929"/>
                    <a:pt x="709" y="929"/>
                    <a:pt x="709" y="929"/>
                  </a:cubicBezTo>
                  <a:cubicBezTo>
                    <a:pt x="718" y="1116"/>
                    <a:pt x="718" y="1116"/>
                    <a:pt x="718" y="1116"/>
                  </a:cubicBezTo>
                  <a:cubicBezTo>
                    <a:pt x="705" y="1278"/>
                    <a:pt x="705" y="1278"/>
                    <a:pt x="705" y="1278"/>
                  </a:cubicBezTo>
                  <a:cubicBezTo>
                    <a:pt x="707" y="1283"/>
                    <a:pt x="707" y="1283"/>
                    <a:pt x="707" y="1283"/>
                  </a:cubicBezTo>
                  <a:cubicBezTo>
                    <a:pt x="707" y="1284"/>
                    <a:pt x="709" y="1284"/>
                    <a:pt x="713" y="1283"/>
                  </a:cubicBezTo>
                  <a:cubicBezTo>
                    <a:pt x="719" y="1278"/>
                    <a:pt x="719" y="1278"/>
                    <a:pt x="719" y="1278"/>
                  </a:cubicBezTo>
                  <a:cubicBezTo>
                    <a:pt x="725" y="1279"/>
                    <a:pt x="725" y="1279"/>
                    <a:pt x="725" y="1279"/>
                  </a:cubicBezTo>
                  <a:cubicBezTo>
                    <a:pt x="759" y="1577"/>
                    <a:pt x="759" y="1577"/>
                    <a:pt x="759" y="1577"/>
                  </a:cubicBezTo>
                  <a:cubicBezTo>
                    <a:pt x="804" y="1792"/>
                    <a:pt x="804" y="1792"/>
                    <a:pt x="804" y="1792"/>
                  </a:cubicBezTo>
                  <a:cubicBezTo>
                    <a:pt x="811" y="1880"/>
                    <a:pt x="811" y="1880"/>
                    <a:pt x="811" y="1880"/>
                  </a:cubicBezTo>
                  <a:cubicBezTo>
                    <a:pt x="811" y="1882"/>
                    <a:pt x="813" y="1899"/>
                    <a:pt x="815" y="1931"/>
                  </a:cubicBezTo>
                  <a:cubicBezTo>
                    <a:pt x="816" y="1932"/>
                    <a:pt x="817" y="1935"/>
                    <a:pt x="819" y="1939"/>
                  </a:cubicBezTo>
                  <a:cubicBezTo>
                    <a:pt x="819" y="1940"/>
                    <a:pt x="820" y="1944"/>
                    <a:pt x="820" y="1950"/>
                  </a:cubicBezTo>
                  <a:cubicBezTo>
                    <a:pt x="820" y="1951"/>
                    <a:pt x="820" y="1954"/>
                    <a:pt x="821" y="1957"/>
                  </a:cubicBezTo>
                  <a:cubicBezTo>
                    <a:pt x="821" y="1960"/>
                    <a:pt x="820" y="1964"/>
                    <a:pt x="819" y="1966"/>
                  </a:cubicBezTo>
                  <a:cubicBezTo>
                    <a:pt x="816" y="1970"/>
                    <a:pt x="815" y="1974"/>
                    <a:pt x="815" y="1978"/>
                  </a:cubicBezTo>
                  <a:cubicBezTo>
                    <a:pt x="815" y="1998"/>
                    <a:pt x="815" y="1998"/>
                    <a:pt x="815" y="1998"/>
                  </a:cubicBezTo>
                  <a:cubicBezTo>
                    <a:pt x="775" y="2088"/>
                    <a:pt x="775" y="2088"/>
                    <a:pt x="775" y="2088"/>
                  </a:cubicBezTo>
                  <a:cubicBezTo>
                    <a:pt x="769" y="2111"/>
                    <a:pt x="769" y="2111"/>
                    <a:pt x="769" y="2111"/>
                  </a:cubicBezTo>
                  <a:cubicBezTo>
                    <a:pt x="744" y="2144"/>
                    <a:pt x="744" y="2144"/>
                    <a:pt x="744" y="2144"/>
                  </a:cubicBezTo>
                  <a:cubicBezTo>
                    <a:pt x="738" y="2146"/>
                    <a:pt x="738" y="2146"/>
                    <a:pt x="738" y="2146"/>
                  </a:cubicBezTo>
                  <a:cubicBezTo>
                    <a:pt x="716" y="2165"/>
                    <a:pt x="716" y="2165"/>
                    <a:pt x="716" y="2165"/>
                  </a:cubicBezTo>
                  <a:cubicBezTo>
                    <a:pt x="694" y="2180"/>
                    <a:pt x="694" y="2180"/>
                    <a:pt x="694" y="2180"/>
                  </a:cubicBezTo>
                  <a:cubicBezTo>
                    <a:pt x="628" y="2189"/>
                    <a:pt x="628" y="2189"/>
                    <a:pt x="628" y="2189"/>
                  </a:cubicBezTo>
                  <a:cubicBezTo>
                    <a:pt x="616" y="2196"/>
                    <a:pt x="616" y="2196"/>
                    <a:pt x="616" y="2196"/>
                  </a:cubicBezTo>
                  <a:cubicBezTo>
                    <a:pt x="609" y="2203"/>
                    <a:pt x="609" y="2203"/>
                    <a:pt x="609" y="2203"/>
                  </a:cubicBezTo>
                  <a:cubicBezTo>
                    <a:pt x="605" y="2215"/>
                    <a:pt x="605" y="2215"/>
                    <a:pt x="605" y="2215"/>
                  </a:cubicBezTo>
                  <a:cubicBezTo>
                    <a:pt x="605" y="2220"/>
                    <a:pt x="605" y="2220"/>
                    <a:pt x="605" y="2220"/>
                  </a:cubicBezTo>
                  <a:cubicBezTo>
                    <a:pt x="614" y="2224"/>
                    <a:pt x="614" y="2224"/>
                    <a:pt x="614" y="2224"/>
                  </a:cubicBezTo>
                  <a:cubicBezTo>
                    <a:pt x="628" y="2229"/>
                    <a:pt x="628" y="2229"/>
                    <a:pt x="628" y="2229"/>
                  </a:cubicBezTo>
                  <a:cubicBezTo>
                    <a:pt x="667" y="2239"/>
                    <a:pt x="667" y="2239"/>
                    <a:pt x="667" y="2239"/>
                  </a:cubicBezTo>
                  <a:cubicBezTo>
                    <a:pt x="731" y="2242"/>
                    <a:pt x="731" y="2242"/>
                    <a:pt x="731" y="2242"/>
                  </a:cubicBezTo>
                  <a:cubicBezTo>
                    <a:pt x="760" y="2240"/>
                    <a:pt x="760" y="2240"/>
                    <a:pt x="760" y="2240"/>
                  </a:cubicBezTo>
                  <a:cubicBezTo>
                    <a:pt x="810" y="2221"/>
                    <a:pt x="810" y="2221"/>
                    <a:pt x="810" y="2221"/>
                  </a:cubicBezTo>
                  <a:cubicBezTo>
                    <a:pt x="828" y="2217"/>
                    <a:pt x="828" y="2217"/>
                    <a:pt x="828" y="2217"/>
                  </a:cubicBezTo>
                  <a:cubicBezTo>
                    <a:pt x="832" y="2218"/>
                    <a:pt x="832" y="2218"/>
                    <a:pt x="832" y="2218"/>
                  </a:cubicBezTo>
                  <a:cubicBezTo>
                    <a:pt x="836" y="2225"/>
                    <a:pt x="836" y="2225"/>
                    <a:pt x="836" y="2225"/>
                  </a:cubicBezTo>
                  <a:cubicBezTo>
                    <a:pt x="838" y="2231"/>
                    <a:pt x="838" y="2231"/>
                    <a:pt x="838" y="2231"/>
                  </a:cubicBezTo>
                  <a:cubicBezTo>
                    <a:pt x="836" y="2240"/>
                    <a:pt x="836" y="2240"/>
                    <a:pt x="836" y="2240"/>
                  </a:cubicBezTo>
                  <a:cubicBezTo>
                    <a:pt x="836" y="2241"/>
                    <a:pt x="835" y="2242"/>
                    <a:pt x="832" y="2244"/>
                  </a:cubicBezTo>
                  <a:cubicBezTo>
                    <a:pt x="822" y="2253"/>
                    <a:pt x="822" y="2253"/>
                    <a:pt x="822" y="2253"/>
                  </a:cubicBezTo>
                  <a:cubicBezTo>
                    <a:pt x="815" y="2261"/>
                    <a:pt x="815" y="2261"/>
                    <a:pt x="815" y="2261"/>
                  </a:cubicBezTo>
                  <a:cubicBezTo>
                    <a:pt x="814" y="2267"/>
                    <a:pt x="814" y="2267"/>
                    <a:pt x="814" y="2267"/>
                  </a:cubicBezTo>
                  <a:cubicBezTo>
                    <a:pt x="815" y="2276"/>
                    <a:pt x="815" y="2276"/>
                    <a:pt x="815" y="2276"/>
                  </a:cubicBezTo>
                  <a:cubicBezTo>
                    <a:pt x="821" y="2284"/>
                    <a:pt x="821" y="2284"/>
                    <a:pt x="821" y="2284"/>
                  </a:cubicBezTo>
                  <a:cubicBezTo>
                    <a:pt x="832" y="2288"/>
                    <a:pt x="832" y="2288"/>
                    <a:pt x="832" y="2288"/>
                  </a:cubicBezTo>
                  <a:cubicBezTo>
                    <a:pt x="899" y="2289"/>
                    <a:pt x="899" y="2289"/>
                    <a:pt x="899" y="2289"/>
                  </a:cubicBezTo>
                  <a:cubicBezTo>
                    <a:pt x="1045" y="2274"/>
                    <a:pt x="1045" y="2274"/>
                    <a:pt x="1045" y="2274"/>
                  </a:cubicBezTo>
                  <a:cubicBezTo>
                    <a:pt x="1079" y="2266"/>
                    <a:pt x="1079" y="2266"/>
                    <a:pt x="1079" y="2266"/>
                  </a:cubicBezTo>
                  <a:cubicBezTo>
                    <a:pt x="1104" y="2254"/>
                    <a:pt x="1104" y="2254"/>
                    <a:pt x="1104" y="2254"/>
                  </a:cubicBezTo>
                  <a:cubicBezTo>
                    <a:pt x="1102" y="2232"/>
                    <a:pt x="1102" y="2232"/>
                    <a:pt x="1102" y="2232"/>
                  </a:cubicBezTo>
                  <a:cubicBezTo>
                    <a:pt x="1100" y="2224"/>
                    <a:pt x="1100" y="2224"/>
                    <a:pt x="1100" y="2224"/>
                  </a:cubicBezTo>
                  <a:cubicBezTo>
                    <a:pt x="1102" y="2221"/>
                    <a:pt x="1102" y="2221"/>
                    <a:pt x="1102" y="2221"/>
                  </a:cubicBezTo>
                  <a:cubicBezTo>
                    <a:pt x="1104" y="2214"/>
                    <a:pt x="1104" y="2214"/>
                    <a:pt x="1104" y="2214"/>
                  </a:cubicBezTo>
                  <a:cubicBezTo>
                    <a:pt x="1104" y="2200"/>
                    <a:pt x="1104" y="2200"/>
                    <a:pt x="1104" y="2200"/>
                  </a:cubicBezTo>
                  <a:cubicBezTo>
                    <a:pt x="1100" y="2180"/>
                    <a:pt x="1100" y="2180"/>
                    <a:pt x="1100" y="2180"/>
                  </a:cubicBezTo>
                  <a:cubicBezTo>
                    <a:pt x="1100" y="2165"/>
                    <a:pt x="1100" y="2165"/>
                    <a:pt x="1100" y="2165"/>
                  </a:cubicBezTo>
                  <a:cubicBezTo>
                    <a:pt x="1113" y="2125"/>
                    <a:pt x="1113" y="2125"/>
                    <a:pt x="1113" y="2125"/>
                  </a:cubicBezTo>
                  <a:cubicBezTo>
                    <a:pt x="1115" y="2106"/>
                    <a:pt x="1115" y="2106"/>
                    <a:pt x="1115" y="2106"/>
                  </a:cubicBezTo>
                  <a:cubicBezTo>
                    <a:pt x="1114" y="2082"/>
                    <a:pt x="1114" y="2082"/>
                    <a:pt x="1114" y="2082"/>
                  </a:cubicBezTo>
                  <a:cubicBezTo>
                    <a:pt x="1110" y="2066"/>
                    <a:pt x="1110" y="2066"/>
                    <a:pt x="1110" y="2066"/>
                  </a:cubicBezTo>
                  <a:cubicBezTo>
                    <a:pt x="1092" y="2038"/>
                    <a:pt x="1092" y="2038"/>
                    <a:pt x="1092" y="2038"/>
                  </a:cubicBezTo>
                  <a:cubicBezTo>
                    <a:pt x="1088" y="2026"/>
                    <a:pt x="1088" y="2026"/>
                    <a:pt x="1088" y="2026"/>
                  </a:cubicBezTo>
                  <a:cubicBezTo>
                    <a:pt x="1089" y="2019"/>
                    <a:pt x="1090" y="2016"/>
                    <a:pt x="1090" y="2014"/>
                  </a:cubicBezTo>
                  <a:cubicBezTo>
                    <a:pt x="1097" y="1998"/>
                    <a:pt x="1097" y="1998"/>
                    <a:pt x="1097" y="1998"/>
                  </a:cubicBezTo>
                  <a:cubicBezTo>
                    <a:pt x="1099" y="1928"/>
                    <a:pt x="1099" y="1928"/>
                    <a:pt x="1099" y="1928"/>
                  </a:cubicBezTo>
                  <a:cubicBezTo>
                    <a:pt x="1083" y="1684"/>
                    <a:pt x="1083" y="1684"/>
                    <a:pt x="1083" y="1684"/>
                  </a:cubicBezTo>
                  <a:cubicBezTo>
                    <a:pt x="1085" y="1626"/>
                    <a:pt x="1085" y="1626"/>
                    <a:pt x="1085" y="1626"/>
                  </a:cubicBezTo>
                  <a:cubicBezTo>
                    <a:pt x="1079" y="1560"/>
                    <a:pt x="1079" y="1560"/>
                    <a:pt x="1079" y="1560"/>
                  </a:cubicBezTo>
                  <a:cubicBezTo>
                    <a:pt x="1074" y="1536"/>
                    <a:pt x="1074" y="1536"/>
                    <a:pt x="1074" y="1536"/>
                  </a:cubicBezTo>
                  <a:cubicBezTo>
                    <a:pt x="1074" y="1527"/>
                    <a:pt x="1074" y="1527"/>
                    <a:pt x="1074" y="1527"/>
                  </a:cubicBezTo>
                  <a:cubicBezTo>
                    <a:pt x="1082" y="1428"/>
                    <a:pt x="1082" y="1428"/>
                    <a:pt x="1082" y="1428"/>
                  </a:cubicBezTo>
                  <a:cubicBezTo>
                    <a:pt x="1079" y="1398"/>
                    <a:pt x="1079" y="1398"/>
                    <a:pt x="1079" y="1398"/>
                  </a:cubicBezTo>
                  <a:cubicBezTo>
                    <a:pt x="1067" y="1347"/>
                    <a:pt x="1067" y="1347"/>
                    <a:pt x="1067" y="1347"/>
                  </a:cubicBezTo>
                  <a:cubicBezTo>
                    <a:pt x="1067" y="1328"/>
                    <a:pt x="1067" y="1328"/>
                    <a:pt x="1067" y="1328"/>
                  </a:cubicBezTo>
                  <a:cubicBezTo>
                    <a:pt x="1068" y="1323"/>
                    <a:pt x="1068" y="1323"/>
                    <a:pt x="1068" y="1323"/>
                  </a:cubicBezTo>
                  <a:cubicBezTo>
                    <a:pt x="1068" y="1318"/>
                    <a:pt x="1066" y="1314"/>
                    <a:pt x="1065" y="1311"/>
                  </a:cubicBezTo>
                  <a:cubicBezTo>
                    <a:pt x="1064" y="1309"/>
                    <a:pt x="1064" y="1308"/>
                    <a:pt x="1064" y="1308"/>
                  </a:cubicBezTo>
                  <a:cubicBezTo>
                    <a:pt x="1064" y="1307"/>
                    <a:pt x="1064" y="1306"/>
                    <a:pt x="1064" y="1305"/>
                  </a:cubicBezTo>
                  <a:cubicBezTo>
                    <a:pt x="1064" y="1292"/>
                    <a:pt x="1064" y="1292"/>
                    <a:pt x="1064" y="1292"/>
                  </a:cubicBezTo>
                  <a:cubicBezTo>
                    <a:pt x="1064" y="1285"/>
                    <a:pt x="1065" y="1280"/>
                    <a:pt x="1066" y="1276"/>
                  </a:cubicBezTo>
                  <a:cubicBezTo>
                    <a:pt x="1066" y="1274"/>
                    <a:pt x="1066" y="1273"/>
                    <a:pt x="1066" y="1271"/>
                  </a:cubicBezTo>
                  <a:cubicBezTo>
                    <a:pt x="1067" y="1264"/>
                    <a:pt x="1067" y="1264"/>
                    <a:pt x="1067" y="1264"/>
                  </a:cubicBezTo>
                  <a:cubicBezTo>
                    <a:pt x="1067" y="1263"/>
                    <a:pt x="1067" y="1261"/>
                    <a:pt x="1068" y="1259"/>
                  </a:cubicBezTo>
                  <a:cubicBezTo>
                    <a:pt x="1070" y="1255"/>
                    <a:pt x="1070" y="1255"/>
                    <a:pt x="1070" y="1255"/>
                  </a:cubicBezTo>
                  <a:cubicBezTo>
                    <a:pt x="1070" y="1247"/>
                    <a:pt x="1070" y="1247"/>
                    <a:pt x="1070" y="1247"/>
                  </a:cubicBezTo>
                  <a:cubicBezTo>
                    <a:pt x="1070" y="1243"/>
                    <a:pt x="1071" y="1240"/>
                    <a:pt x="1072" y="1239"/>
                  </a:cubicBezTo>
                  <a:cubicBezTo>
                    <a:pt x="1088" y="1217"/>
                    <a:pt x="1088" y="1217"/>
                    <a:pt x="1088" y="1217"/>
                  </a:cubicBezTo>
                  <a:cubicBezTo>
                    <a:pt x="1090" y="1202"/>
                    <a:pt x="1090" y="1202"/>
                    <a:pt x="1090" y="1202"/>
                  </a:cubicBezTo>
                  <a:cubicBezTo>
                    <a:pt x="1095" y="1182"/>
                    <a:pt x="1095" y="1182"/>
                    <a:pt x="1095" y="1182"/>
                  </a:cubicBezTo>
                  <a:cubicBezTo>
                    <a:pt x="1109" y="1152"/>
                    <a:pt x="1109" y="1152"/>
                    <a:pt x="1109" y="1152"/>
                  </a:cubicBezTo>
                  <a:cubicBezTo>
                    <a:pt x="1114" y="1120"/>
                    <a:pt x="1114" y="1120"/>
                    <a:pt x="1114" y="1120"/>
                  </a:cubicBezTo>
                  <a:cubicBezTo>
                    <a:pt x="1137" y="1034"/>
                    <a:pt x="1137" y="1034"/>
                    <a:pt x="1137" y="1034"/>
                  </a:cubicBezTo>
                  <a:cubicBezTo>
                    <a:pt x="1134" y="1017"/>
                    <a:pt x="1134" y="1017"/>
                    <a:pt x="1134" y="1017"/>
                  </a:cubicBezTo>
                  <a:cubicBezTo>
                    <a:pt x="1123" y="995"/>
                    <a:pt x="1123" y="995"/>
                    <a:pt x="1123" y="995"/>
                  </a:cubicBezTo>
                  <a:cubicBezTo>
                    <a:pt x="1141" y="957"/>
                    <a:pt x="1141" y="957"/>
                    <a:pt x="1141" y="957"/>
                  </a:cubicBezTo>
                  <a:cubicBezTo>
                    <a:pt x="1159" y="942"/>
                    <a:pt x="1159" y="942"/>
                    <a:pt x="1159" y="942"/>
                  </a:cubicBezTo>
                  <a:cubicBezTo>
                    <a:pt x="1212" y="870"/>
                    <a:pt x="1212" y="870"/>
                    <a:pt x="1212" y="870"/>
                  </a:cubicBezTo>
                  <a:cubicBezTo>
                    <a:pt x="1234" y="824"/>
                    <a:pt x="1234" y="824"/>
                    <a:pt x="1234" y="824"/>
                  </a:cubicBezTo>
                  <a:cubicBezTo>
                    <a:pt x="1241" y="797"/>
                    <a:pt x="1241" y="797"/>
                    <a:pt x="1241" y="797"/>
                  </a:cubicBezTo>
                  <a:cubicBezTo>
                    <a:pt x="1239" y="776"/>
                    <a:pt x="1239" y="776"/>
                    <a:pt x="1239" y="776"/>
                  </a:cubicBezTo>
                  <a:cubicBezTo>
                    <a:pt x="1231" y="752"/>
                    <a:pt x="1231" y="752"/>
                    <a:pt x="1231" y="752"/>
                  </a:cubicBezTo>
                  <a:cubicBezTo>
                    <a:pt x="1225" y="717"/>
                    <a:pt x="1225" y="717"/>
                    <a:pt x="1225" y="717"/>
                  </a:cubicBezTo>
                  <a:cubicBezTo>
                    <a:pt x="1213" y="680"/>
                    <a:pt x="1213" y="680"/>
                    <a:pt x="1213" y="680"/>
                  </a:cubicBezTo>
                  <a:cubicBezTo>
                    <a:pt x="1172" y="608"/>
                    <a:pt x="1172" y="608"/>
                    <a:pt x="1172" y="608"/>
                  </a:cubicBezTo>
                  <a:cubicBezTo>
                    <a:pt x="1173" y="597"/>
                    <a:pt x="1173" y="597"/>
                    <a:pt x="1173" y="597"/>
                  </a:cubicBezTo>
                  <a:cubicBezTo>
                    <a:pt x="1168" y="582"/>
                    <a:pt x="1168" y="582"/>
                    <a:pt x="1168" y="582"/>
                  </a:cubicBezTo>
                  <a:cubicBezTo>
                    <a:pt x="1159" y="569"/>
                    <a:pt x="1159" y="569"/>
                    <a:pt x="1159" y="569"/>
                  </a:cubicBezTo>
                  <a:cubicBezTo>
                    <a:pt x="1156" y="559"/>
                    <a:pt x="1156" y="559"/>
                    <a:pt x="1156" y="559"/>
                  </a:cubicBezTo>
                  <a:cubicBezTo>
                    <a:pt x="1153" y="548"/>
                    <a:pt x="1153" y="548"/>
                    <a:pt x="1153" y="548"/>
                  </a:cubicBezTo>
                  <a:cubicBezTo>
                    <a:pt x="1125" y="478"/>
                    <a:pt x="1125" y="478"/>
                    <a:pt x="1125" y="478"/>
                  </a:cubicBezTo>
                  <a:cubicBezTo>
                    <a:pt x="1106" y="451"/>
                    <a:pt x="1106" y="451"/>
                    <a:pt x="1106" y="451"/>
                  </a:cubicBezTo>
                  <a:cubicBezTo>
                    <a:pt x="963" y="345"/>
                    <a:pt x="963" y="345"/>
                    <a:pt x="963" y="345"/>
                  </a:cubicBezTo>
                  <a:cubicBezTo>
                    <a:pt x="939" y="301"/>
                    <a:pt x="939" y="301"/>
                    <a:pt x="939" y="301"/>
                  </a:cubicBezTo>
                  <a:cubicBezTo>
                    <a:pt x="932" y="295"/>
                    <a:pt x="932" y="295"/>
                    <a:pt x="932" y="295"/>
                  </a:cubicBezTo>
                  <a:cubicBezTo>
                    <a:pt x="929" y="290"/>
                    <a:pt x="929" y="290"/>
                    <a:pt x="929" y="290"/>
                  </a:cubicBezTo>
                  <a:cubicBezTo>
                    <a:pt x="939" y="274"/>
                    <a:pt x="939" y="274"/>
                    <a:pt x="939" y="274"/>
                  </a:cubicBezTo>
                  <a:cubicBezTo>
                    <a:pt x="945" y="268"/>
                    <a:pt x="945" y="268"/>
                    <a:pt x="945" y="268"/>
                  </a:cubicBezTo>
                  <a:cubicBezTo>
                    <a:pt x="950" y="267"/>
                    <a:pt x="950" y="267"/>
                    <a:pt x="950" y="267"/>
                  </a:cubicBezTo>
                  <a:cubicBezTo>
                    <a:pt x="951" y="256"/>
                    <a:pt x="951" y="256"/>
                    <a:pt x="951" y="256"/>
                  </a:cubicBezTo>
                  <a:cubicBezTo>
                    <a:pt x="965" y="229"/>
                    <a:pt x="965" y="229"/>
                    <a:pt x="965" y="229"/>
                  </a:cubicBezTo>
                  <a:cubicBezTo>
                    <a:pt x="978" y="181"/>
                    <a:pt x="978" y="181"/>
                    <a:pt x="978" y="181"/>
                  </a:cubicBezTo>
                  <a:cubicBezTo>
                    <a:pt x="977" y="163"/>
                    <a:pt x="977" y="163"/>
                    <a:pt x="977" y="163"/>
                  </a:cubicBezTo>
                  <a:cubicBezTo>
                    <a:pt x="973" y="144"/>
                    <a:pt x="973" y="144"/>
                    <a:pt x="973" y="144"/>
                  </a:cubicBezTo>
                  <a:cubicBezTo>
                    <a:pt x="972" y="131"/>
                    <a:pt x="972" y="131"/>
                    <a:pt x="972" y="131"/>
                  </a:cubicBezTo>
                  <a:cubicBezTo>
                    <a:pt x="967" y="103"/>
                    <a:pt x="967" y="103"/>
                    <a:pt x="967" y="103"/>
                  </a:cubicBezTo>
                  <a:cubicBezTo>
                    <a:pt x="959" y="88"/>
                    <a:pt x="959" y="88"/>
                    <a:pt x="959" y="88"/>
                  </a:cubicBezTo>
                  <a:cubicBezTo>
                    <a:pt x="945" y="72"/>
                    <a:pt x="945" y="72"/>
                    <a:pt x="945" y="72"/>
                  </a:cubicBezTo>
                  <a:cubicBezTo>
                    <a:pt x="913" y="59"/>
                    <a:pt x="913" y="59"/>
                    <a:pt x="913" y="59"/>
                  </a:cubicBezTo>
                  <a:cubicBezTo>
                    <a:pt x="910" y="55"/>
                    <a:pt x="908" y="53"/>
                    <a:pt x="907" y="52"/>
                  </a:cubicBezTo>
                  <a:cubicBezTo>
                    <a:pt x="902" y="47"/>
                    <a:pt x="902" y="47"/>
                    <a:pt x="902" y="47"/>
                  </a:cubicBezTo>
                  <a:cubicBezTo>
                    <a:pt x="901" y="45"/>
                    <a:pt x="899" y="45"/>
                    <a:pt x="898" y="45"/>
                  </a:cubicBezTo>
                  <a:cubicBezTo>
                    <a:pt x="896" y="47"/>
                    <a:pt x="895" y="48"/>
                    <a:pt x="894" y="48"/>
                  </a:cubicBezTo>
                  <a:cubicBezTo>
                    <a:pt x="893" y="48"/>
                    <a:pt x="892" y="47"/>
                    <a:pt x="890" y="45"/>
                  </a:cubicBezTo>
                  <a:cubicBezTo>
                    <a:pt x="887" y="42"/>
                    <a:pt x="885" y="41"/>
                    <a:pt x="884" y="40"/>
                  </a:cubicBezTo>
                  <a:cubicBezTo>
                    <a:pt x="881" y="39"/>
                    <a:pt x="881" y="39"/>
                    <a:pt x="881" y="39"/>
                  </a:cubicBezTo>
                  <a:cubicBezTo>
                    <a:pt x="881" y="39"/>
                    <a:pt x="881" y="38"/>
                    <a:pt x="880" y="38"/>
                  </a:cubicBezTo>
                  <a:cubicBezTo>
                    <a:pt x="879" y="37"/>
                    <a:pt x="878" y="37"/>
                    <a:pt x="876" y="38"/>
                  </a:cubicBezTo>
                  <a:cubicBezTo>
                    <a:pt x="873" y="39"/>
                    <a:pt x="873" y="39"/>
                    <a:pt x="873" y="39"/>
                  </a:cubicBezTo>
                  <a:cubicBezTo>
                    <a:pt x="867" y="40"/>
                    <a:pt x="867" y="40"/>
                    <a:pt x="867" y="40"/>
                  </a:cubicBezTo>
                  <a:cubicBezTo>
                    <a:pt x="858" y="38"/>
                    <a:pt x="858" y="38"/>
                    <a:pt x="858" y="38"/>
                  </a:cubicBezTo>
                  <a:cubicBezTo>
                    <a:pt x="853" y="37"/>
                    <a:pt x="853" y="37"/>
                    <a:pt x="853" y="37"/>
                  </a:cubicBezTo>
                  <a:cubicBezTo>
                    <a:pt x="850" y="39"/>
                    <a:pt x="850" y="39"/>
                    <a:pt x="850" y="39"/>
                  </a:cubicBezTo>
                  <a:cubicBezTo>
                    <a:pt x="848" y="41"/>
                    <a:pt x="846" y="41"/>
                    <a:pt x="844" y="38"/>
                  </a:cubicBezTo>
                  <a:cubicBezTo>
                    <a:pt x="839" y="40"/>
                    <a:pt x="839" y="40"/>
                    <a:pt x="839" y="40"/>
                  </a:cubicBezTo>
                  <a:cubicBezTo>
                    <a:pt x="820" y="39"/>
                    <a:pt x="820" y="39"/>
                    <a:pt x="820" y="39"/>
                  </a:cubicBezTo>
                  <a:cubicBezTo>
                    <a:pt x="800" y="40"/>
                    <a:pt x="800" y="40"/>
                    <a:pt x="800" y="40"/>
                  </a:cubicBezTo>
                  <a:cubicBezTo>
                    <a:pt x="792" y="42"/>
                    <a:pt x="787" y="43"/>
                    <a:pt x="785" y="43"/>
                  </a:cubicBezTo>
                  <a:cubicBezTo>
                    <a:pt x="772" y="43"/>
                    <a:pt x="772" y="43"/>
                    <a:pt x="772" y="43"/>
                  </a:cubicBezTo>
                  <a:cubicBezTo>
                    <a:pt x="772" y="43"/>
                    <a:pt x="772" y="42"/>
                    <a:pt x="771" y="41"/>
                  </a:cubicBezTo>
                  <a:cubicBezTo>
                    <a:pt x="767" y="43"/>
                    <a:pt x="767" y="43"/>
                    <a:pt x="767" y="43"/>
                  </a:cubicBezTo>
                  <a:cubicBezTo>
                    <a:pt x="764" y="44"/>
                    <a:pt x="762" y="44"/>
                    <a:pt x="761" y="44"/>
                  </a:cubicBezTo>
                  <a:cubicBezTo>
                    <a:pt x="747" y="45"/>
                    <a:pt x="747" y="45"/>
                    <a:pt x="747" y="45"/>
                  </a:cubicBezTo>
                  <a:cubicBezTo>
                    <a:pt x="734" y="49"/>
                    <a:pt x="734" y="49"/>
                    <a:pt x="734" y="49"/>
                  </a:cubicBezTo>
                  <a:lnTo>
                    <a:pt x="727" y="55"/>
                  </a:lnTo>
                  <a:close/>
                </a:path>
              </a:pathLst>
            </a:custGeom>
            <a:grpFill/>
            <a:ln w="9525">
              <a:noFill/>
              <a:round/>
            </a:ln>
          </p:spPr>
          <p:txBody>
            <a:bodyPr vert="horz" wrap="square" lIns="109728" tIns="54864" rIns="109728" bIns="54864" numCol="1" anchor="t" anchorCtr="0" compatLnSpc="1"/>
            <a:lstStyle/>
            <a:p>
              <a:endParaRPr lang="en-US" sz="2160"/>
            </a:p>
          </p:txBody>
        </p:sp>
        <p:sp>
          <p:nvSpPr>
            <p:cNvPr id="62" name="Freeform 9"/>
            <p:cNvSpPr/>
            <p:nvPr/>
          </p:nvSpPr>
          <p:spPr bwMode="auto">
            <a:xfrm>
              <a:off x="5314951" y="954088"/>
              <a:ext cx="446087" cy="1163637"/>
            </a:xfrm>
            <a:custGeom>
              <a:avLst/>
              <a:gdLst/>
              <a:ahLst/>
              <a:cxnLst>
                <a:cxn ang="0">
                  <a:pos x="140" y="0"/>
                </a:cxn>
                <a:cxn ang="0">
                  <a:pos x="0" y="69"/>
                </a:cxn>
                <a:cxn ang="0">
                  <a:pos x="42" y="366"/>
                </a:cxn>
                <a:cxn ang="0">
                  <a:pos x="140" y="0"/>
                </a:cxn>
              </a:cxnLst>
              <a:rect l="0" t="0" r="r" b="b"/>
              <a:pathLst>
                <a:path w="140" h="366">
                  <a:moveTo>
                    <a:pt x="140" y="0"/>
                  </a:moveTo>
                  <a:cubicBezTo>
                    <a:pt x="93" y="45"/>
                    <a:pt x="46" y="68"/>
                    <a:pt x="0" y="69"/>
                  </a:cubicBezTo>
                  <a:cubicBezTo>
                    <a:pt x="42" y="366"/>
                    <a:pt x="42" y="366"/>
                    <a:pt x="42" y="366"/>
                  </a:cubicBezTo>
                  <a:cubicBezTo>
                    <a:pt x="49" y="244"/>
                    <a:pt x="81" y="122"/>
                    <a:pt x="140" y="0"/>
                  </a:cubicBezTo>
                  <a:close/>
                </a:path>
              </a:pathLst>
            </a:custGeom>
            <a:grpFill/>
            <a:ln w="9525">
              <a:noFill/>
              <a:round/>
            </a:ln>
          </p:spPr>
          <p:txBody>
            <a:bodyPr vert="horz" wrap="square" lIns="109728" tIns="54864" rIns="109728" bIns="54864" numCol="1" anchor="t" anchorCtr="0" compatLnSpc="1"/>
            <a:lstStyle/>
            <a:p>
              <a:endParaRPr lang="en-US" sz="216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500" fill="hold"/>
                                        <p:tgtEl>
                                          <p:spTgt spid="114"/>
                                        </p:tgtEl>
                                        <p:attrNameLst>
                                          <p:attrName>ppt_x</p:attrName>
                                        </p:attrNameLst>
                                      </p:cBhvr>
                                      <p:tavLst>
                                        <p:tav tm="0">
                                          <p:val>
                                            <p:strVal val="#ppt_x"/>
                                          </p:val>
                                        </p:tav>
                                        <p:tav tm="100000">
                                          <p:val>
                                            <p:strVal val="#ppt_x"/>
                                          </p:val>
                                        </p:tav>
                                      </p:tavLst>
                                    </p:anim>
                                    <p:anim calcmode="lin" valueType="num">
                                      <p:cBhvr additive="base">
                                        <p:cTn id="18" dur="500" fill="hold"/>
                                        <p:tgtEl>
                                          <p:spTgt spid="1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4" grpId="0" bldLvl="0" animBg="1"/>
      <p:bldP spid="5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676361" y="2824133"/>
            <a:ext cx="1531207" cy="1613611"/>
            <a:chOff x="3045251" y="2518854"/>
            <a:chExt cx="1800225" cy="1800225"/>
          </a:xfrm>
        </p:grpSpPr>
        <p:sp>
          <p:nvSpPr>
            <p:cNvPr id="66" name="椭圆 65"/>
            <p:cNvSpPr/>
            <p:nvPr/>
          </p:nvSpPr>
          <p:spPr bwMode="auto">
            <a:xfrm>
              <a:off x="3045251" y="2518854"/>
              <a:ext cx="1800225" cy="1800225"/>
            </a:xfrm>
            <a:prstGeom prst="ellipse">
              <a:avLst/>
            </a:prstGeom>
            <a:solidFill>
              <a:srgbClr val="21A3D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160">
                <a:latin typeface="Arial" panose="020B0604020202020204" pitchFamily="34" charset="0"/>
                <a:ea typeface="微软雅黑" panose="020B0503020204020204" charset="-122"/>
                <a:sym typeface="Arial" panose="020B0604020202020204" pitchFamily="34" charset="0"/>
              </a:endParaRPr>
            </a:p>
          </p:txBody>
        </p:sp>
        <p:sp>
          <p:nvSpPr>
            <p:cNvPr id="67" name="Freeform 9"/>
            <p:cNvSpPr>
              <a:spLocks noEditPoints="1"/>
            </p:cNvSpPr>
            <p:nvPr/>
          </p:nvSpPr>
          <p:spPr bwMode="auto">
            <a:xfrm>
              <a:off x="3453672" y="2816040"/>
              <a:ext cx="1171826" cy="908811"/>
            </a:xfrm>
            <a:custGeom>
              <a:avLst/>
              <a:gdLst>
                <a:gd name="T0" fmla="*/ 55 w 77"/>
                <a:gd name="T1" fmla="*/ 14 h 59"/>
                <a:gd name="T2" fmla="*/ 4 w 77"/>
                <a:gd name="T3" fmla="*/ 18 h 59"/>
                <a:gd name="T4" fmla="*/ 65 w 77"/>
                <a:gd name="T5" fmla="*/ 55 h 59"/>
                <a:gd name="T6" fmla="*/ 67 w 77"/>
                <a:gd name="T7" fmla="*/ 34 h 59"/>
                <a:gd name="T8" fmla="*/ 68 w 77"/>
                <a:gd name="T9" fmla="*/ 32 h 59"/>
                <a:gd name="T10" fmla="*/ 68 w 77"/>
                <a:gd name="T11" fmla="*/ 31 h 59"/>
                <a:gd name="T12" fmla="*/ 68 w 77"/>
                <a:gd name="T13" fmla="*/ 59 h 59"/>
                <a:gd name="T14" fmla="*/ 2 w 77"/>
                <a:gd name="T15" fmla="*/ 59 h 59"/>
                <a:gd name="T16" fmla="*/ 0 w 77"/>
                <a:gd name="T17" fmla="*/ 57 h 59"/>
                <a:gd name="T18" fmla="*/ 0 w 77"/>
                <a:gd name="T19" fmla="*/ 14 h 59"/>
                <a:gd name="T20" fmla="*/ 10 w 77"/>
                <a:gd name="T21" fmla="*/ 38 h 59"/>
                <a:gd name="T22" fmla="*/ 29 w 77"/>
                <a:gd name="T23" fmla="*/ 41 h 59"/>
                <a:gd name="T24" fmla="*/ 10 w 77"/>
                <a:gd name="T25" fmla="*/ 38 h 59"/>
                <a:gd name="T26" fmla="*/ 10 w 77"/>
                <a:gd name="T27" fmla="*/ 33 h 59"/>
                <a:gd name="T28" fmla="*/ 43 w 77"/>
                <a:gd name="T29" fmla="*/ 30 h 59"/>
                <a:gd name="T30" fmla="*/ 10 w 77"/>
                <a:gd name="T31" fmla="*/ 22 h 59"/>
                <a:gd name="T32" fmla="*/ 43 w 77"/>
                <a:gd name="T33" fmla="*/ 25 h 59"/>
                <a:gd name="T34" fmla="*/ 10 w 77"/>
                <a:gd name="T35" fmla="*/ 22 h 59"/>
                <a:gd name="T36" fmla="*/ 71 w 77"/>
                <a:gd name="T37" fmla="*/ 9 h 59"/>
                <a:gd name="T38" fmla="*/ 67 w 77"/>
                <a:gd name="T39" fmla="*/ 25 h 59"/>
                <a:gd name="T40" fmla="*/ 70 w 77"/>
                <a:gd name="T41" fmla="*/ 24 h 59"/>
                <a:gd name="T42" fmla="*/ 76 w 77"/>
                <a:gd name="T43" fmla="*/ 10 h 59"/>
                <a:gd name="T44" fmla="*/ 75 w 77"/>
                <a:gd name="T45" fmla="*/ 8 h 59"/>
                <a:gd name="T46" fmla="*/ 61 w 77"/>
                <a:gd name="T47" fmla="*/ 9 h 59"/>
                <a:gd name="T48" fmla="*/ 65 w 77"/>
                <a:gd name="T49" fmla="*/ 29 h 59"/>
                <a:gd name="T50" fmla="*/ 52 w 77"/>
                <a:gd name="T51" fmla="*/ 40 h 59"/>
                <a:gd name="T52" fmla="*/ 50 w 77"/>
                <a:gd name="T53" fmla="*/ 49 h 59"/>
                <a:gd name="T54" fmla="*/ 53 w 77"/>
                <a:gd name="T55" fmla="*/ 45 h 59"/>
                <a:gd name="T56" fmla="*/ 54 w 77"/>
                <a:gd name="T57" fmla="*/ 43 h 59"/>
                <a:gd name="T58" fmla="*/ 54 w 77"/>
                <a:gd name="T59" fmla="*/ 46 h 59"/>
                <a:gd name="T60" fmla="*/ 53 w 77"/>
                <a:gd name="T61" fmla="*/ 50 h 59"/>
                <a:gd name="T62" fmla="*/ 59 w 77"/>
                <a:gd name="T63" fmla="*/ 42 h 59"/>
                <a:gd name="T64" fmla="*/ 64 w 77"/>
                <a:gd name="T65" fmla="*/ 30 h 59"/>
                <a:gd name="T66" fmla="*/ 51 w 77"/>
                <a:gd name="T67" fmla="*/ 38 h 59"/>
                <a:gd name="T68" fmla="*/ 64 w 77"/>
                <a:gd name="T69" fmla="*/ 30 h 59"/>
                <a:gd name="T70" fmla="*/ 24 w 77"/>
                <a:gd name="T71" fmla="*/ 52 h 59"/>
                <a:gd name="T72" fmla="*/ 29 w 77"/>
                <a:gd name="T73" fmla="*/ 48 h 59"/>
                <a:gd name="T74" fmla="*/ 30 w 77"/>
                <a:gd name="T75" fmla="*/ 52 h 59"/>
                <a:gd name="T76" fmla="*/ 37 w 77"/>
                <a:gd name="T77" fmla="*/ 50 h 59"/>
                <a:gd name="T78" fmla="*/ 40 w 77"/>
                <a:gd name="T79" fmla="*/ 51 h 59"/>
                <a:gd name="T80" fmla="*/ 40 w 77"/>
                <a:gd name="T81" fmla="*/ 51 h 59"/>
                <a:gd name="T82" fmla="*/ 40 w 77"/>
                <a:gd name="T83" fmla="*/ 54 h 59"/>
                <a:gd name="T84" fmla="*/ 46 w 77"/>
                <a:gd name="T85" fmla="*/ 55 h 59"/>
                <a:gd name="T86" fmla="*/ 43 w 77"/>
                <a:gd name="T87" fmla="*/ 52 h 59"/>
                <a:gd name="T88" fmla="*/ 43 w 77"/>
                <a:gd name="T89" fmla="*/ 52 h 59"/>
                <a:gd name="T90" fmla="*/ 42 w 77"/>
                <a:gd name="T91" fmla="*/ 48 h 59"/>
                <a:gd name="T92" fmla="*/ 39 w 77"/>
                <a:gd name="T93" fmla="*/ 49 h 59"/>
                <a:gd name="T94" fmla="*/ 31 w 77"/>
                <a:gd name="T95" fmla="*/ 49 h 59"/>
                <a:gd name="T96" fmla="*/ 23 w 77"/>
                <a:gd name="T9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9">
                  <a:moveTo>
                    <a:pt x="2" y="14"/>
                  </a:moveTo>
                  <a:cubicBezTo>
                    <a:pt x="55" y="14"/>
                    <a:pt x="55" y="14"/>
                    <a:pt x="55" y="14"/>
                  </a:cubicBezTo>
                  <a:cubicBezTo>
                    <a:pt x="55" y="16"/>
                    <a:pt x="54" y="17"/>
                    <a:pt x="54" y="18"/>
                  </a:cubicBezTo>
                  <a:cubicBezTo>
                    <a:pt x="4" y="18"/>
                    <a:pt x="4" y="18"/>
                    <a:pt x="4" y="18"/>
                  </a:cubicBezTo>
                  <a:cubicBezTo>
                    <a:pt x="4" y="55"/>
                    <a:pt x="4" y="55"/>
                    <a:pt x="4" y="55"/>
                  </a:cubicBezTo>
                  <a:cubicBezTo>
                    <a:pt x="65" y="55"/>
                    <a:pt x="65" y="55"/>
                    <a:pt x="65" y="55"/>
                  </a:cubicBezTo>
                  <a:cubicBezTo>
                    <a:pt x="65" y="40"/>
                    <a:pt x="65" y="40"/>
                    <a:pt x="65" y="40"/>
                  </a:cubicBezTo>
                  <a:cubicBezTo>
                    <a:pt x="65" y="38"/>
                    <a:pt x="66" y="36"/>
                    <a:pt x="67" y="34"/>
                  </a:cubicBezTo>
                  <a:cubicBezTo>
                    <a:pt x="67" y="34"/>
                    <a:pt x="67" y="34"/>
                    <a:pt x="67" y="34"/>
                  </a:cubicBezTo>
                  <a:cubicBezTo>
                    <a:pt x="68" y="32"/>
                    <a:pt x="68" y="32"/>
                    <a:pt x="68" y="32"/>
                  </a:cubicBezTo>
                  <a:cubicBezTo>
                    <a:pt x="68" y="31"/>
                    <a:pt x="68" y="31"/>
                    <a:pt x="68" y="31"/>
                  </a:cubicBezTo>
                  <a:cubicBezTo>
                    <a:pt x="68" y="31"/>
                    <a:pt x="68" y="31"/>
                    <a:pt x="68" y="31"/>
                  </a:cubicBezTo>
                  <a:cubicBezTo>
                    <a:pt x="68" y="57"/>
                    <a:pt x="68" y="57"/>
                    <a:pt x="68" y="57"/>
                  </a:cubicBezTo>
                  <a:cubicBezTo>
                    <a:pt x="68" y="59"/>
                    <a:pt x="68" y="59"/>
                    <a:pt x="68" y="59"/>
                  </a:cubicBezTo>
                  <a:cubicBezTo>
                    <a:pt x="66" y="59"/>
                    <a:pt x="66" y="59"/>
                    <a:pt x="66" y="59"/>
                  </a:cubicBezTo>
                  <a:cubicBezTo>
                    <a:pt x="2" y="59"/>
                    <a:pt x="2" y="59"/>
                    <a:pt x="2" y="59"/>
                  </a:cubicBezTo>
                  <a:cubicBezTo>
                    <a:pt x="0" y="59"/>
                    <a:pt x="0" y="59"/>
                    <a:pt x="0" y="59"/>
                  </a:cubicBezTo>
                  <a:cubicBezTo>
                    <a:pt x="0" y="57"/>
                    <a:pt x="0" y="57"/>
                    <a:pt x="0" y="57"/>
                  </a:cubicBezTo>
                  <a:cubicBezTo>
                    <a:pt x="0" y="16"/>
                    <a:pt x="0" y="16"/>
                    <a:pt x="0" y="16"/>
                  </a:cubicBezTo>
                  <a:cubicBezTo>
                    <a:pt x="0" y="14"/>
                    <a:pt x="0" y="14"/>
                    <a:pt x="0" y="14"/>
                  </a:cubicBezTo>
                  <a:cubicBezTo>
                    <a:pt x="2" y="14"/>
                    <a:pt x="2" y="14"/>
                    <a:pt x="2" y="14"/>
                  </a:cubicBezTo>
                  <a:close/>
                  <a:moveTo>
                    <a:pt x="10" y="38"/>
                  </a:moveTo>
                  <a:cubicBezTo>
                    <a:pt x="10" y="41"/>
                    <a:pt x="10" y="41"/>
                    <a:pt x="10" y="41"/>
                  </a:cubicBezTo>
                  <a:cubicBezTo>
                    <a:pt x="29" y="41"/>
                    <a:pt x="29" y="41"/>
                    <a:pt x="29" y="41"/>
                  </a:cubicBezTo>
                  <a:cubicBezTo>
                    <a:pt x="29" y="38"/>
                    <a:pt x="29" y="38"/>
                    <a:pt x="29" y="38"/>
                  </a:cubicBezTo>
                  <a:cubicBezTo>
                    <a:pt x="10" y="38"/>
                    <a:pt x="10" y="38"/>
                    <a:pt x="10" y="38"/>
                  </a:cubicBezTo>
                  <a:close/>
                  <a:moveTo>
                    <a:pt x="10" y="30"/>
                  </a:moveTo>
                  <a:cubicBezTo>
                    <a:pt x="10" y="33"/>
                    <a:pt x="10" y="33"/>
                    <a:pt x="10" y="33"/>
                  </a:cubicBezTo>
                  <a:cubicBezTo>
                    <a:pt x="43" y="33"/>
                    <a:pt x="43" y="33"/>
                    <a:pt x="43" y="33"/>
                  </a:cubicBezTo>
                  <a:cubicBezTo>
                    <a:pt x="43" y="30"/>
                    <a:pt x="43" y="30"/>
                    <a:pt x="43" y="30"/>
                  </a:cubicBezTo>
                  <a:cubicBezTo>
                    <a:pt x="10" y="30"/>
                    <a:pt x="10" y="30"/>
                    <a:pt x="10" y="30"/>
                  </a:cubicBezTo>
                  <a:close/>
                  <a:moveTo>
                    <a:pt x="10" y="22"/>
                  </a:moveTo>
                  <a:cubicBezTo>
                    <a:pt x="10" y="25"/>
                    <a:pt x="10" y="25"/>
                    <a:pt x="10" y="25"/>
                  </a:cubicBezTo>
                  <a:cubicBezTo>
                    <a:pt x="43" y="25"/>
                    <a:pt x="43" y="25"/>
                    <a:pt x="43" y="25"/>
                  </a:cubicBezTo>
                  <a:cubicBezTo>
                    <a:pt x="43" y="22"/>
                    <a:pt x="43" y="22"/>
                    <a:pt x="43" y="22"/>
                  </a:cubicBezTo>
                  <a:cubicBezTo>
                    <a:pt x="10" y="22"/>
                    <a:pt x="10" y="22"/>
                    <a:pt x="10" y="22"/>
                  </a:cubicBezTo>
                  <a:close/>
                  <a:moveTo>
                    <a:pt x="70" y="12"/>
                  </a:moveTo>
                  <a:cubicBezTo>
                    <a:pt x="71" y="11"/>
                    <a:pt x="71" y="10"/>
                    <a:pt x="71" y="9"/>
                  </a:cubicBezTo>
                  <a:cubicBezTo>
                    <a:pt x="74" y="10"/>
                    <a:pt x="74" y="10"/>
                    <a:pt x="74" y="10"/>
                  </a:cubicBezTo>
                  <a:cubicBezTo>
                    <a:pt x="72" y="13"/>
                    <a:pt x="67" y="24"/>
                    <a:pt x="67" y="25"/>
                  </a:cubicBezTo>
                  <a:cubicBezTo>
                    <a:pt x="68" y="27"/>
                    <a:pt x="69" y="27"/>
                    <a:pt x="69" y="27"/>
                  </a:cubicBezTo>
                  <a:cubicBezTo>
                    <a:pt x="70" y="24"/>
                    <a:pt x="70" y="24"/>
                    <a:pt x="70" y="24"/>
                  </a:cubicBezTo>
                  <a:cubicBezTo>
                    <a:pt x="70" y="24"/>
                    <a:pt x="69" y="24"/>
                    <a:pt x="69" y="24"/>
                  </a:cubicBezTo>
                  <a:cubicBezTo>
                    <a:pt x="69" y="24"/>
                    <a:pt x="76" y="10"/>
                    <a:pt x="76" y="10"/>
                  </a:cubicBezTo>
                  <a:cubicBezTo>
                    <a:pt x="77" y="9"/>
                    <a:pt x="77" y="9"/>
                    <a:pt x="77" y="9"/>
                  </a:cubicBezTo>
                  <a:cubicBezTo>
                    <a:pt x="75" y="8"/>
                    <a:pt x="75" y="8"/>
                    <a:pt x="75" y="8"/>
                  </a:cubicBezTo>
                  <a:cubicBezTo>
                    <a:pt x="71" y="7"/>
                    <a:pt x="71" y="7"/>
                    <a:pt x="71" y="7"/>
                  </a:cubicBezTo>
                  <a:cubicBezTo>
                    <a:pt x="71" y="0"/>
                    <a:pt x="65" y="0"/>
                    <a:pt x="61" y="9"/>
                  </a:cubicBezTo>
                  <a:cubicBezTo>
                    <a:pt x="59" y="15"/>
                    <a:pt x="57" y="20"/>
                    <a:pt x="55" y="25"/>
                  </a:cubicBezTo>
                  <a:cubicBezTo>
                    <a:pt x="65" y="29"/>
                    <a:pt x="65" y="29"/>
                    <a:pt x="65" y="29"/>
                  </a:cubicBezTo>
                  <a:cubicBezTo>
                    <a:pt x="67" y="23"/>
                    <a:pt x="69" y="18"/>
                    <a:pt x="70" y="12"/>
                  </a:cubicBezTo>
                  <a:close/>
                  <a:moveTo>
                    <a:pt x="52" y="40"/>
                  </a:moveTo>
                  <a:cubicBezTo>
                    <a:pt x="49" y="42"/>
                    <a:pt x="49" y="42"/>
                    <a:pt x="49" y="42"/>
                  </a:cubicBezTo>
                  <a:cubicBezTo>
                    <a:pt x="50" y="49"/>
                    <a:pt x="50" y="49"/>
                    <a:pt x="50" y="49"/>
                  </a:cubicBezTo>
                  <a:cubicBezTo>
                    <a:pt x="51" y="49"/>
                    <a:pt x="51" y="49"/>
                    <a:pt x="51" y="49"/>
                  </a:cubicBezTo>
                  <a:cubicBezTo>
                    <a:pt x="53" y="45"/>
                    <a:pt x="53" y="45"/>
                    <a:pt x="53" y="45"/>
                  </a:cubicBezTo>
                  <a:cubicBezTo>
                    <a:pt x="52" y="45"/>
                    <a:pt x="52" y="44"/>
                    <a:pt x="52" y="44"/>
                  </a:cubicBezTo>
                  <a:cubicBezTo>
                    <a:pt x="53" y="43"/>
                    <a:pt x="54" y="42"/>
                    <a:pt x="54" y="43"/>
                  </a:cubicBezTo>
                  <a:cubicBezTo>
                    <a:pt x="55" y="43"/>
                    <a:pt x="55" y="44"/>
                    <a:pt x="55" y="45"/>
                  </a:cubicBezTo>
                  <a:cubicBezTo>
                    <a:pt x="55" y="45"/>
                    <a:pt x="54" y="46"/>
                    <a:pt x="54" y="46"/>
                  </a:cubicBezTo>
                  <a:cubicBezTo>
                    <a:pt x="52" y="50"/>
                    <a:pt x="52" y="50"/>
                    <a:pt x="52" y="50"/>
                  </a:cubicBezTo>
                  <a:cubicBezTo>
                    <a:pt x="53" y="50"/>
                    <a:pt x="53" y="50"/>
                    <a:pt x="53" y="50"/>
                  </a:cubicBezTo>
                  <a:cubicBezTo>
                    <a:pt x="58" y="46"/>
                    <a:pt x="58" y="46"/>
                    <a:pt x="58" y="46"/>
                  </a:cubicBezTo>
                  <a:cubicBezTo>
                    <a:pt x="59" y="42"/>
                    <a:pt x="59" y="42"/>
                    <a:pt x="59" y="42"/>
                  </a:cubicBezTo>
                  <a:cubicBezTo>
                    <a:pt x="52" y="40"/>
                    <a:pt x="52" y="40"/>
                    <a:pt x="52" y="40"/>
                  </a:cubicBezTo>
                  <a:close/>
                  <a:moveTo>
                    <a:pt x="64" y="30"/>
                  </a:moveTo>
                  <a:cubicBezTo>
                    <a:pt x="55" y="27"/>
                    <a:pt x="55" y="27"/>
                    <a:pt x="55" y="27"/>
                  </a:cubicBezTo>
                  <a:cubicBezTo>
                    <a:pt x="54" y="31"/>
                    <a:pt x="53" y="34"/>
                    <a:pt x="51" y="38"/>
                  </a:cubicBezTo>
                  <a:cubicBezTo>
                    <a:pt x="54" y="39"/>
                    <a:pt x="57" y="40"/>
                    <a:pt x="59" y="41"/>
                  </a:cubicBezTo>
                  <a:cubicBezTo>
                    <a:pt x="61" y="38"/>
                    <a:pt x="63" y="34"/>
                    <a:pt x="64" y="30"/>
                  </a:cubicBezTo>
                  <a:close/>
                  <a:moveTo>
                    <a:pt x="23" y="50"/>
                  </a:moveTo>
                  <a:cubicBezTo>
                    <a:pt x="24" y="52"/>
                    <a:pt x="24" y="52"/>
                    <a:pt x="24" y="52"/>
                  </a:cubicBezTo>
                  <a:cubicBezTo>
                    <a:pt x="24" y="52"/>
                    <a:pt x="30" y="46"/>
                    <a:pt x="30" y="47"/>
                  </a:cubicBezTo>
                  <a:cubicBezTo>
                    <a:pt x="30" y="47"/>
                    <a:pt x="30" y="47"/>
                    <a:pt x="29" y="48"/>
                  </a:cubicBezTo>
                  <a:cubicBezTo>
                    <a:pt x="28" y="49"/>
                    <a:pt x="28" y="49"/>
                    <a:pt x="28" y="50"/>
                  </a:cubicBezTo>
                  <a:cubicBezTo>
                    <a:pt x="28" y="51"/>
                    <a:pt x="28" y="52"/>
                    <a:pt x="30" y="52"/>
                  </a:cubicBezTo>
                  <a:cubicBezTo>
                    <a:pt x="32" y="52"/>
                    <a:pt x="33" y="51"/>
                    <a:pt x="34" y="51"/>
                  </a:cubicBezTo>
                  <a:cubicBezTo>
                    <a:pt x="35" y="51"/>
                    <a:pt x="36" y="50"/>
                    <a:pt x="37" y="50"/>
                  </a:cubicBezTo>
                  <a:cubicBezTo>
                    <a:pt x="37" y="51"/>
                    <a:pt x="37" y="51"/>
                    <a:pt x="38" y="51"/>
                  </a:cubicBezTo>
                  <a:cubicBezTo>
                    <a:pt x="38" y="51"/>
                    <a:pt x="39" y="51"/>
                    <a:pt x="40" y="51"/>
                  </a:cubicBezTo>
                  <a:cubicBezTo>
                    <a:pt x="40" y="51"/>
                    <a:pt x="40" y="51"/>
                    <a:pt x="40" y="51"/>
                  </a:cubicBezTo>
                  <a:cubicBezTo>
                    <a:pt x="40" y="51"/>
                    <a:pt x="40" y="51"/>
                    <a:pt x="40" y="51"/>
                  </a:cubicBezTo>
                  <a:cubicBezTo>
                    <a:pt x="40" y="51"/>
                    <a:pt x="40" y="51"/>
                    <a:pt x="40" y="51"/>
                  </a:cubicBezTo>
                  <a:cubicBezTo>
                    <a:pt x="40" y="52"/>
                    <a:pt x="40" y="53"/>
                    <a:pt x="40" y="54"/>
                  </a:cubicBezTo>
                  <a:cubicBezTo>
                    <a:pt x="40" y="55"/>
                    <a:pt x="41" y="55"/>
                    <a:pt x="42" y="55"/>
                  </a:cubicBezTo>
                  <a:cubicBezTo>
                    <a:pt x="43" y="54"/>
                    <a:pt x="46" y="55"/>
                    <a:pt x="46" y="55"/>
                  </a:cubicBezTo>
                  <a:cubicBezTo>
                    <a:pt x="46" y="52"/>
                    <a:pt x="46" y="52"/>
                    <a:pt x="46" y="52"/>
                  </a:cubicBezTo>
                  <a:cubicBezTo>
                    <a:pt x="46" y="52"/>
                    <a:pt x="44" y="52"/>
                    <a:pt x="43" y="52"/>
                  </a:cubicBezTo>
                  <a:cubicBezTo>
                    <a:pt x="43" y="52"/>
                    <a:pt x="43" y="52"/>
                    <a:pt x="43" y="52"/>
                  </a:cubicBezTo>
                  <a:cubicBezTo>
                    <a:pt x="43" y="52"/>
                    <a:pt x="43" y="52"/>
                    <a:pt x="43" y="52"/>
                  </a:cubicBezTo>
                  <a:cubicBezTo>
                    <a:pt x="43" y="51"/>
                    <a:pt x="43" y="51"/>
                    <a:pt x="43" y="51"/>
                  </a:cubicBezTo>
                  <a:cubicBezTo>
                    <a:pt x="43" y="49"/>
                    <a:pt x="43" y="48"/>
                    <a:pt x="42" y="48"/>
                  </a:cubicBezTo>
                  <a:cubicBezTo>
                    <a:pt x="41" y="48"/>
                    <a:pt x="40" y="48"/>
                    <a:pt x="39" y="49"/>
                  </a:cubicBezTo>
                  <a:cubicBezTo>
                    <a:pt x="39" y="49"/>
                    <a:pt x="39" y="49"/>
                    <a:pt x="39" y="49"/>
                  </a:cubicBezTo>
                  <a:cubicBezTo>
                    <a:pt x="37" y="47"/>
                    <a:pt x="35" y="48"/>
                    <a:pt x="33" y="49"/>
                  </a:cubicBezTo>
                  <a:cubicBezTo>
                    <a:pt x="33" y="49"/>
                    <a:pt x="32" y="49"/>
                    <a:pt x="31" y="49"/>
                  </a:cubicBezTo>
                  <a:cubicBezTo>
                    <a:pt x="32" y="48"/>
                    <a:pt x="33" y="48"/>
                    <a:pt x="33" y="47"/>
                  </a:cubicBezTo>
                  <a:cubicBezTo>
                    <a:pt x="33" y="42"/>
                    <a:pt x="23" y="50"/>
                    <a:pt x="23" y="50"/>
                  </a:cubicBezTo>
                  <a:close/>
                </a:path>
              </a:pathLst>
            </a:custGeom>
            <a:solidFill>
              <a:srgbClr val="FFFFFF"/>
            </a:solidFill>
            <a:ln>
              <a:noFill/>
            </a:ln>
          </p:spPr>
          <p:txBody>
            <a:bodyPr vert="horz" wrap="square" lIns="109728" tIns="54864" rIns="109728" bIns="54864" numCol="1" anchor="t" anchorCtr="0" compatLnSpc="1"/>
            <a:lstStyle/>
            <a:p>
              <a:endParaRPr lang="zh-CN" altLang="en-US" sz="2160"/>
            </a:p>
          </p:txBody>
        </p:sp>
      </p:grpSp>
      <p:sp>
        <p:nvSpPr>
          <p:cNvPr id="68" name="文本框 67"/>
          <p:cNvSpPr txBox="1"/>
          <p:nvPr/>
        </p:nvSpPr>
        <p:spPr>
          <a:xfrm>
            <a:off x="616468" y="4579398"/>
            <a:ext cx="1403994" cy="420370"/>
          </a:xfrm>
          <a:prstGeom prst="rect">
            <a:avLst/>
          </a:prstGeom>
          <a:noFill/>
        </p:spPr>
        <p:txBody>
          <a:bodyPr wrap="square" rtlCol="0">
            <a:spAutoFit/>
          </a:bodyPr>
          <a:lstStyle/>
          <a:p>
            <a:r>
              <a:rPr lang="zh-CN" altLang="en-US" sz="2160" b="1" dirty="0" smtClean="0">
                <a:solidFill>
                  <a:srgbClr val="0174AB"/>
                </a:solidFill>
                <a:latin typeface="Times New Roman" panose="02020603050405020304" pitchFamily="2" charset="0"/>
                <a:ea typeface="宋体" panose="02010600030101010101" pitchFamily="2" charset="-122"/>
                <a:cs typeface="+mn-ea"/>
              </a:rPr>
              <a:t>知识目标</a:t>
            </a:r>
            <a:endParaRPr lang="zh-CN" altLang="en-US" sz="2160" b="1" dirty="0">
              <a:solidFill>
                <a:srgbClr val="0174AB"/>
              </a:solidFill>
              <a:latin typeface="Times New Roman" panose="02020603050405020304" pitchFamily="2" charset="0"/>
              <a:ea typeface="宋体" panose="02010600030101010101" pitchFamily="2" charset="-122"/>
              <a:cs typeface="+mn-ea"/>
            </a:endParaRPr>
          </a:p>
        </p:txBody>
      </p:sp>
      <p:sp>
        <p:nvSpPr>
          <p:cNvPr id="55" name="矩形 54"/>
          <p:cNvSpPr/>
          <p:nvPr/>
        </p:nvSpPr>
        <p:spPr>
          <a:xfrm>
            <a:off x="2229847" y="1011211"/>
            <a:ext cx="4529917" cy="4592955"/>
          </a:xfrm>
          <a:prstGeom prst="rect">
            <a:avLst/>
          </a:prstGeom>
          <a:ln>
            <a:solidFill>
              <a:schemeClr val="accent1"/>
            </a:solidFill>
            <a:prstDash val="dash"/>
          </a:ln>
        </p:spPr>
        <p:txBody>
          <a:bodyPr wrap="square">
            <a:spAutoFit/>
          </a:bodyPr>
          <a:lstStyle/>
          <a:p>
            <a:pPr defTabSz="385445" fontAlgn="base">
              <a:lnSpc>
                <a:spcPct val="100000"/>
              </a:lnSpc>
              <a:spcBef>
                <a:spcPct val="0"/>
              </a:spcBef>
              <a:spcAft>
                <a:spcPct val="0"/>
              </a:spcAft>
              <a:buClr>
                <a:schemeClr val="accent1"/>
              </a:buClr>
              <a:buSzPct val="60000"/>
            </a:pPr>
            <a:r>
              <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了解经济法的概念、经济法律关系的构成要素</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lnSpc>
                <a:spcPct val="100000"/>
              </a:lnSpc>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2.</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理解违反经济法的法律责任</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lnSpc>
                <a:spcPct val="100000"/>
              </a:lnSpc>
              <a:spcBef>
                <a:spcPct val="0"/>
              </a:spcBef>
              <a:spcAft>
                <a:spcPct val="0"/>
              </a:spcAft>
              <a:buClr>
                <a:schemeClr val="accent1"/>
              </a:buClr>
              <a:buSzPct val="60000"/>
            </a:pPr>
            <a:r>
              <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3</a:t>
            </a: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a:t>
            </a:r>
            <a:r>
              <a:rPr lang="zh-CN" sz="1740" dirty="0" smtClean="0">
                <a:latin typeface="Times New Roman" panose="02020603050405020304" pitchFamily="2" charset="0"/>
                <a:ea typeface="宋体" panose="02010600030101010101" pitchFamily="2" charset="-122"/>
                <a:cs typeface="+mn-ea"/>
                <a:sym typeface="Times New Roman" panose="02020603050405020304" pitchFamily="2" charset="0"/>
              </a:rPr>
              <a:t>劳动法和劳动合同法的基本制度</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lnSpc>
                <a:spcPct val="100000"/>
              </a:lnSpc>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4.</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了解劳动者的权利、义务；</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lnSpc>
                <a:spcPct val="100000"/>
              </a:lnSpc>
              <a:spcBef>
                <a:spcPct val="0"/>
              </a:spcBef>
              <a:spcAft>
                <a:spcPct val="0"/>
              </a:spcAft>
              <a:buClr>
                <a:schemeClr val="accent1"/>
              </a:buClr>
              <a:buSzPct val="60000"/>
            </a:pPr>
            <a:r>
              <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5</a:t>
            </a: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r>
              <a:rPr 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掌握劳动合同的订立、变更、解除和终止，同时掌握劳动争议解决的方式及具体处理程序</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lnSpc>
                <a:spcPct val="100000"/>
              </a:lnSpc>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6.</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了解个人独资企业、合伙企业、公司的概念、特征；</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lnSpc>
                <a:spcPct val="100000"/>
              </a:lnSpc>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7.</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掌握普通合伙企业与有限合伙企业的法律特征，入伙与退伙的法律后果</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8.</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理解公司类型、公司的合并、分力、解散与清算、公司法人财产权和股东权利</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9.</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掌握公司的设立条件、组织机构，公司董事、监事、高级管理人员的资格和义务，公司股份的发行于转让；</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56" name="矩形 55"/>
          <p:cNvSpPr/>
          <p:nvPr/>
        </p:nvSpPr>
        <p:spPr>
          <a:xfrm>
            <a:off x="6946870" y="1082548"/>
            <a:ext cx="4456460" cy="3798570"/>
          </a:xfrm>
          <a:prstGeom prst="rect">
            <a:avLst/>
          </a:prstGeom>
          <a:ln>
            <a:solidFill>
              <a:schemeClr val="accent1"/>
            </a:solidFill>
            <a:prstDash val="dash"/>
          </a:ln>
        </p:spPr>
        <p:txBody>
          <a:bodyPr wrap="square">
            <a:spAutoFit/>
          </a:bodyPr>
          <a:lstStyle/>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10.</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了解合同的概念、特征和分类</a:t>
            </a:r>
            <a:endPar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11.</a:t>
            </a:r>
            <a:r>
              <a:rPr 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理解合同的成立条件、合同的变更与转让</a:t>
            </a:r>
            <a:r>
              <a:rPr lang="zh-CN" altLang="en-US"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12.</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掌握要约、承诺的法律规定，合同的效力、合同的履行及违约责任的相关法律规定；</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13. </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理解消费者的概念、消费者权益的国际保护；</a:t>
            </a:r>
            <a:endPar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14.</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掌握消费者的权利和经营者的义务，同时掌握消费纠纷的解决及侵害消费者权益的法律责任；</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smtClean="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15.</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理解不正当行为的种类</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16.</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掌握不正当行为判断标准</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defTabSz="385445" fontAlgn="base">
              <a:spcBef>
                <a:spcPct val="0"/>
              </a:spcBef>
              <a:spcAft>
                <a:spcPct val="0"/>
              </a:spcAft>
              <a:buClr>
                <a:schemeClr val="accent1"/>
              </a:buClr>
              <a:buSzPct val="60000"/>
            </a:pPr>
            <a:r>
              <a:rPr lang="en-US" altLang="zh-CN"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17.</a:t>
            </a:r>
            <a:r>
              <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掌握不正当竞争行为的法律特征及反不正当竞争权利的行使、掌握不正当竞争行为的法律后果</a:t>
            </a:r>
            <a:endParaRPr lang="zh-CN" altLang="en-US" sz="174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cxnSp>
        <p:nvCxnSpPr>
          <p:cNvPr id="53" name="直接连接符 52"/>
          <p:cNvCxnSpPr/>
          <p:nvPr/>
        </p:nvCxnSpPr>
        <p:spPr>
          <a:xfrm flipV="1">
            <a:off x="2207324" y="6356420"/>
            <a:ext cx="9196006" cy="2"/>
          </a:xfrm>
          <a:prstGeom prst="line">
            <a:avLst/>
          </a:prstGeom>
          <a:ln w="19050">
            <a:solidFill>
              <a:srgbClr val="21A3D0"/>
            </a:solidFill>
          </a:ln>
        </p:spPr>
        <p:style>
          <a:lnRef idx="1">
            <a:schemeClr val="accent1"/>
          </a:lnRef>
          <a:fillRef idx="0">
            <a:schemeClr val="accent1"/>
          </a:fillRef>
          <a:effectRef idx="0">
            <a:schemeClr val="accent1"/>
          </a:effectRef>
          <a:fontRef idx="minor">
            <a:schemeClr val="tx1"/>
          </a:fontRef>
        </p:style>
      </p:cxnSp>
      <p:grpSp>
        <p:nvGrpSpPr>
          <p:cNvPr id="59" name="Group 67"/>
          <p:cNvGrpSpPr/>
          <p:nvPr/>
        </p:nvGrpSpPr>
        <p:grpSpPr>
          <a:xfrm>
            <a:off x="964688" y="5575084"/>
            <a:ext cx="500116" cy="656281"/>
            <a:chOff x="2587624" y="-3175"/>
            <a:chExt cx="4133849" cy="7337425"/>
          </a:xfrm>
          <a:solidFill>
            <a:schemeClr val="bg1"/>
          </a:solidFill>
        </p:grpSpPr>
        <p:sp>
          <p:nvSpPr>
            <p:cNvPr id="60" name="Freeform 5"/>
            <p:cNvSpPr>
              <a:spLocks noEditPoints="1"/>
            </p:cNvSpPr>
            <p:nvPr/>
          </p:nvSpPr>
          <p:spPr bwMode="auto">
            <a:xfrm>
              <a:off x="2587624" y="3748088"/>
              <a:ext cx="1843086" cy="1541463"/>
            </a:xfrm>
            <a:custGeom>
              <a:avLst/>
              <a:gdLst/>
              <a:ahLst/>
              <a:cxnLst>
                <a:cxn ang="0">
                  <a:pos x="71" y="27"/>
                </a:cxn>
                <a:cxn ang="0">
                  <a:pos x="50" y="42"/>
                </a:cxn>
                <a:cxn ang="0">
                  <a:pos x="1" y="390"/>
                </a:cxn>
                <a:cxn ang="0">
                  <a:pos x="16" y="411"/>
                </a:cxn>
                <a:cxn ang="0">
                  <a:pos x="18" y="414"/>
                </a:cxn>
                <a:cxn ang="0">
                  <a:pos x="26" y="419"/>
                </a:cxn>
                <a:cxn ang="0">
                  <a:pos x="27" y="420"/>
                </a:cxn>
                <a:cxn ang="0">
                  <a:pos x="36" y="417"/>
                </a:cxn>
                <a:cxn ang="0">
                  <a:pos x="39" y="414"/>
                </a:cxn>
                <a:cxn ang="0">
                  <a:pos x="481" y="476"/>
                </a:cxn>
                <a:cxn ang="0">
                  <a:pos x="483" y="480"/>
                </a:cxn>
                <a:cxn ang="0">
                  <a:pos x="491" y="484"/>
                </a:cxn>
                <a:cxn ang="0">
                  <a:pos x="492" y="484"/>
                </a:cxn>
                <a:cxn ang="0">
                  <a:pos x="501" y="482"/>
                </a:cxn>
                <a:cxn ang="0">
                  <a:pos x="504" y="479"/>
                </a:cxn>
                <a:cxn ang="0">
                  <a:pos x="508" y="480"/>
                </a:cxn>
                <a:cxn ang="0">
                  <a:pos x="529" y="464"/>
                </a:cxn>
                <a:cxn ang="0">
                  <a:pos x="577" y="116"/>
                </a:cxn>
                <a:cxn ang="0">
                  <a:pos x="562" y="95"/>
                </a:cxn>
                <a:cxn ang="0">
                  <a:pos x="504" y="87"/>
                </a:cxn>
                <a:cxn ang="0">
                  <a:pos x="502" y="97"/>
                </a:cxn>
                <a:cxn ang="0">
                  <a:pos x="423" y="86"/>
                </a:cxn>
                <a:cxn ang="0">
                  <a:pos x="426" y="63"/>
                </a:cxn>
                <a:cxn ang="0">
                  <a:pos x="416" y="61"/>
                </a:cxn>
                <a:cxn ang="0">
                  <a:pos x="418" y="48"/>
                </a:cxn>
                <a:cxn ang="0">
                  <a:pos x="397" y="17"/>
                </a:cxn>
                <a:cxn ang="0">
                  <a:pos x="397" y="31"/>
                </a:cxn>
                <a:cxn ang="0">
                  <a:pos x="395" y="58"/>
                </a:cxn>
                <a:cxn ang="0">
                  <a:pos x="395" y="58"/>
                </a:cxn>
                <a:cxn ang="0">
                  <a:pos x="388" y="58"/>
                </a:cxn>
                <a:cxn ang="0">
                  <a:pos x="385" y="80"/>
                </a:cxn>
                <a:cxn ang="0">
                  <a:pos x="256" y="62"/>
                </a:cxn>
                <a:cxn ang="0">
                  <a:pos x="259" y="39"/>
                </a:cxn>
                <a:cxn ang="0">
                  <a:pos x="253" y="39"/>
                </a:cxn>
                <a:cxn ang="0">
                  <a:pos x="253" y="38"/>
                </a:cxn>
                <a:cxn ang="0">
                  <a:pos x="274" y="19"/>
                </a:cxn>
                <a:cxn ang="0">
                  <a:pos x="258" y="0"/>
                </a:cxn>
                <a:cxn ang="0">
                  <a:pos x="237" y="22"/>
                </a:cxn>
                <a:cxn ang="0">
                  <a:pos x="235" y="36"/>
                </a:cxn>
                <a:cxn ang="0">
                  <a:pos x="222" y="34"/>
                </a:cxn>
                <a:cxn ang="0">
                  <a:pos x="218" y="57"/>
                </a:cxn>
                <a:cxn ang="0">
                  <a:pos x="140" y="46"/>
                </a:cxn>
                <a:cxn ang="0">
                  <a:pos x="141" y="37"/>
                </a:cxn>
                <a:cxn ang="0">
                  <a:pos x="71" y="27"/>
                </a:cxn>
                <a:cxn ang="0">
                  <a:pos x="250" y="49"/>
                </a:cxn>
                <a:cxn ang="0">
                  <a:pos x="248" y="61"/>
                </a:cxn>
                <a:cxn ang="0">
                  <a:pos x="226" y="58"/>
                </a:cxn>
                <a:cxn ang="0">
                  <a:pos x="227" y="46"/>
                </a:cxn>
                <a:cxn ang="0">
                  <a:pos x="250" y="49"/>
                </a:cxn>
                <a:cxn ang="0">
                  <a:pos x="392" y="81"/>
                </a:cxn>
                <a:cxn ang="0">
                  <a:pos x="393" y="69"/>
                </a:cxn>
                <a:cxn ang="0">
                  <a:pos x="416" y="72"/>
                </a:cxn>
                <a:cxn ang="0">
                  <a:pos x="414" y="84"/>
                </a:cxn>
                <a:cxn ang="0">
                  <a:pos x="392" y="81"/>
                </a:cxn>
              </a:cxnLst>
              <a:rect l="0" t="0" r="r" b="b"/>
              <a:pathLst>
                <a:path w="579" h="485">
                  <a:moveTo>
                    <a:pt x="71" y="27"/>
                  </a:moveTo>
                  <a:cubicBezTo>
                    <a:pt x="59" y="25"/>
                    <a:pt x="52" y="30"/>
                    <a:pt x="50" y="42"/>
                  </a:cubicBezTo>
                  <a:cubicBezTo>
                    <a:pt x="1" y="390"/>
                    <a:pt x="1" y="390"/>
                    <a:pt x="1" y="390"/>
                  </a:cubicBezTo>
                  <a:cubicBezTo>
                    <a:pt x="0" y="402"/>
                    <a:pt x="5" y="409"/>
                    <a:pt x="16" y="411"/>
                  </a:cubicBezTo>
                  <a:cubicBezTo>
                    <a:pt x="17" y="412"/>
                    <a:pt x="17" y="413"/>
                    <a:pt x="18" y="414"/>
                  </a:cubicBezTo>
                  <a:cubicBezTo>
                    <a:pt x="20" y="417"/>
                    <a:pt x="23" y="419"/>
                    <a:pt x="26" y="419"/>
                  </a:cubicBezTo>
                  <a:cubicBezTo>
                    <a:pt x="27" y="420"/>
                    <a:pt x="27" y="420"/>
                    <a:pt x="27" y="420"/>
                  </a:cubicBezTo>
                  <a:cubicBezTo>
                    <a:pt x="30" y="420"/>
                    <a:pt x="33" y="419"/>
                    <a:pt x="36" y="417"/>
                  </a:cubicBezTo>
                  <a:cubicBezTo>
                    <a:pt x="37" y="416"/>
                    <a:pt x="38" y="415"/>
                    <a:pt x="39" y="414"/>
                  </a:cubicBezTo>
                  <a:cubicBezTo>
                    <a:pt x="481" y="476"/>
                    <a:pt x="481" y="476"/>
                    <a:pt x="481" y="476"/>
                  </a:cubicBezTo>
                  <a:cubicBezTo>
                    <a:pt x="482" y="477"/>
                    <a:pt x="483" y="478"/>
                    <a:pt x="483" y="480"/>
                  </a:cubicBezTo>
                  <a:cubicBezTo>
                    <a:pt x="485" y="482"/>
                    <a:pt x="488" y="484"/>
                    <a:pt x="491" y="484"/>
                  </a:cubicBezTo>
                  <a:cubicBezTo>
                    <a:pt x="492" y="484"/>
                    <a:pt x="492" y="484"/>
                    <a:pt x="492" y="484"/>
                  </a:cubicBezTo>
                  <a:cubicBezTo>
                    <a:pt x="496" y="485"/>
                    <a:pt x="499" y="484"/>
                    <a:pt x="501" y="482"/>
                  </a:cubicBezTo>
                  <a:cubicBezTo>
                    <a:pt x="502" y="481"/>
                    <a:pt x="503" y="480"/>
                    <a:pt x="504" y="479"/>
                  </a:cubicBezTo>
                  <a:cubicBezTo>
                    <a:pt x="508" y="480"/>
                    <a:pt x="508" y="480"/>
                    <a:pt x="508" y="480"/>
                  </a:cubicBezTo>
                  <a:cubicBezTo>
                    <a:pt x="520" y="482"/>
                    <a:pt x="527" y="476"/>
                    <a:pt x="529" y="464"/>
                  </a:cubicBezTo>
                  <a:cubicBezTo>
                    <a:pt x="577" y="116"/>
                    <a:pt x="577" y="116"/>
                    <a:pt x="577" y="116"/>
                  </a:cubicBezTo>
                  <a:cubicBezTo>
                    <a:pt x="579" y="104"/>
                    <a:pt x="574" y="97"/>
                    <a:pt x="562" y="95"/>
                  </a:cubicBezTo>
                  <a:cubicBezTo>
                    <a:pt x="504" y="87"/>
                    <a:pt x="504" y="87"/>
                    <a:pt x="504" y="87"/>
                  </a:cubicBezTo>
                  <a:cubicBezTo>
                    <a:pt x="502" y="97"/>
                    <a:pt x="502" y="97"/>
                    <a:pt x="502" y="97"/>
                  </a:cubicBezTo>
                  <a:cubicBezTo>
                    <a:pt x="423" y="86"/>
                    <a:pt x="423" y="86"/>
                    <a:pt x="423" y="86"/>
                  </a:cubicBezTo>
                  <a:cubicBezTo>
                    <a:pt x="426" y="63"/>
                    <a:pt x="426" y="63"/>
                    <a:pt x="426" y="63"/>
                  </a:cubicBezTo>
                  <a:cubicBezTo>
                    <a:pt x="416" y="61"/>
                    <a:pt x="416" y="61"/>
                    <a:pt x="416" y="61"/>
                  </a:cubicBezTo>
                  <a:cubicBezTo>
                    <a:pt x="418" y="48"/>
                    <a:pt x="418" y="48"/>
                    <a:pt x="418" y="48"/>
                  </a:cubicBezTo>
                  <a:cubicBezTo>
                    <a:pt x="420" y="33"/>
                    <a:pt x="413" y="23"/>
                    <a:pt x="397" y="17"/>
                  </a:cubicBezTo>
                  <a:cubicBezTo>
                    <a:pt x="397" y="31"/>
                    <a:pt x="397" y="31"/>
                    <a:pt x="397" y="31"/>
                  </a:cubicBezTo>
                  <a:cubicBezTo>
                    <a:pt x="398" y="35"/>
                    <a:pt x="398" y="44"/>
                    <a:pt x="395" y="58"/>
                  </a:cubicBezTo>
                  <a:cubicBezTo>
                    <a:pt x="395" y="58"/>
                    <a:pt x="395" y="58"/>
                    <a:pt x="395" y="58"/>
                  </a:cubicBezTo>
                  <a:cubicBezTo>
                    <a:pt x="388" y="58"/>
                    <a:pt x="388" y="58"/>
                    <a:pt x="388" y="58"/>
                  </a:cubicBezTo>
                  <a:cubicBezTo>
                    <a:pt x="385" y="80"/>
                    <a:pt x="385" y="80"/>
                    <a:pt x="385" y="80"/>
                  </a:cubicBezTo>
                  <a:cubicBezTo>
                    <a:pt x="256" y="62"/>
                    <a:pt x="256" y="62"/>
                    <a:pt x="256" y="62"/>
                  </a:cubicBezTo>
                  <a:cubicBezTo>
                    <a:pt x="259" y="39"/>
                    <a:pt x="259" y="39"/>
                    <a:pt x="259" y="39"/>
                  </a:cubicBezTo>
                  <a:cubicBezTo>
                    <a:pt x="253" y="39"/>
                    <a:pt x="253" y="39"/>
                    <a:pt x="253" y="39"/>
                  </a:cubicBezTo>
                  <a:cubicBezTo>
                    <a:pt x="253" y="38"/>
                    <a:pt x="253" y="38"/>
                    <a:pt x="253" y="38"/>
                  </a:cubicBezTo>
                  <a:cubicBezTo>
                    <a:pt x="255" y="22"/>
                    <a:pt x="262" y="16"/>
                    <a:pt x="274" y="19"/>
                  </a:cubicBezTo>
                  <a:cubicBezTo>
                    <a:pt x="258" y="0"/>
                    <a:pt x="258" y="0"/>
                    <a:pt x="258" y="0"/>
                  </a:cubicBezTo>
                  <a:cubicBezTo>
                    <a:pt x="246" y="2"/>
                    <a:pt x="239" y="10"/>
                    <a:pt x="237" y="22"/>
                  </a:cubicBezTo>
                  <a:cubicBezTo>
                    <a:pt x="235" y="36"/>
                    <a:pt x="235" y="36"/>
                    <a:pt x="235" y="36"/>
                  </a:cubicBezTo>
                  <a:cubicBezTo>
                    <a:pt x="222" y="34"/>
                    <a:pt x="222" y="34"/>
                    <a:pt x="222" y="34"/>
                  </a:cubicBezTo>
                  <a:cubicBezTo>
                    <a:pt x="218" y="57"/>
                    <a:pt x="218" y="57"/>
                    <a:pt x="218" y="57"/>
                  </a:cubicBezTo>
                  <a:cubicBezTo>
                    <a:pt x="140" y="46"/>
                    <a:pt x="140" y="46"/>
                    <a:pt x="140" y="46"/>
                  </a:cubicBezTo>
                  <a:cubicBezTo>
                    <a:pt x="141" y="37"/>
                    <a:pt x="141" y="37"/>
                    <a:pt x="141" y="37"/>
                  </a:cubicBezTo>
                  <a:lnTo>
                    <a:pt x="71" y="27"/>
                  </a:lnTo>
                  <a:close/>
                  <a:moveTo>
                    <a:pt x="250" y="49"/>
                  </a:moveTo>
                  <a:cubicBezTo>
                    <a:pt x="248" y="61"/>
                    <a:pt x="248" y="61"/>
                    <a:pt x="248" y="61"/>
                  </a:cubicBezTo>
                  <a:cubicBezTo>
                    <a:pt x="226" y="58"/>
                    <a:pt x="226" y="58"/>
                    <a:pt x="226" y="58"/>
                  </a:cubicBezTo>
                  <a:cubicBezTo>
                    <a:pt x="227" y="46"/>
                    <a:pt x="227" y="46"/>
                    <a:pt x="227" y="46"/>
                  </a:cubicBezTo>
                  <a:lnTo>
                    <a:pt x="250" y="49"/>
                  </a:lnTo>
                  <a:close/>
                  <a:moveTo>
                    <a:pt x="392" y="81"/>
                  </a:moveTo>
                  <a:cubicBezTo>
                    <a:pt x="393" y="69"/>
                    <a:pt x="393" y="69"/>
                    <a:pt x="393" y="69"/>
                  </a:cubicBezTo>
                  <a:cubicBezTo>
                    <a:pt x="416" y="72"/>
                    <a:pt x="416" y="72"/>
                    <a:pt x="416" y="72"/>
                  </a:cubicBezTo>
                  <a:cubicBezTo>
                    <a:pt x="414" y="84"/>
                    <a:pt x="414" y="84"/>
                    <a:pt x="414" y="84"/>
                  </a:cubicBezTo>
                  <a:lnTo>
                    <a:pt x="392" y="81"/>
                  </a:lnTo>
                  <a:close/>
                </a:path>
              </a:pathLst>
            </a:custGeom>
            <a:grpFill/>
            <a:ln w="9525">
              <a:noFill/>
              <a:round/>
            </a:ln>
          </p:spPr>
          <p:txBody>
            <a:bodyPr vert="horz" wrap="square" lIns="109728" tIns="54864" rIns="109728" bIns="54864" numCol="1" anchor="t" anchorCtr="0" compatLnSpc="1"/>
            <a:lstStyle/>
            <a:p>
              <a:endParaRPr lang="en-US" sz="2160"/>
            </a:p>
          </p:txBody>
        </p:sp>
        <p:sp>
          <p:nvSpPr>
            <p:cNvPr id="61" name="Freeform 8"/>
            <p:cNvSpPr/>
            <p:nvPr/>
          </p:nvSpPr>
          <p:spPr bwMode="auto">
            <a:xfrm>
              <a:off x="2771775" y="-3175"/>
              <a:ext cx="3949698" cy="7337425"/>
            </a:xfrm>
            <a:custGeom>
              <a:avLst/>
              <a:gdLst/>
              <a:ahLst/>
              <a:cxnLst>
                <a:cxn ang="0">
                  <a:pos x="743" y="97"/>
                </a:cxn>
                <a:cxn ang="0">
                  <a:pos x="724" y="161"/>
                </a:cxn>
                <a:cxn ang="0">
                  <a:pos x="707" y="220"/>
                </a:cxn>
                <a:cxn ang="0">
                  <a:pos x="716" y="247"/>
                </a:cxn>
                <a:cxn ang="0">
                  <a:pos x="711" y="273"/>
                </a:cxn>
                <a:cxn ang="0">
                  <a:pos x="767" y="327"/>
                </a:cxn>
                <a:cxn ang="0">
                  <a:pos x="722" y="448"/>
                </a:cxn>
                <a:cxn ang="0">
                  <a:pos x="686" y="682"/>
                </a:cxn>
                <a:cxn ang="0">
                  <a:pos x="672" y="751"/>
                </a:cxn>
                <a:cxn ang="0">
                  <a:pos x="618" y="794"/>
                </a:cxn>
                <a:cxn ang="0">
                  <a:pos x="416" y="742"/>
                </a:cxn>
                <a:cxn ang="0">
                  <a:pos x="348" y="503"/>
                </a:cxn>
                <a:cxn ang="0">
                  <a:pos x="306" y="304"/>
                </a:cxn>
                <a:cxn ang="0">
                  <a:pos x="324" y="273"/>
                </a:cxn>
                <a:cxn ang="0">
                  <a:pos x="326" y="228"/>
                </a:cxn>
                <a:cxn ang="0">
                  <a:pos x="332" y="144"/>
                </a:cxn>
                <a:cxn ang="0">
                  <a:pos x="343" y="83"/>
                </a:cxn>
                <a:cxn ang="0">
                  <a:pos x="251" y="3"/>
                </a:cxn>
                <a:cxn ang="0">
                  <a:pos x="143" y="16"/>
                </a:cxn>
                <a:cxn ang="0">
                  <a:pos x="81" y="167"/>
                </a:cxn>
                <a:cxn ang="0">
                  <a:pos x="110" y="263"/>
                </a:cxn>
                <a:cxn ang="0">
                  <a:pos x="67" y="361"/>
                </a:cxn>
                <a:cxn ang="0">
                  <a:pos x="82" y="1272"/>
                </a:cxn>
                <a:cxn ang="0">
                  <a:pos x="81" y="1602"/>
                </a:cxn>
                <a:cxn ang="0">
                  <a:pos x="63" y="2082"/>
                </a:cxn>
                <a:cxn ang="0">
                  <a:pos x="332" y="2304"/>
                </a:cxn>
                <a:cxn ang="0">
                  <a:pos x="456" y="2256"/>
                </a:cxn>
                <a:cxn ang="0">
                  <a:pos x="515" y="2197"/>
                </a:cxn>
                <a:cxn ang="0">
                  <a:pos x="332" y="2058"/>
                </a:cxn>
                <a:cxn ang="0">
                  <a:pos x="399" y="1616"/>
                </a:cxn>
                <a:cxn ang="0">
                  <a:pos x="447" y="1202"/>
                </a:cxn>
                <a:cxn ang="0">
                  <a:pos x="430" y="902"/>
                </a:cxn>
                <a:cxn ang="0">
                  <a:pos x="614" y="937"/>
                </a:cxn>
                <a:cxn ang="0">
                  <a:pos x="665" y="951"/>
                </a:cxn>
                <a:cxn ang="0">
                  <a:pos x="713" y="1283"/>
                </a:cxn>
                <a:cxn ang="0">
                  <a:pos x="819" y="1939"/>
                </a:cxn>
                <a:cxn ang="0">
                  <a:pos x="769" y="2111"/>
                </a:cxn>
                <a:cxn ang="0">
                  <a:pos x="609" y="2203"/>
                </a:cxn>
                <a:cxn ang="0">
                  <a:pos x="760" y="2240"/>
                </a:cxn>
                <a:cxn ang="0">
                  <a:pos x="832" y="2244"/>
                </a:cxn>
                <a:cxn ang="0">
                  <a:pos x="899" y="2289"/>
                </a:cxn>
                <a:cxn ang="0">
                  <a:pos x="1104" y="2214"/>
                </a:cxn>
                <a:cxn ang="0">
                  <a:pos x="1110" y="2066"/>
                </a:cxn>
                <a:cxn ang="0">
                  <a:pos x="1085" y="1626"/>
                </a:cxn>
                <a:cxn ang="0">
                  <a:pos x="1067" y="1328"/>
                </a:cxn>
                <a:cxn ang="0">
                  <a:pos x="1066" y="1271"/>
                </a:cxn>
                <a:cxn ang="0">
                  <a:pos x="1090" y="1202"/>
                </a:cxn>
                <a:cxn ang="0">
                  <a:pos x="1141" y="957"/>
                </a:cxn>
                <a:cxn ang="0">
                  <a:pos x="1225" y="717"/>
                </a:cxn>
                <a:cxn ang="0">
                  <a:pos x="1153" y="548"/>
                </a:cxn>
                <a:cxn ang="0">
                  <a:pos x="939" y="274"/>
                </a:cxn>
                <a:cxn ang="0">
                  <a:pos x="973" y="144"/>
                </a:cxn>
                <a:cxn ang="0">
                  <a:pos x="902" y="47"/>
                </a:cxn>
                <a:cxn ang="0">
                  <a:pos x="876" y="38"/>
                </a:cxn>
                <a:cxn ang="0">
                  <a:pos x="839" y="40"/>
                </a:cxn>
                <a:cxn ang="0">
                  <a:pos x="761" y="44"/>
                </a:cxn>
              </a:cxnLst>
              <a:rect l="0" t="0" r="r" b="b"/>
              <a:pathLst>
                <a:path w="1241" h="2308">
                  <a:moveTo>
                    <a:pt x="727" y="55"/>
                  </a:moveTo>
                  <a:cubicBezTo>
                    <a:pt x="728" y="65"/>
                    <a:pt x="728" y="65"/>
                    <a:pt x="728" y="65"/>
                  </a:cubicBezTo>
                  <a:cubicBezTo>
                    <a:pt x="729" y="72"/>
                    <a:pt x="729" y="72"/>
                    <a:pt x="729" y="72"/>
                  </a:cubicBezTo>
                  <a:cubicBezTo>
                    <a:pt x="734" y="82"/>
                    <a:pt x="734" y="82"/>
                    <a:pt x="734" y="82"/>
                  </a:cubicBezTo>
                  <a:cubicBezTo>
                    <a:pt x="739" y="83"/>
                    <a:pt x="739" y="83"/>
                    <a:pt x="739" y="83"/>
                  </a:cubicBezTo>
                  <a:cubicBezTo>
                    <a:pt x="742" y="91"/>
                    <a:pt x="742" y="91"/>
                    <a:pt x="742" y="91"/>
                  </a:cubicBezTo>
                  <a:cubicBezTo>
                    <a:pt x="743" y="97"/>
                    <a:pt x="743" y="97"/>
                    <a:pt x="743" y="97"/>
                  </a:cubicBezTo>
                  <a:cubicBezTo>
                    <a:pt x="741" y="101"/>
                    <a:pt x="741" y="101"/>
                    <a:pt x="741" y="101"/>
                  </a:cubicBezTo>
                  <a:cubicBezTo>
                    <a:pt x="735" y="107"/>
                    <a:pt x="735" y="107"/>
                    <a:pt x="735" y="107"/>
                  </a:cubicBezTo>
                  <a:cubicBezTo>
                    <a:pt x="721" y="137"/>
                    <a:pt x="721" y="137"/>
                    <a:pt x="721" y="137"/>
                  </a:cubicBezTo>
                  <a:cubicBezTo>
                    <a:pt x="719" y="145"/>
                    <a:pt x="719" y="145"/>
                    <a:pt x="719" y="145"/>
                  </a:cubicBezTo>
                  <a:cubicBezTo>
                    <a:pt x="719" y="148"/>
                    <a:pt x="719" y="148"/>
                    <a:pt x="719" y="148"/>
                  </a:cubicBezTo>
                  <a:cubicBezTo>
                    <a:pt x="724" y="157"/>
                    <a:pt x="724" y="157"/>
                    <a:pt x="724" y="157"/>
                  </a:cubicBezTo>
                  <a:cubicBezTo>
                    <a:pt x="724" y="161"/>
                    <a:pt x="724" y="161"/>
                    <a:pt x="724" y="161"/>
                  </a:cubicBezTo>
                  <a:cubicBezTo>
                    <a:pt x="722" y="167"/>
                    <a:pt x="722" y="167"/>
                    <a:pt x="722" y="167"/>
                  </a:cubicBezTo>
                  <a:cubicBezTo>
                    <a:pt x="718" y="176"/>
                    <a:pt x="718" y="176"/>
                    <a:pt x="718" y="176"/>
                  </a:cubicBezTo>
                  <a:cubicBezTo>
                    <a:pt x="695" y="204"/>
                    <a:pt x="695" y="204"/>
                    <a:pt x="695" y="204"/>
                  </a:cubicBezTo>
                  <a:cubicBezTo>
                    <a:pt x="694" y="208"/>
                    <a:pt x="694" y="208"/>
                    <a:pt x="694" y="208"/>
                  </a:cubicBezTo>
                  <a:cubicBezTo>
                    <a:pt x="695" y="211"/>
                    <a:pt x="695" y="211"/>
                    <a:pt x="695" y="211"/>
                  </a:cubicBezTo>
                  <a:cubicBezTo>
                    <a:pt x="700" y="217"/>
                    <a:pt x="700" y="217"/>
                    <a:pt x="700" y="217"/>
                  </a:cubicBezTo>
                  <a:cubicBezTo>
                    <a:pt x="707" y="220"/>
                    <a:pt x="707" y="220"/>
                    <a:pt x="707" y="220"/>
                  </a:cubicBezTo>
                  <a:cubicBezTo>
                    <a:pt x="714" y="224"/>
                    <a:pt x="714" y="224"/>
                    <a:pt x="714" y="224"/>
                  </a:cubicBezTo>
                  <a:cubicBezTo>
                    <a:pt x="714" y="230"/>
                    <a:pt x="714" y="230"/>
                    <a:pt x="714" y="230"/>
                  </a:cubicBezTo>
                  <a:cubicBezTo>
                    <a:pt x="711" y="234"/>
                    <a:pt x="711" y="234"/>
                    <a:pt x="711" y="234"/>
                  </a:cubicBezTo>
                  <a:cubicBezTo>
                    <a:pt x="709" y="237"/>
                    <a:pt x="709" y="237"/>
                    <a:pt x="709" y="237"/>
                  </a:cubicBezTo>
                  <a:cubicBezTo>
                    <a:pt x="709" y="241"/>
                    <a:pt x="709" y="241"/>
                    <a:pt x="709" y="241"/>
                  </a:cubicBezTo>
                  <a:cubicBezTo>
                    <a:pt x="712" y="244"/>
                    <a:pt x="712" y="244"/>
                    <a:pt x="712" y="244"/>
                  </a:cubicBezTo>
                  <a:cubicBezTo>
                    <a:pt x="716" y="247"/>
                    <a:pt x="716" y="247"/>
                    <a:pt x="716" y="247"/>
                  </a:cubicBezTo>
                  <a:cubicBezTo>
                    <a:pt x="716" y="252"/>
                    <a:pt x="716" y="252"/>
                    <a:pt x="716" y="252"/>
                  </a:cubicBezTo>
                  <a:cubicBezTo>
                    <a:pt x="713" y="257"/>
                    <a:pt x="713" y="257"/>
                    <a:pt x="713" y="257"/>
                  </a:cubicBezTo>
                  <a:cubicBezTo>
                    <a:pt x="709" y="259"/>
                    <a:pt x="709" y="259"/>
                    <a:pt x="709" y="259"/>
                  </a:cubicBezTo>
                  <a:cubicBezTo>
                    <a:pt x="706" y="263"/>
                    <a:pt x="706" y="263"/>
                    <a:pt x="706" y="263"/>
                  </a:cubicBezTo>
                  <a:cubicBezTo>
                    <a:pt x="706" y="267"/>
                    <a:pt x="706" y="267"/>
                    <a:pt x="706" y="267"/>
                  </a:cubicBezTo>
                  <a:cubicBezTo>
                    <a:pt x="709" y="269"/>
                    <a:pt x="709" y="269"/>
                    <a:pt x="709" y="269"/>
                  </a:cubicBezTo>
                  <a:cubicBezTo>
                    <a:pt x="711" y="273"/>
                    <a:pt x="711" y="273"/>
                    <a:pt x="711" y="273"/>
                  </a:cubicBezTo>
                  <a:cubicBezTo>
                    <a:pt x="711" y="281"/>
                    <a:pt x="711" y="281"/>
                    <a:pt x="711" y="281"/>
                  </a:cubicBezTo>
                  <a:cubicBezTo>
                    <a:pt x="707" y="286"/>
                    <a:pt x="707" y="286"/>
                    <a:pt x="707" y="286"/>
                  </a:cubicBezTo>
                  <a:cubicBezTo>
                    <a:pt x="705" y="295"/>
                    <a:pt x="705" y="295"/>
                    <a:pt x="705" y="295"/>
                  </a:cubicBezTo>
                  <a:cubicBezTo>
                    <a:pt x="707" y="304"/>
                    <a:pt x="707" y="304"/>
                    <a:pt x="707" y="304"/>
                  </a:cubicBezTo>
                  <a:cubicBezTo>
                    <a:pt x="717" y="312"/>
                    <a:pt x="717" y="312"/>
                    <a:pt x="717" y="312"/>
                  </a:cubicBezTo>
                  <a:cubicBezTo>
                    <a:pt x="750" y="319"/>
                    <a:pt x="750" y="319"/>
                    <a:pt x="750" y="319"/>
                  </a:cubicBezTo>
                  <a:cubicBezTo>
                    <a:pt x="767" y="327"/>
                    <a:pt x="767" y="327"/>
                    <a:pt x="767" y="327"/>
                  </a:cubicBezTo>
                  <a:cubicBezTo>
                    <a:pt x="789" y="344"/>
                    <a:pt x="789" y="344"/>
                    <a:pt x="789" y="344"/>
                  </a:cubicBezTo>
                  <a:cubicBezTo>
                    <a:pt x="799" y="356"/>
                    <a:pt x="799" y="356"/>
                    <a:pt x="799" y="356"/>
                  </a:cubicBezTo>
                  <a:cubicBezTo>
                    <a:pt x="799" y="370"/>
                    <a:pt x="799" y="370"/>
                    <a:pt x="799" y="370"/>
                  </a:cubicBezTo>
                  <a:cubicBezTo>
                    <a:pt x="795" y="386"/>
                    <a:pt x="795" y="386"/>
                    <a:pt x="795" y="386"/>
                  </a:cubicBezTo>
                  <a:cubicBezTo>
                    <a:pt x="788" y="397"/>
                    <a:pt x="788" y="397"/>
                    <a:pt x="788" y="397"/>
                  </a:cubicBezTo>
                  <a:cubicBezTo>
                    <a:pt x="744" y="428"/>
                    <a:pt x="744" y="428"/>
                    <a:pt x="744" y="428"/>
                  </a:cubicBezTo>
                  <a:cubicBezTo>
                    <a:pt x="722" y="448"/>
                    <a:pt x="722" y="448"/>
                    <a:pt x="722" y="448"/>
                  </a:cubicBezTo>
                  <a:cubicBezTo>
                    <a:pt x="707" y="471"/>
                    <a:pt x="707" y="471"/>
                    <a:pt x="707" y="471"/>
                  </a:cubicBezTo>
                  <a:cubicBezTo>
                    <a:pt x="701" y="496"/>
                    <a:pt x="701" y="496"/>
                    <a:pt x="701" y="496"/>
                  </a:cubicBezTo>
                  <a:cubicBezTo>
                    <a:pt x="696" y="542"/>
                    <a:pt x="696" y="542"/>
                    <a:pt x="696" y="542"/>
                  </a:cubicBezTo>
                  <a:cubicBezTo>
                    <a:pt x="695" y="621"/>
                    <a:pt x="695" y="621"/>
                    <a:pt x="695" y="621"/>
                  </a:cubicBezTo>
                  <a:cubicBezTo>
                    <a:pt x="692" y="632"/>
                    <a:pt x="692" y="632"/>
                    <a:pt x="692" y="632"/>
                  </a:cubicBezTo>
                  <a:cubicBezTo>
                    <a:pt x="687" y="643"/>
                    <a:pt x="687" y="643"/>
                    <a:pt x="687" y="643"/>
                  </a:cubicBezTo>
                  <a:cubicBezTo>
                    <a:pt x="686" y="682"/>
                    <a:pt x="686" y="682"/>
                    <a:pt x="686" y="682"/>
                  </a:cubicBezTo>
                  <a:cubicBezTo>
                    <a:pt x="687" y="690"/>
                    <a:pt x="687" y="690"/>
                    <a:pt x="687" y="690"/>
                  </a:cubicBezTo>
                  <a:cubicBezTo>
                    <a:pt x="683" y="716"/>
                    <a:pt x="683" y="716"/>
                    <a:pt x="683" y="716"/>
                  </a:cubicBezTo>
                  <a:cubicBezTo>
                    <a:pt x="687" y="726"/>
                    <a:pt x="687" y="726"/>
                    <a:pt x="687" y="726"/>
                  </a:cubicBezTo>
                  <a:cubicBezTo>
                    <a:pt x="687" y="727"/>
                    <a:pt x="688" y="729"/>
                    <a:pt x="690" y="733"/>
                  </a:cubicBezTo>
                  <a:cubicBezTo>
                    <a:pt x="690" y="734"/>
                    <a:pt x="688" y="736"/>
                    <a:pt x="686" y="738"/>
                  </a:cubicBezTo>
                  <a:cubicBezTo>
                    <a:pt x="680" y="743"/>
                    <a:pt x="676" y="746"/>
                    <a:pt x="675" y="746"/>
                  </a:cubicBezTo>
                  <a:cubicBezTo>
                    <a:pt x="674" y="747"/>
                    <a:pt x="673" y="748"/>
                    <a:pt x="672" y="751"/>
                  </a:cubicBezTo>
                  <a:cubicBezTo>
                    <a:pt x="672" y="752"/>
                    <a:pt x="672" y="753"/>
                    <a:pt x="671" y="754"/>
                  </a:cubicBezTo>
                  <a:cubicBezTo>
                    <a:pt x="650" y="782"/>
                    <a:pt x="650" y="782"/>
                    <a:pt x="650" y="782"/>
                  </a:cubicBezTo>
                  <a:cubicBezTo>
                    <a:pt x="644" y="792"/>
                    <a:pt x="644" y="792"/>
                    <a:pt x="644" y="792"/>
                  </a:cubicBezTo>
                  <a:cubicBezTo>
                    <a:pt x="641" y="807"/>
                    <a:pt x="641" y="807"/>
                    <a:pt x="641" y="807"/>
                  </a:cubicBezTo>
                  <a:cubicBezTo>
                    <a:pt x="627" y="812"/>
                    <a:pt x="627" y="812"/>
                    <a:pt x="627" y="812"/>
                  </a:cubicBezTo>
                  <a:cubicBezTo>
                    <a:pt x="624" y="804"/>
                    <a:pt x="624" y="804"/>
                    <a:pt x="624" y="804"/>
                  </a:cubicBezTo>
                  <a:cubicBezTo>
                    <a:pt x="618" y="794"/>
                    <a:pt x="618" y="794"/>
                    <a:pt x="618" y="794"/>
                  </a:cubicBezTo>
                  <a:cubicBezTo>
                    <a:pt x="614" y="791"/>
                    <a:pt x="609" y="789"/>
                    <a:pt x="602" y="790"/>
                  </a:cubicBezTo>
                  <a:cubicBezTo>
                    <a:pt x="568" y="804"/>
                    <a:pt x="568" y="804"/>
                    <a:pt x="568" y="804"/>
                  </a:cubicBezTo>
                  <a:cubicBezTo>
                    <a:pt x="557" y="804"/>
                    <a:pt x="557" y="804"/>
                    <a:pt x="557" y="804"/>
                  </a:cubicBezTo>
                  <a:cubicBezTo>
                    <a:pt x="474" y="771"/>
                    <a:pt x="474" y="771"/>
                    <a:pt x="474" y="771"/>
                  </a:cubicBezTo>
                  <a:cubicBezTo>
                    <a:pt x="464" y="769"/>
                    <a:pt x="464" y="769"/>
                    <a:pt x="464" y="769"/>
                  </a:cubicBezTo>
                  <a:cubicBezTo>
                    <a:pt x="449" y="769"/>
                    <a:pt x="449" y="769"/>
                    <a:pt x="449" y="769"/>
                  </a:cubicBezTo>
                  <a:cubicBezTo>
                    <a:pt x="416" y="742"/>
                    <a:pt x="416" y="742"/>
                    <a:pt x="416" y="742"/>
                  </a:cubicBezTo>
                  <a:cubicBezTo>
                    <a:pt x="413" y="736"/>
                    <a:pt x="411" y="733"/>
                    <a:pt x="410" y="732"/>
                  </a:cubicBezTo>
                  <a:cubicBezTo>
                    <a:pt x="409" y="732"/>
                    <a:pt x="409" y="730"/>
                    <a:pt x="409" y="727"/>
                  </a:cubicBezTo>
                  <a:cubicBezTo>
                    <a:pt x="410" y="722"/>
                    <a:pt x="410" y="722"/>
                    <a:pt x="410" y="722"/>
                  </a:cubicBezTo>
                  <a:cubicBezTo>
                    <a:pt x="416" y="697"/>
                    <a:pt x="416" y="697"/>
                    <a:pt x="416" y="697"/>
                  </a:cubicBezTo>
                  <a:cubicBezTo>
                    <a:pt x="417" y="674"/>
                    <a:pt x="417" y="674"/>
                    <a:pt x="417" y="674"/>
                  </a:cubicBezTo>
                  <a:cubicBezTo>
                    <a:pt x="393" y="578"/>
                    <a:pt x="393" y="578"/>
                    <a:pt x="393" y="578"/>
                  </a:cubicBezTo>
                  <a:cubicBezTo>
                    <a:pt x="348" y="503"/>
                    <a:pt x="348" y="503"/>
                    <a:pt x="348" y="503"/>
                  </a:cubicBezTo>
                  <a:cubicBezTo>
                    <a:pt x="255" y="384"/>
                    <a:pt x="255" y="384"/>
                    <a:pt x="255" y="384"/>
                  </a:cubicBezTo>
                  <a:cubicBezTo>
                    <a:pt x="252" y="375"/>
                    <a:pt x="252" y="375"/>
                    <a:pt x="252" y="375"/>
                  </a:cubicBezTo>
                  <a:cubicBezTo>
                    <a:pt x="253" y="370"/>
                    <a:pt x="253" y="370"/>
                    <a:pt x="253" y="370"/>
                  </a:cubicBezTo>
                  <a:cubicBezTo>
                    <a:pt x="281" y="329"/>
                    <a:pt x="281" y="329"/>
                    <a:pt x="281" y="329"/>
                  </a:cubicBezTo>
                  <a:cubicBezTo>
                    <a:pt x="278" y="327"/>
                    <a:pt x="278" y="327"/>
                    <a:pt x="278" y="327"/>
                  </a:cubicBezTo>
                  <a:cubicBezTo>
                    <a:pt x="279" y="317"/>
                    <a:pt x="279" y="317"/>
                    <a:pt x="279" y="317"/>
                  </a:cubicBezTo>
                  <a:cubicBezTo>
                    <a:pt x="306" y="304"/>
                    <a:pt x="306" y="304"/>
                    <a:pt x="306" y="304"/>
                  </a:cubicBezTo>
                  <a:cubicBezTo>
                    <a:pt x="311" y="304"/>
                    <a:pt x="311" y="304"/>
                    <a:pt x="311" y="304"/>
                  </a:cubicBezTo>
                  <a:cubicBezTo>
                    <a:pt x="318" y="303"/>
                    <a:pt x="318" y="303"/>
                    <a:pt x="318" y="303"/>
                  </a:cubicBezTo>
                  <a:cubicBezTo>
                    <a:pt x="324" y="298"/>
                    <a:pt x="324" y="298"/>
                    <a:pt x="324" y="298"/>
                  </a:cubicBezTo>
                  <a:cubicBezTo>
                    <a:pt x="329" y="292"/>
                    <a:pt x="329" y="292"/>
                    <a:pt x="329" y="292"/>
                  </a:cubicBezTo>
                  <a:cubicBezTo>
                    <a:pt x="330" y="286"/>
                    <a:pt x="330" y="286"/>
                    <a:pt x="330" y="286"/>
                  </a:cubicBezTo>
                  <a:cubicBezTo>
                    <a:pt x="328" y="280"/>
                    <a:pt x="328" y="280"/>
                    <a:pt x="328" y="280"/>
                  </a:cubicBezTo>
                  <a:cubicBezTo>
                    <a:pt x="324" y="273"/>
                    <a:pt x="324" y="273"/>
                    <a:pt x="324" y="273"/>
                  </a:cubicBezTo>
                  <a:cubicBezTo>
                    <a:pt x="324" y="267"/>
                    <a:pt x="324" y="267"/>
                    <a:pt x="324" y="267"/>
                  </a:cubicBezTo>
                  <a:cubicBezTo>
                    <a:pt x="324" y="260"/>
                    <a:pt x="324" y="260"/>
                    <a:pt x="324" y="260"/>
                  </a:cubicBezTo>
                  <a:cubicBezTo>
                    <a:pt x="324" y="253"/>
                    <a:pt x="324" y="253"/>
                    <a:pt x="324" y="253"/>
                  </a:cubicBezTo>
                  <a:cubicBezTo>
                    <a:pt x="318" y="250"/>
                    <a:pt x="318" y="250"/>
                    <a:pt x="318" y="250"/>
                  </a:cubicBezTo>
                  <a:cubicBezTo>
                    <a:pt x="318" y="241"/>
                    <a:pt x="318" y="241"/>
                    <a:pt x="318" y="241"/>
                  </a:cubicBezTo>
                  <a:cubicBezTo>
                    <a:pt x="320" y="232"/>
                    <a:pt x="320" y="232"/>
                    <a:pt x="320" y="232"/>
                  </a:cubicBezTo>
                  <a:cubicBezTo>
                    <a:pt x="326" y="228"/>
                    <a:pt x="326" y="228"/>
                    <a:pt x="326" y="228"/>
                  </a:cubicBezTo>
                  <a:cubicBezTo>
                    <a:pt x="335" y="212"/>
                    <a:pt x="335" y="212"/>
                    <a:pt x="335" y="212"/>
                  </a:cubicBezTo>
                  <a:cubicBezTo>
                    <a:pt x="348" y="211"/>
                    <a:pt x="348" y="211"/>
                    <a:pt x="348" y="211"/>
                  </a:cubicBezTo>
                  <a:cubicBezTo>
                    <a:pt x="354" y="207"/>
                    <a:pt x="354" y="207"/>
                    <a:pt x="354" y="207"/>
                  </a:cubicBezTo>
                  <a:cubicBezTo>
                    <a:pt x="354" y="200"/>
                    <a:pt x="354" y="200"/>
                    <a:pt x="354" y="200"/>
                  </a:cubicBezTo>
                  <a:cubicBezTo>
                    <a:pt x="329" y="159"/>
                    <a:pt x="329" y="159"/>
                    <a:pt x="329" y="159"/>
                  </a:cubicBezTo>
                  <a:cubicBezTo>
                    <a:pt x="329" y="152"/>
                    <a:pt x="329" y="152"/>
                    <a:pt x="329" y="152"/>
                  </a:cubicBezTo>
                  <a:cubicBezTo>
                    <a:pt x="332" y="144"/>
                    <a:pt x="332" y="144"/>
                    <a:pt x="332" y="144"/>
                  </a:cubicBezTo>
                  <a:cubicBezTo>
                    <a:pt x="332" y="137"/>
                    <a:pt x="332" y="137"/>
                    <a:pt x="332" y="137"/>
                  </a:cubicBezTo>
                  <a:cubicBezTo>
                    <a:pt x="324" y="103"/>
                    <a:pt x="324" y="103"/>
                    <a:pt x="324" y="103"/>
                  </a:cubicBezTo>
                  <a:cubicBezTo>
                    <a:pt x="323" y="90"/>
                    <a:pt x="323" y="90"/>
                    <a:pt x="323" y="90"/>
                  </a:cubicBezTo>
                  <a:cubicBezTo>
                    <a:pt x="326" y="85"/>
                    <a:pt x="326" y="85"/>
                    <a:pt x="326" y="85"/>
                  </a:cubicBezTo>
                  <a:cubicBezTo>
                    <a:pt x="333" y="85"/>
                    <a:pt x="333" y="85"/>
                    <a:pt x="333" y="85"/>
                  </a:cubicBezTo>
                  <a:cubicBezTo>
                    <a:pt x="336" y="83"/>
                    <a:pt x="336" y="83"/>
                    <a:pt x="336" y="83"/>
                  </a:cubicBezTo>
                  <a:cubicBezTo>
                    <a:pt x="343" y="83"/>
                    <a:pt x="343" y="83"/>
                    <a:pt x="343" y="83"/>
                  </a:cubicBezTo>
                  <a:cubicBezTo>
                    <a:pt x="350" y="75"/>
                    <a:pt x="350" y="75"/>
                    <a:pt x="350" y="75"/>
                  </a:cubicBezTo>
                  <a:cubicBezTo>
                    <a:pt x="351" y="67"/>
                    <a:pt x="351" y="67"/>
                    <a:pt x="351" y="67"/>
                  </a:cubicBezTo>
                  <a:cubicBezTo>
                    <a:pt x="348" y="57"/>
                    <a:pt x="348" y="57"/>
                    <a:pt x="348" y="57"/>
                  </a:cubicBezTo>
                  <a:cubicBezTo>
                    <a:pt x="339" y="44"/>
                    <a:pt x="339" y="44"/>
                    <a:pt x="339" y="44"/>
                  </a:cubicBezTo>
                  <a:cubicBezTo>
                    <a:pt x="326" y="30"/>
                    <a:pt x="326" y="30"/>
                    <a:pt x="326" y="30"/>
                  </a:cubicBezTo>
                  <a:cubicBezTo>
                    <a:pt x="278" y="9"/>
                    <a:pt x="278" y="9"/>
                    <a:pt x="278" y="9"/>
                  </a:cubicBezTo>
                  <a:cubicBezTo>
                    <a:pt x="251" y="3"/>
                    <a:pt x="251" y="3"/>
                    <a:pt x="251" y="3"/>
                  </a:cubicBezTo>
                  <a:cubicBezTo>
                    <a:pt x="246" y="6"/>
                    <a:pt x="246" y="6"/>
                    <a:pt x="246" y="6"/>
                  </a:cubicBezTo>
                  <a:cubicBezTo>
                    <a:pt x="237" y="7"/>
                    <a:pt x="237" y="7"/>
                    <a:pt x="237" y="7"/>
                  </a:cubicBezTo>
                  <a:cubicBezTo>
                    <a:pt x="234" y="6"/>
                    <a:pt x="234" y="6"/>
                    <a:pt x="234" y="6"/>
                  </a:cubicBezTo>
                  <a:cubicBezTo>
                    <a:pt x="221" y="5"/>
                    <a:pt x="221" y="5"/>
                    <a:pt x="221" y="5"/>
                  </a:cubicBezTo>
                  <a:cubicBezTo>
                    <a:pt x="171" y="6"/>
                    <a:pt x="171" y="6"/>
                    <a:pt x="171" y="6"/>
                  </a:cubicBezTo>
                  <a:cubicBezTo>
                    <a:pt x="169" y="0"/>
                    <a:pt x="169" y="0"/>
                    <a:pt x="169" y="0"/>
                  </a:cubicBezTo>
                  <a:cubicBezTo>
                    <a:pt x="143" y="16"/>
                    <a:pt x="143" y="16"/>
                    <a:pt x="143" y="16"/>
                  </a:cubicBezTo>
                  <a:cubicBezTo>
                    <a:pt x="132" y="26"/>
                    <a:pt x="132" y="26"/>
                    <a:pt x="132" y="26"/>
                  </a:cubicBezTo>
                  <a:cubicBezTo>
                    <a:pt x="127" y="21"/>
                    <a:pt x="127" y="21"/>
                    <a:pt x="127" y="21"/>
                  </a:cubicBezTo>
                  <a:cubicBezTo>
                    <a:pt x="101" y="47"/>
                    <a:pt x="101" y="47"/>
                    <a:pt x="101" y="47"/>
                  </a:cubicBezTo>
                  <a:cubicBezTo>
                    <a:pt x="85" y="79"/>
                    <a:pt x="85" y="79"/>
                    <a:pt x="85" y="79"/>
                  </a:cubicBezTo>
                  <a:cubicBezTo>
                    <a:pt x="77" y="109"/>
                    <a:pt x="77" y="109"/>
                    <a:pt x="77" y="109"/>
                  </a:cubicBezTo>
                  <a:cubicBezTo>
                    <a:pt x="77" y="127"/>
                    <a:pt x="77" y="127"/>
                    <a:pt x="77" y="127"/>
                  </a:cubicBezTo>
                  <a:cubicBezTo>
                    <a:pt x="81" y="167"/>
                    <a:pt x="81" y="167"/>
                    <a:pt x="81" y="167"/>
                  </a:cubicBezTo>
                  <a:cubicBezTo>
                    <a:pt x="82" y="170"/>
                    <a:pt x="81" y="174"/>
                    <a:pt x="80" y="181"/>
                  </a:cubicBezTo>
                  <a:cubicBezTo>
                    <a:pt x="86" y="199"/>
                    <a:pt x="86" y="199"/>
                    <a:pt x="86" y="199"/>
                  </a:cubicBezTo>
                  <a:cubicBezTo>
                    <a:pt x="100" y="222"/>
                    <a:pt x="100" y="222"/>
                    <a:pt x="100" y="222"/>
                  </a:cubicBezTo>
                  <a:cubicBezTo>
                    <a:pt x="104" y="231"/>
                    <a:pt x="104" y="231"/>
                    <a:pt x="104" y="231"/>
                  </a:cubicBezTo>
                  <a:cubicBezTo>
                    <a:pt x="106" y="242"/>
                    <a:pt x="106" y="242"/>
                    <a:pt x="106" y="242"/>
                  </a:cubicBezTo>
                  <a:cubicBezTo>
                    <a:pt x="110" y="251"/>
                    <a:pt x="110" y="251"/>
                    <a:pt x="110" y="251"/>
                  </a:cubicBezTo>
                  <a:cubicBezTo>
                    <a:pt x="110" y="263"/>
                    <a:pt x="110" y="263"/>
                    <a:pt x="110" y="263"/>
                  </a:cubicBezTo>
                  <a:cubicBezTo>
                    <a:pt x="100" y="264"/>
                    <a:pt x="100" y="264"/>
                    <a:pt x="100" y="264"/>
                  </a:cubicBezTo>
                  <a:cubicBezTo>
                    <a:pt x="86" y="292"/>
                    <a:pt x="86" y="292"/>
                    <a:pt x="86" y="292"/>
                  </a:cubicBezTo>
                  <a:cubicBezTo>
                    <a:pt x="90" y="301"/>
                    <a:pt x="90" y="301"/>
                    <a:pt x="90" y="301"/>
                  </a:cubicBezTo>
                  <a:cubicBezTo>
                    <a:pt x="90" y="303"/>
                    <a:pt x="90" y="305"/>
                    <a:pt x="89" y="307"/>
                  </a:cubicBezTo>
                  <a:cubicBezTo>
                    <a:pt x="71" y="343"/>
                    <a:pt x="71" y="343"/>
                    <a:pt x="71" y="343"/>
                  </a:cubicBezTo>
                  <a:cubicBezTo>
                    <a:pt x="71" y="351"/>
                    <a:pt x="71" y="351"/>
                    <a:pt x="71" y="351"/>
                  </a:cubicBezTo>
                  <a:cubicBezTo>
                    <a:pt x="67" y="361"/>
                    <a:pt x="67" y="361"/>
                    <a:pt x="67" y="361"/>
                  </a:cubicBezTo>
                  <a:cubicBezTo>
                    <a:pt x="50" y="379"/>
                    <a:pt x="50" y="379"/>
                    <a:pt x="50" y="379"/>
                  </a:cubicBezTo>
                  <a:cubicBezTo>
                    <a:pt x="6" y="538"/>
                    <a:pt x="0" y="702"/>
                    <a:pt x="31" y="872"/>
                  </a:cubicBezTo>
                  <a:cubicBezTo>
                    <a:pt x="31" y="876"/>
                    <a:pt x="31" y="876"/>
                    <a:pt x="31" y="876"/>
                  </a:cubicBezTo>
                  <a:cubicBezTo>
                    <a:pt x="10" y="1001"/>
                    <a:pt x="10" y="1125"/>
                    <a:pt x="31" y="1250"/>
                  </a:cubicBezTo>
                  <a:cubicBezTo>
                    <a:pt x="85" y="1250"/>
                    <a:pt x="85" y="1250"/>
                    <a:pt x="85" y="1250"/>
                  </a:cubicBezTo>
                  <a:cubicBezTo>
                    <a:pt x="85" y="1258"/>
                    <a:pt x="85" y="1258"/>
                    <a:pt x="85" y="1258"/>
                  </a:cubicBezTo>
                  <a:cubicBezTo>
                    <a:pt x="82" y="1272"/>
                    <a:pt x="82" y="1272"/>
                    <a:pt x="82" y="1272"/>
                  </a:cubicBezTo>
                  <a:cubicBezTo>
                    <a:pt x="86" y="1411"/>
                    <a:pt x="86" y="1411"/>
                    <a:pt x="86" y="1411"/>
                  </a:cubicBezTo>
                  <a:cubicBezTo>
                    <a:pt x="82" y="1490"/>
                    <a:pt x="82" y="1490"/>
                    <a:pt x="82" y="1490"/>
                  </a:cubicBezTo>
                  <a:cubicBezTo>
                    <a:pt x="84" y="1496"/>
                    <a:pt x="84" y="1496"/>
                    <a:pt x="84" y="1496"/>
                  </a:cubicBezTo>
                  <a:cubicBezTo>
                    <a:pt x="85" y="1500"/>
                    <a:pt x="85" y="1504"/>
                    <a:pt x="85" y="1508"/>
                  </a:cubicBezTo>
                  <a:cubicBezTo>
                    <a:pt x="85" y="1514"/>
                    <a:pt x="86" y="1516"/>
                    <a:pt x="88" y="1516"/>
                  </a:cubicBezTo>
                  <a:cubicBezTo>
                    <a:pt x="86" y="1580"/>
                    <a:pt x="86" y="1580"/>
                    <a:pt x="86" y="1580"/>
                  </a:cubicBezTo>
                  <a:cubicBezTo>
                    <a:pt x="81" y="1602"/>
                    <a:pt x="81" y="1602"/>
                    <a:pt x="81" y="1602"/>
                  </a:cubicBezTo>
                  <a:cubicBezTo>
                    <a:pt x="61" y="1654"/>
                    <a:pt x="61" y="1654"/>
                    <a:pt x="61" y="1654"/>
                  </a:cubicBezTo>
                  <a:cubicBezTo>
                    <a:pt x="43" y="1753"/>
                    <a:pt x="43" y="1753"/>
                    <a:pt x="43" y="1753"/>
                  </a:cubicBezTo>
                  <a:cubicBezTo>
                    <a:pt x="38" y="1978"/>
                    <a:pt x="38" y="1978"/>
                    <a:pt x="38" y="1978"/>
                  </a:cubicBezTo>
                  <a:cubicBezTo>
                    <a:pt x="45" y="2018"/>
                    <a:pt x="45" y="2018"/>
                    <a:pt x="45" y="2018"/>
                  </a:cubicBezTo>
                  <a:cubicBezTo>
                    <a:pt x="44" y="2034"/>
                    <a:pt x="44" y="2034"/>
                    <a:pt x="44" y="2034"/>
                  </a:cubicBezTo>
                  <a:cubicBezTo>
                    <a:pt x="61" y="2075"/>
                    <a:pt x="61" y="2075"/>
                    <a:pt x="61" y="2075"/>
                  </a:cubicBezTo>
                  <a:cubicBezTo>
                    <a:pt x="63" y="2082"/>
                    <a:pt x="63" y="2082"/>
                    <a:pt x="63" y="2082"/>
                  </a:cubicBezTo>
                  <a:cubicBezTo>
                    <a:pt x="64" y="2240"/>
                    <a:pt x="64" y="2240"/>
                    <a:pt x="64" y="2240"/>
                  </a:cubicBezTo>
                  <a:cubicBezTo>
                    <a:pt x="67" y="2252"/>
                    <a:pt x="67" y="2252"/>
                    <a:pt x="67" y="2252"/>
                  </a:cubicBezTo>
                  <a:cubicBezTo>
                    <a:pt x="65" y="2258"/>
                    <a:pt x="65" y="2258"/>
                    <a:pt x="65" y="2258"/>
                  </a:cubicBezTo>
                  <a:cubicBezTo>
                    <a:pt x="61" y="2263"/>
                    <a:pt x="61" y="2263"/>
                    <a:pt x="61" y="2263"/>
                  </a:cubicBezTo>
                  <a:cubicBezTo>
                    <a:pt x="64" y="2298"/>
                    <a:pt x="64" y="2298"/>
                    <a:pt x="64" y="2298"/>
                  </a:cubicBezTo>
                  <a:cubicBezTo>
                    <a:pt x="213" y="2308"/>
                    <a:pt x="213" y="2308"/>
                    <a:pt x="213" y="2308"/>
                  </a:cubicBezTo>
                  <a:cubicBezTo>
                    <a:pt x="332" y="2304"/>
                    <a:pt x="332" y="2304"/>
                    <a:pt x="332" y="2304"/>
                  </a:cubicBezTo>
                  <a:cubicBezTo>
                    <a:pt x="395" y="2290"/>
                    <a:pt x="395" y="2290"/>
                    <a:pt x="395" y="2290"/>
                  </a:cubicBezTo>
                  <a:cubicBezTo>
                    <a:pt x="401" y="2284"/>
                    <a:pt x="401" y="2284"/>
                    <a:pt x="401" y="2284"/>
                  </a:cubicBezTo>
                  <a:cubicBezTo>
                    <a:pt x="402" y="2278"/>
                    <a:pt x="402" y="2278"/>
                    <a:pt x="402" y="2278"/>
                  </a:cubicBezTo>
                  <a:cubicBezTo>
                    <a:pt x="399" y="2274"/>
                    <a:pt x="399" y="2274"/>
                    <a:pt x="399" y="2274"/>
                  </a:cubicBezTo>
                  <a:cubicBezTo>
                    <a:pt x="397" y="2264"/>
                    <a:pt x="397" y="2264"/>
                    <a:pt x="397" y="2264"/>
                  </a:cubicBezTo>
                  <a:cubicBezTo>
                    <a:pt x="413" y="2260"/>
                    <a:pt x="413" y="2260"/>
                    <a:pt x="413" y="2260"/>
                  </a:cubicBezTo>
                  <a:cubicBezTo>
                    <a:pt x="456" y="2256"/>
                    <a:pt x="456" y="2256"/>
                    <a:pt x="456" y="2256"/>
                  </a:cubicBezTo>
                  <a:cubicBezTo>
                    <a:pt x="528" y="2233"/>
                    <a:pt x="528" y="2233"/>
                    <a:pt x="528" y="2233"/>
                  </a:cubicBezTo>
                  <a:cubicBezTo>
                    <a:pt x="533" y="2230"/>
                    <a:pt x="533" y="2230"/>
                    <a:pt x="533" y="2230"/>
                  </a:cubicBezTo>
                  <a:cubicBezTo>
                    <a:pt x="533" y="2224"/>
                    <a:pt x="533" y="2224"/>
                    <a:pt x="533" y="2224"/>
                  </a:cubicBezTo>
                  <a:cubicBezTo>
                    <a:pt x="532" y="2220"/>
                    <a:pt x="532" y="2220"/>
                    <a:pt x="532" y="2220"/>
                  </a:cubicBezTo>
                  <a:cubicBezTo>
                    <a:pt x="527" y="2218"/>
                    <a:pt x="527" y="2218"/>
                    <a:pt x="527" y="2218"/>
                  </a:cubicBezTo>
                  <a:cubicBezTo>
                    <a:pt x="522" y="2206"/>
                    <a:pt x="522" y="2206"/>
                    <a:pt x="522" y="2206"/>
                  </a:cubicBezTo>
                  <a:cubicBezTo>
                    <a:pt x="515" y="2197"/>
                    <a:pt x="515" y="2197"/>
                    <a:pt x="515" y="2197"/>
                  </a:cubicBezTo>
                  <a:cubicBezTo>
                    <a:pt x="508" y="2194"/>
                    <a:pt x="508" y="2194"/>
                    <a:pt x="508" y="2194"/>
                  </a:cubicBezTo>
                  <a:cubicBezTo>
                    <a:pt x="449" y="2192"/>
                    <a:pt x="449" y="2192"/>
                    <a:pt x="449" y="2192"/>
                  </a:cubicBezTo>
                  <a:cubicBezTo>
                    <a:pt x="428" y="2185"/>
                    <a:pt x="428" y="2185"/>
                    <a:pt x="428" y="2185"/>
                  </a:cubicBezTo>
                  <a:cubicBezTo>
                    <a:pt x="413" y="2176"/>
                    <a:pt x="413" y="2176"/>
                    <a:pt x="413" y="2176"/>
                  </a:cubicBezTo>
                  <a:cubicBezTo>
                    <a:pt x="396" y="2160"/>
                    <a:pt x="396" y="2160"/>
                    <a:pt x="396" y="2160"/>
                  </a:cubicBezTo>
                  <a:cubicBezTo>
                    <a:pt x="378" y="2136"/>
                    <a:pt x="378" y="2136"/>
                    <a:pt x="378" y="2136"/>
                  </a:cubicBezTo>
                  <a:cubicBezTo>
                    <a:pt x="332" y="2058"/>
                    <a:pt x="332" y="2058"/>
                    <a:pt x="332" y="2058"/>
                  </a:cubicBezTo>
                  <a:cubicBezTo>
                    <a:pt x="330" y="2058"/>
                    <a:pt x="330" y="2058"/>
                    <a:pt x="330" y="2058"/>
                  </a:cubicBezTo>
                  <a:cubicBezTo>
                    <a:pt x="332" y="2054"/>
                    <a:pt x="332" y="2054"/>
                    <a:pt x="332" y="2054"/>
                  </a:cubicBezTo>
                  <a:cubicBezTo>
                    <a:pt x="337" y="2050"/>
                    <a:pt x="337" y="2050"/>
                    <a:pt x="337" y="2050"/>
                  </a:cubicBezTo>
                  <a:cubicBezTo>
                    <a:pt x="345" y="2040"/>
                    <a:pt x="345" y="2040"/>
                    <a:pt x="345" y="2040"/>
                  </a:cubicBezTo>
                  <a:cubicBezTo>
                    <a:pt x="352" y="2019"/>
                    <a:pt x="352" y="2019"/>
                    <a:pt x="352" y="2019"/>
                  </a:cubicBezTo>
                  <a:cubicBezTo>
                    <a:pt x="383" y="1794"/>
                    <a:pt x="383" y="1794"/>
                    <a:pt x="383" y="1794"/>
                  </a:cubicBezTo>
                  <a:cubicBezTo>
                    <a:pt x="399" y="1616"/>
                    <a:pt x="399" y="1616"/>
                    <a:pt x="399" y="1616"/>
                  </a:cubicBezTo>
                  <a:cubicBezTo>
                    <a:pt x="410" y="1363"/>
                    <a:pt x="410" y="1363"/>
                    <a:pt x="410" y="1363"/>
                  </a:cubicBezTo>
                  <a:cubicBezTo>
                    <a:pt x="416" y="1344"/>
                    <a:pt x="416" y="1344"/>
                    <a:pt x="416" y="1344"/>
                  </a:cubicBezTo>
                  <a:cubicBezTo>
                    <a:pt x="419" y="1248"/>
                    <a:pt x="419" y="1248"/>
                    <a:pt x="419" y="1248"/>
                  </a:cubicBezTo>
                  <a:cubicBezTo>
                    <a:pt x="424" y="1246"/>
                    <a:pt x="424" y="1246"/>
                    <a:pt x="424" y="1246"/>
                  </a:cubicBezTo>
                  <a:cubicBezTo>
                    <a:pt x="434" y="1236"/>
                    <a:pt x="434" y="1236"/>
                    <a:pt x="434" y="1236"/>
                  </a:cubicBezTo>
                  <a:cubicBezTo>
                    <a:pt x="442" y="1225"/>
                    <a:pt x="442" y="1225"/>
                    <a:pt x="442" y="1225"/>
                  </a:cubicBezTo>
                  <a:cubicBezTo>
                    <a:pt x="447" y="1202"/>
                    <a:pt x="447" y="1202"/>
                    <a:pt x="447" y="1202"/>
                  </a:cubicBezTo>
                  <a:cubicBezTo>
                    <a:pt x="449" y="1167"/>
                    <a:pt x="449" y="1167"/>
                    <a:pt x="449" y="1167"/>
                  </a:cubicBezTo>
                  <a:cubicBezTo>
                    <a:pt x="447" y="1123"/>
                    <a:pt x="447" y="1123"/>
                    <a:pt x="447" y="1123"/>
                  </a:cubicBezTo>
                  <a:cubicBezTo>
                    <a:pt x="439" y="1064"/>
                    <a:pt x="439" y="1064"/>
                    <a:pt x="439" y="1064"/>
                  </a:cubicBezTo>
                  <a:cubicBezTo>
                    <a:pt x="438" y="987"/>
                    <a:pt x="438" y="987"/>
                    <a:pt x="438" y="987"/>
                  </a:cubicBezTo>
                  <a:cubicBezTo>
                    <a:pt x="425" y="918"/>
                    <a:pt x="425" y="918"/>
                    <a:pt x="425" y="918"/>
                  </a:cubicBezTo>
                  <a:cubicBezTo>
                    <a:pt x="425" y="906"/>
                    <a:pt x="425" y="906"/>
                    <a:pt x="425" y="906"/>
                  </a:cubicBezTo>
                  <a:cubicBezTo>
                    <a:pt x="430" y="902"/>
                    <a:pt x="430" y="902"/>
                    <a:pt x="430" y="902"/>
                  </a:cubicBezTo>
                  <a:cubicBezTo>
                    <a:pt x="438" y="903"/>
                    <a:pt x="438" y="903"/>
                    <a:pt x="438" y="903"/>
                  </a:cubicBezTo>
                  <a:cubicBezTo>
                    <a:pt x="548" y="935"/>
                    <a:pt x="548" y="935"/>
                    <a:pt x="548" y="935"/>
                  </a:cubicBezTo>
                  <a:cubicBezTo>
                    <a:pt x="556" y="943"/>
                    <a:pt x="556" y="943"/>
                    <a:pt x="556" y="943"/>
                  </a:cubicBezTo>
                  <a:cubicBezTo>
                    <a:pt x="569" y="947"/>
                    <a:pt x="579" y="947"/>
                    <a:pt x="586" y="945"/>
                  </a:cubicBezTo>
                  <a:cubicBezTo>
                    <a:pt x="592" y="941"/>
                    <a:pt x="592" y="941"/>
                    <a:pt x="592" y="941"/>
                  </a:cubicBezTo>
                  <a:cubicBezTo>
                    <a:pt x="598" y="937"/>
                    <a:pt x="598" y="937"/>
                    <a:pt x="598" y="937"/>
                  </a:cubicBezTo>
                  <a:cubicBezTo>
                    <a:pt x="602" y="939"/>
                    <a:pt x="607" y="938"/>
                    <a:pt x="614" y="937"/>
                  </a:cubicBezTo>
                  <a:cubicBezTo>
                    <a:pt x="622" y="931"/>
                    <a:pt x="622" y="931"/>
                    <a:pt x="622" y="931"/>
                  </a:cubicBezTo>
                  <a:cubicBezTo>
                    <a:pt x="627" y="933"/>
                    <a:pt x="627" y="933"/>
                    <a:pt x="627" y="933"/>
                  </a:cubicBezTo>
                  <a:cubicBezTo>
                    <a:pt x="633" y="951"/>
                    <a:pt x="633" y="951"/>
                    <a:pt x="633" y="951"/>
                  </a:cubicBezTo>
                  <a:cubicBezTo>
                    <a:pt x="633" y="953"/>
                    <a:pt x="636" y="954"/>
                    <a:pt x="641" y="954"/>
                  </a:cubicBezTo>
                  <a:cubicBezTo>
                    <a:pt x="647" y="954"/>
                    <a:pt x="647" y="954"/>
                    <a:pt x="647" y="954"/>
                  </a:cubicBezTo>
                  <a:cubicBezTo>
                    <a:pt x="652" y="957"/>
                    <a:pt x="652" y="957"/>
                    <a:pt x="652" y="957"/>
                  </a:cubicBezTo>
                  <a:cubicBezTo>
                    <a:pt x="660" y="955"/>
                    <a:pt x="664" y="953"/>
                    <a:pt x="665" y="951"/>
                  </a:cubicBezTo>
                  <a:cubicBezTo>
                    <a:pt x="701" y="916"/>
                    <a:pt x="701" y="916"/>
                    <a:pt x="701" y="916"/>
                  </a:cubicBezTo>
                  <a:cubicBezTo>
                    <a:pt x="707" y="919"/>
                    <a:pt x="707" y="919"/>
                    <a:pt x="707" y="919"/>
                  </a:cubicBezTo>
                  <a:cubicBezTo>
                    <a:pt x="709" y="929"/>
                    <a:pt x="709" y="929"/>
                    <a:pt x="709" y="929"/>
                  </a:cubicBezTo>
                  <a:cubicBezTo>
                    <a:pt x="718" y="1116"/>
                    <a:pt x="718" y="1116"/>
                    <a:pt x="718" y="1116"/>
                  </a:cubicBezTo>
                  <a:cubicBezTo>
                    <a:pt x="705" y="1278"/>
                    <a:pt x="705" y="1278"/>
                    <a:pt x="705" y="1278"/>
                  </a:cubicBezTo>
                  <a:cubicBezTo>
                    <a:pt x="707" y="1283"/>
                    <a:pt x="707" y="1283"/>
                    <a:pt x="707" y="1283"/>
                  </a:cubicBezTo>
                  <a:cubicBezTo>
                    <a:pt x="707" y="1284"/>
                    <a:pt x="709" y="1284"/>
                    <a:pt x="713" y="1283"/>
                  </a:cubicBezTo>
                  <a:cubicBezTo>
                    <a:pt x="719" y="1278"/>
                    <a:pt x="719" y="1278"/>
                    <a:pt x="719" y="1278"/>
                  </a:cubicBezTo>
                  <a:cubicBezTo>
                    <a:pt x="725" y="1279"/>
                    <a:pt x="725" y="1279"/>
                    <a:pt x="725" y="1279"/>
                  </a:cubicBezTo>
                  <a:cubicBezTo>
                    <a:pt x="759" y="1577"/>
                    <a:pt x="759" y="1577"/>
                    <a:pt x="759" y="1577"/>
                  </a:cubicBezTo>
                  <a:cubicBezTo>
                    <a:pt x="804" y="1792"/>
                    <a:pt x="804" y="1792"/>
                    <a:pt x="804" y="1792"/>
                  </a:cubicBezTo>
                  <a:cubicBezTo>
                    <a:pt x="811" y="1880"/>
                    <a:pt x="811" y="1880"/>
                    <a:pt x="811" y="1880"/>
                  </a:cubicBezTo>
                  <a:cubicBezTo>
                    <a:pt x="811" y="1882"/>
                    <a:pt x="813" y="1899"/>
                    <a:pt x="815" y="1931"/>
                  </a:cubicBezTo>
                  <a:cubicBezTo>
                    <a:pt x="816" y="1932"/>
                    <a:pt x="817" y="1935"/>
                    <a:pt x="819" y="1939"/>
                  </a:cubicBezTo>
                  <a:cubicBezTo>
                    <a:pt x="819" y="1940"/>
                    <a:pt x="820" y="1944"/>
                    <a:pt x="820" y="1950"/>
                  </a:cubicBezTo>
                  <a:cubicBezTo>
                    <a:pt x="820" y="1951"/>
                    <a:pt x="820" y="1954"/>
                    <a:pt x="821" y="1957"/>
                  </a:cubicBezTo>
                  <a:cubicBezTo>
                    <a:pt x="821" y="1960"/>
                    <a:pt x="820" y="1964"/>
                    <a:pt x="819" y="1966"/>
                  </a:cubicBezTo>
                  <a:cubicBezTo>
                    <a:pt x="816" y="1970"/>
                    <a:pt x="815" y="1974"/>
                    <a:pt x="815" y="1978"/>
                  </a:cubicBezTo>
                  <a:cubicBezTo>
                    <a:pt x="815" y="1998"/>
                    <a:pt x="815" y="1998"/>
                    <a:pt x="815" y="1998"/>
                  </a:cubicBezTo>
                  <a:cubicBezTo>
                    <a:pt x="775" y="2088"/>
                    <a:pt x="775" y="2088"/>
                    <a:pt x="775" y="2088"/>
                  </a:cubicBezTo>
                  <a:cubicBezTo>
                    <a:pt x="769" y="2111"/>
                    <a:pt x="769" y="2111"/>
                    <a:pt x="769" y="2111"/>
                  </a:cubicBezTo>
                  <a:cubicBezTo>
                    <a:pt x="744" y="2144"/>
                    <a:pt x="744" y="2144"/>
                    <a:pt x="744" y="2144"/>
                  </a:cubicBezTo>
                  <a:cubicBezTo>
                    <a:pt x="738" y="2146"/>
                    <a:pt x="738" y="2146"/>
                    <a:pt x="738" y="2146"/>
                  </a:cubicBezTo>
                  <a:cubicBezTo>
                    <a:pt x="716" y="2165"/>
                    <a:pt x="716" y="2165"/>
                    <a:pt x="716" y="2165"/>
                  </a:cubicBezTo>
                  <a:cubicBezTo>
                    <a:pt x="694" y="2180"/>
                    <a:pt x="694" y="2180"/>
                    <a:pt x="694" y="2180"/>
                  </a:cubicBezTo>
                  <a:cubicBezTo>
                    <a:pt x="628" y="2189"/>
                    <a:pt x="628" y="2189"/>
                    <a:pt x="628" y="2189"/>
                  </a:cubicBezTo>
                  <a:cubicBezTo>
                    <a:pt x="616" y="2196"/>
                    <a:pt x="616" y="2196"/>
                    <a:pt x="616" y="2196"/>
                  </a:cubicBezTo>
                  <a:cubicBezTo>
                    <a:pt x="609" y="2203"/>
                    <a:pt x="609" y="2203"/>
                    <a:pt x="609" y="2203"/>
                  </a:cubicBezTo>
                  <a:cubicBezTo>
                    <a:pt x="605" y="2215"/>
                    <a:pt x="605" y="2215"/>
                    <a:pt x="605" y="2215"/>
                  </a:cubicBezTo>
                  <a:cubicBezTo>
                    <a:pt x="605" y="2220"/>
                    <a:pt x="605" y="2220"/>
                    <a:pt x="605" y="2220"/>
                  </a:cubicBezTo>
                  <a:cubicBezTo>
                    <a:pt x="614" y="2224"/>
                    <a:pt x="614" y="2224"/>
                    <a:pt x="614" y="2224"/>
                  </a:cubicBezTo>
                  <a:cubicBezTo>
                    <a:pt x="628" y="2229"/>
                    <a:pt x="628" y="2229"/>
                    <a:pt x="628" y="2229"/>
                  </a:cubicBezTo>
                  <a:cubicBezTo>
                    <a:pt x="667" y="2239"/>
                    <a:pt x="667" y="2239"/>
                    <a:pt x="667" y="2239"/>
                  </a:cubicBezTo>
                  <a:cubicBezTo>
                    <a:pt x="731" y="2242"/>
                    <a:pt x="731" y="2242"/>
                    <a:pt x="731" y="2242"/>
                  </a:cubicBezTo>
                  <a:cubicBezTo>
                    <a:pt x="760" y="2240"/>
                    <a:pt x="760" y="2240"/>
                    <a:pt x="760" y="2240"/>
                  </a:cubicBezTo>
                  <a:cubicBezTo>
                    <a:pt x="810" y="2221"/>
                    <a:pt x="810" y="2221"/>
                    <a:pt x="810" y="2221"/>
                  </a:cubicBezTo>
                  <a:cubicBezTo>
                    <a:pt x="828" y="2217"/>
                    <a:pt x="828" y="2217"/>
                    <a:pt x="828" y="2217"/>
                  </a:cubicBezTo>
                  <a:cubicBezTo>
                    <a:pt x="832" y="2218"/>
                    <a:pt x="832" y="2218"/>
                    <a:pt x="832" y="2218"/>
                  </a:cubicBezTo>
                  <a:cubicBezTo>
                    <a:pt x="836" y="2225"/>
                    <a:pt x="836" y="2225"/>
                    <a:pt x="836" y="2225"/>
                  </a:cubicBezTo>
                  <a:cubicBezTo>
                    <a:pt x="838" y="2231"/>
                    <a:pt x="838" y="2231"/>
                    <a:pt x="838" y="2231"/>
                  </a:cubicBezTo>
                  <a:cubicBezTo>
                    <a:pt x="836" y="2240"/>
                    <a:pt x="836" y="2240"/>
                    <a:pt x="836" y="2240"/>
                  </a:cubicBezTo>
                  <a:cubicBezTo>
                    <a:pt x="836" y="2241"/>
                    <a:pt x="835" y="2242"/>
                    <a:pt x="832" y="2244"/>
                  </a:cubicBezTo>
                  <a:cubicBezTo>
                    <a:pt x="822" y="2253"/>
                    <a:pt x="822" y="2253"/>
                    <a:pt x="822" y="2253"/>
                  </a:cubicBezTo>
                  <a:cubicBezTo>
                    <a:pt x="815" y="2261"/>
                    <a:pt x="815" y="2261"/>
                    <a:pt x="815" y="2261"/>
                  </a:cubicBezTo>
                  <a:cubicBezTo>
                    <a:pt x="814" y="2267"/>
                    <a:pt x="814" y="2267"/>
                    <a:pt x="814" y="2267"/>
                  </a:cubicBezTo>
                  <a:cubicBezTo>
                    <a:pt x="815" y="2276"/>
                    <a:pt x="815" y="2276"/>
                    <a:pt x="815" y="2276"/>
                  </a:cubicBezTo>
                  <a:cubicBezTo>
                    <a:pt x="821" y="2284"/>
                    <a:pt x="821" y="2284"/>
                    <a:pt x="821" y="2284"/>
                  </a:cubicBezTo>
                  <a:cubicBezTo>
                    <a:pt x="832" y="2288"/>
                    <a:pt x="832" y="2288"/>
                    <a:pt x="832" y="2288"/>
                  </a:cubicBezTo>
                  <a:cubicBezTo>
                    <a:pt x="899" y="2289"/>
                    <a:pt x="899" y="2289"/>
                    <a:pt x="899" y="2289"/>
                  </a:cubicBezTo>
                  <a:cubicBezTo>
                    <a:pt x="1045" y="2274"/>
                    <a:pt x="1045" y="2274"/>
                    <a:pt x="1045" y="2274"/>
                  </a:cubicBezTo>
                  <a:cubicBezTo>
                    <a:pt x="1079" y="2266"/>
                    <a:pt x="1079" y="2266"/>
                    <a:pt x="1079" y="2266"/>
                  </a:cubicBezTo>
                  <a:cubicBezTo>
                    <a:pt x="1104" y="2254"/>
                    <a:pt x="1104" y="2254"/>
                    <a:pt x="1104" y="2254"/>
                  </a:cubicBezTo>
                  <a:cubicBezTo>
                    <a:pt x="1102" y="2232"/>
                    <a:pt x="1102" y="2232"/>
                    <a:pt x="1102" y="2232"/>
                  </a:cubicBezTo>
                  <a:cubicBezTo>
                    <a:pt x="1100" y="2224"/>
                    <a:pt x="1100" y="2224"/>
                    <a:pt x="1100" y="2224"/>
                  </a:cubicBezTo>
                  <a:cubicBezTo>
                    <a:pt x="1102" y="2221"/>
                    <a:pt x="1102" y="2221"/>
                    <a:pt x="1102" y="2221"/>
                  </a:cubicBezTo>
                  <a:cubicBezTo>
                    <a:pt x="1104" y="2214"/>
                    <a:pt x="1104" y="2214"/>
                    <a:pt x="1104" y="2214"/>
                  </a:cubicBezTo>
                  <a:cubicBezTo>
                    <a:pt x="1104" y="2200"/>
                    <a:pt x="1104" y="2200"/>
                    <a:pt x="1104" y="2200"/>
                  </a:cubicBezTo>
                  <a:cubicBezTo>
                    <a:pt x="1100" y="2180"/>
                    <a:pt x="1100" y="2180"/>
                    <a:pt x="1100" y="2180"/>
                  </a:cubicBezTo>
                  <a:cubicBezTo>
                    <a:pt x="1100" y="2165"/>
                    <a:pt x="1100" y="2165"/>
                    <a:pt x="1100" y="2165"/>
                  </a:cubicBezTo>
                  <a:cubicBezTo>
                    <a:pt x="1113" y="2125"/>
                    <a:pt x="1113" y="2125"/>
                    <a:pt x="1113" y="2125"/>
                  </a:cubicBezTo>
                  <a:cubicBezTo>
                    <a:pt x="1115" y="2106"/>
                    <a:pt x="1115" y="2106"/>
                    <a:pt x="1115" y="2106"/>
                  </a:cubicBezTo>
                  <a:cubicBezTo>
                    <a:pt x="1114" y="2082"/>
                    <a:pt x="1114" y="2082"/>
                    <a:pt x="1114" y="2082"/>
                  </a:cubicBezTo>
                  <a:cubicBezTo>
                    <a:pt x="1110" y="2066"/>
                    <a:pt x="1110" y="2066"/>
                    <a:pt x="1110" y="2066"/>
                  </a:cubicBezTo>
                  <a:cubicBezTo>
                    <a:pt x="1092" y="2038"/>
                    <a:pt x="1092" y="2038"/>
                    <a:pt x="1092" y="2038"/>
                  </a:cubicBezTo>
                  <a:cubicBezTo>
                    <a:pt x="1088" y="2026"/>
                    <a:pt x="1088" y="2026"/>
                    <a:pt x="1088" y="2026"/>
                  </a:cubicBezTo>
                  <a:cubicBezTo>
                    <a:pt x="1089" y="2019"/>
                    <a:pt x="1090" y="2016"/>
                    <a:pt x="1090" y="2014"/>
                  </a:cubicBezTo>
                  <a:cubicBezTo>
                    <a:pt x="1097" y="1998"/>
                    <a:pt x="1097" y="1998"/>
                    <a:pt x="1097" y="1998"/>
                  </a:cubicBezTo>
                  <a:cubicBezTo>
                    <a:pt x="1099" y="1928"/>
                    <a:pt x="1099" y="1928"/>
                    <a:pt x="1099" y="1928"/>
                  </a:cubicBezTo>
                  <a:cubicBezTo>
                    <a:pt x="1083" y="1684"/>
                    <a:pt x="1083" y="1684"/>
                    <a:pt x="1083" y="1684"/>
                  </a:cubicBezTo>
                  <a:cubicBezTo>
                    <a:pt x="1085" y="1626"/>
                    <a:pt x="1085" y="1626"/>
                    <a:pt x="1085" y="1626"/>
                  </a:cubicBezTo>
                  <a:cubicBezTo>
                    <a:pt x="1079" y="1560"/>
                    <a:pt x="1079" y="1560"/>
                    <a:pt x="1079" y="1560"/>
                  </a:cubicBezTo>
                  <a:cubicBezTo>
                    <a:pt x="1074" y="1536"/>
                    <a:pt x="1074" y="1536"/>
                    <a:pt x="1074" y="1536"/>
                  </a:cubicBezTo>
                  <a:cubicBezTo>
                    <a:pt x="1074" y="1527"/>
                    <a:pt x="1074" y="1527"/>
                    <a:pt x="1074" y="1527"/>
                  </a:cubicBezTo>
                  <a:cubicBezTo>
                    <a:pt x="1082" y="1428"/>
                    <a:pt x="1082" y="1428"/>
                    <a:pt x="1082" y="1428"/>
                  </a:cubicBezTo>
                  <a:cubicBezTo>
                    <a:pt x="1079" y="1398"/>
                    <a:pt x="1079" y="1398"/>
                    <a:pt x="1079" y="1398"/>
                  </a:cubicBezTo>
                  <a:cubicBezTo>
                    <a:pt x="1067" y="1347"/>
                    <a:pt x="1067" y="1347"/>
                    <a:pt x="1067" y="1347"/>
                  </a:cubicBezTo>
                  <a:cubicBezTo>
                    <a:pt x="1067" y="1328"/>
                    <a:pt x="1067" y="1328"/>
                    <a:pt x="1067" y="1328"/>
                  </a:cubicBezTo>
                  <a:cubicBezTo>
                    <a:pt x="1068" y="1323"/>
                    <a:pt x="1068" y="1323"/>
                    <a:pt x="1068" y="1323"/>
                  </a:cubicBezTo>
                  <a:cubicBezTo>
                    <a:pt x="1068" y="1318"/>
                    <a:pt x="1066" y="1314"/>
                    <a:pt x="1065" y="1311"/>
                  </a:cubicBezTo>
                  <a:cubicBezTo>
                    <a:pt x="1064" y="1309"/>
                    <a:pt x="1064" y="1308"/>
                    <a:pt x="1064" y="1308"/>
                  </a:cubicBezTo>
                  <a:cubicBezTo>
                    <a:pt x="1064" y="1307"/>
                    <a:pt x="1064" y="1306"/>
                    <a:pt x="1064" y="1305"/>
                  </a:cubicBezTo>
                  <a:cubicBezTo>
                    <a:pt x="1064" y="1292"/>
                    <a:pt x="1064" y="1292"/>
                    <a:pt x="1064" y="1292"/>
                  </a:cubicBezTo>
                  <a:cubicBezTo>
                    <a:pt x="1064" y="1285"/>
                    <a:pt x="1065" y="1280"/>
                    <a:pt x="1066" y="1276"/>
                  </a:cubicBezTo>
                  <a:cubicBezTo>
                    <a:pt x="1066" y="1274"/>
                    <a:pt x="1066" y="1273"/>
                    <a:pt x="1066" y="1271"/>
                  </a:cubicBezTo>
                  <a:cubicBezTo>
                    <a:pt x="1067" y="1264"/>
                    <a:pt x="1067" y="1264"/>
                    <a:pt x="1067" y="1264"/>
                  </a:cubicBezTo>
                  <a:cubicBezTo>
                    <a:pt x="1067" y="1263"/>
                    <a:pt x="1067" y="1261"/>
                    <a:pt x="1068" y="1259"/>
                  </a:cubicBezTo>
                  <a:cubicBezTo>
                    <a:pt x="1070" y="1255"/>
                    <a:pt x="1070" y="1255"/>
                    <a:pt x="1070" y="1255"/>
                  </a:cubicBezTo>
                  <a:cubicBezTo>
                    <a:pt x="1070" y="1247"/>
                    <a:pt x="1070" y="1247"/>
                    <a:pt x="1070" y="1247"/>
                  </a:cubicBezTo>
                  <a:cubicBezTo>
                    <a:pt x="1070" y="1243"/>
                    <a:pt x="1071" y="1240"/>
                    <a:pt x="1072" y="1239"/>
                  </a:cubicBezTo>
                  <a:cubicBezTo>
                    <a:pt x="1088" y="1217"/>
                    <a:pt x="1088" y="1217"/>
                    <a:pt x="1088" y="1217"/>
                  </a:cubicBezTo>
                  <a:cubicBezTo>
                    <a:pt x="1090" y="1202"/>
                    <a:pt x="1090" y="1202"/>
                    <a:pt x="1090" y="1202"/>
                  </a:cubicBezTo>
                  <a:cubicBezTo>
                    <a:pt x="1095" y="1182"/>
                    <a:pt x="1095" y="1182"/>
                    <a:pt x="1095" y="1182"/>
                  </a:cubicBezTo>
                  <a:cubicBezTo>
                    <a:pt x="1109" y="1152"/>
                    <a:pt x="1109" y="1152"/>
                    <a:pt x="1109" y="1152"/>
                  </a:cubicBezTo>
                  <a:cubicBezTo>
                    <a:pt x="1114" y="1120"/>
                    <a:pt x="1114" y="1120"/>
                    <a:pt x="1114" y="1120"/>
                  </a:cubicBezTo>
                  <a:cubicBezTo>
                    <a:pt x="1137" y="1034"/>
                    <a:pt x="1137" y="1034"/>
                    <a:pt x="1137" y="1034"/>
                  </a:cubicBezTo>
                  <a:cubicBezTo>
                    <a:pt x="1134" y="1017"/>
                    <a:pt x="1134" y="1017"/>
                    <a:pt x="1134" y="1017"/>
                  </a:cubicBezTo>
                  <a:cubicBezTo>
                    <a:pt x="1123" y="995"/>
                    <a:pt x="1123" y="995"/>
                    <a:pt x="1123" y="995"/>
                  </a:cubicBezTo>
                  <a:cubicBezTo>
                    <a:pt x="1141" y="957"/>
                    <a:pt x="1141" y="957"/>
                    <a:pt x="1141" y="957"/>
                  </a:cubicBezTo>
                  <a:cubicBezTo>
                    <a:pt x="1159" y="942"/>
                    <a:pt x="1159" y="942"/>
                    <a:pt x="1159" y="942"/>
                  </a:cubicBezTo>
                  <a:cubicBezTo>
                    <a:pt x="1212" y="870"/>
                    <a:pt x="1212" y="870"/>
                    <a:pt x="1212" y="870"/>
                  </a:cubicBezTo>
                  <a:cubicBezTo>
                    <a:pt x="1234" y="824"/>
                    <a:pt x="1234" y="824"/>
                    <a:pt x="1234" y="824"/>
                  </a:cubicBezTo>
                  <a:cubicBezTo>
                    <a:pt x="1241" y="797"/>
                    <a:pt x="1241" y="797"/>
                    <a:pt x="1241" y="797"/>
                  </a:cubicBezTo>
                  <a:cubicBezTo>
                    <a:pt x="1239" y="776"/>
                    <a:pt x="1239" y="776"/>
                    <a:pt x="1239" y="776"/>
                  </a:cubicBezTo>
                  <a:cubicBezTo>
                    <a:pt x="1231" y="752"/>
                    <a:pt x="1231" y="752"/>
                    <a:pt x="1231" y="752"/>
                  </a:cubicBezTo>
                  <a:cubicBezTo>
                    <a:pt x="1225" y="717"/>
                    <a:pt x="1225" y="717"/>
                    <a:pt x="1225" y="717"/>
                  </a:cubicBezTo>
                  <a:cubicBezTo>
                    <a:pt x="1213" y="680"/>
                    <a:pt x="1213" y="680"/>
                    <a:pt x="1213" y="680"/>
                  </a:cubicBezTo>
                  <a:cubicBezTo>
                    <a:pt x="1172" y="608"/>
                    <a:pt x="1172" y="608"/>
                    <a:pt x="1172" y="608"/>
                  </a:cubicBezTo>
                  <a:cubicBezTo>
                    <a:pt x="1173" y="597"/>
                    <a:pt x="1173" y="597"/>
                    <a:pt x="1173" y="597"/>
                  </a:cubicBezTo>
                  <a:cubicBezTo>
                    <a:pt x="1168" y="582"/>
                    <a:pt x="1168" y="582"/>
                    <a:pt x="1168" y="582"/>
                  </a:cubicBezTo>
                  <a:cubicBezTo>
                    <a:pt x="1159" y="569"/>
                    <a:pt x="1159" y="569"/>
                    <a:pt x="1159" y="569"/>
                  </a:cubicBezTo>
                  <a:cubicBezTo>
                    <a:pt x="1156" y="559"/>
                    <a:pt x="1156" y="559"/>
                    <a:pt x="1156" y="559"/>
                  </a:cubicBezTo>
                  <a:cubicBezTo>
                    <a:pt x="1153" y="548"/>
                    <a:pt x="1153" y="548"/>
                    <a:pt x="1153" y="548"/>
                  </a:cubicBezTo>
                  <a:cubicBezTo>
                    <a:pt x="1125" y="478"/>
                    <a:pt x="1125" y="478"/>
                    <a:pt x="1125" y="478"/>
                  </a:cubicBezTo>
                  <a:cubicBezTo>
                    <a:pt x="1106" y="451"/>
                    <a:pt x="1106" y="451"/>
                    <a:pt x="1106" y="451"/>
                  </a:cubicBezTo>
                  <a:cubicBezTo>
                    <a:pt x="963" y="345"/>
                    <a:pt x="963" y="345"/>
                    <a:pt x="963" y="345"/>
                  </a:cubicBezTo>
                  <a:cubicBezTo>
                    <a:pt x="939" y="301"/>
                    <a:pt x="939" y="301"/>
                    <a:pt x="939" y="301"/>
                  </a:cubicBezTo>
                  <a:cubicBezTo>
                    <a:pt x="932" y="295"/>
                    <a:pt x="932" y="295"/>
                    <a:pt x="932" y="295"/>
                  </a:cubicBezTo>
                  <a:cubicBezTo>
                    <a:pt x="929" y="290"/>
                    <a:pt x="929" y="290"/>
                    <a:pt x="929" y="290"/>
                  </a:cubicBezTo>
                  <a:cubicBezTo>
                    <a:pt x="939" y="274"/>
                    <a:pt x="939" y="274"/>
                    <a:pt x="939" y="274"/>
                  </a:cubicBezTo>
                  <a:cubicBezTo>
                    <a:pt x="945" y="268"/>
                    <a:pt x="945" y="268"/>
                    <a:pt x="945" y="268"/>
                  </a:cubicBezTo>
                  <a:cubicBezTo>
                    <a:pt x="950" y="267"/>
                    <a:pt x="950" y="267"/>
                    <a:pt x="950" y="267"/>
                  </a:cubicBezTo>
                  <a:cubicBezTo>
                    <a:pt x="951" y="256"/>
                    <a:pt x="951" y="256"/>
                    <a:pt x="951" y="256"/>
                  </a:cubicBezTo>
                  <a:cubicBezTo>
                    <a:pt x="965" y="229"/>
                    <a:pt x="965" y="229"/>
                    <a:pt x="965" y="229"/>
                  </a:cubicBezTo>
                  <a:cubicBezTo>
                    <a:pt x="978" y="181"/>
                    <a:pt x="978" y="181"/>
                    <a:pt x="978" y="181"/>
                  </a:cubicBezTo>
                  <a:cubicBezTo>
                    <a:pt x="977" y="163"/>
                    <a:pt x="977" y="163"/>
                    <a:pt x="977" y="163"/>
                  </a:cubicBezTo>
                  <a:cubicBezTo>
                    <a:pt x="973" y="144"/>
                    <a:pt x="973" y="144"/>
                    <a:pt x="973" y="144"/>
                  </a:cubicBezTo>
                  <a:cubicBezTo>
                    <a:pt x="972" y="131"/>
                    <a:pt x="972" y="131"/>
                    <a:pt x="972" y="131"/>
                  </a:cubicBezTo>
                  <a:cubicBezTo>
                    <a:pt x="967" y="103"/>
                    <a:pt x="967" y="103"/>
                    <a:pt x="967" y="103"/>
                  </a:cubicBezTo>
                  <a:cubicBezTo>
                    <a:pt x="959" y="88"/>
                    <a:pt x="959" y="88"/>
                    <a:pt x="959" y="88"/>
                  </a:cubicBezTo>
                  <a:cubicBezTo>
                    <a:pt x="945" y="72"/>
                    <a:pt x="945" y="72"/>
                    <a:pt x="945" y="72"/>
                  </a:cubicBezTo>
                  <a:cubicBezTo>
                    <a:pt x="913" y="59"/>
                    <a:pt x="913" y="59"/>
                    <a:pt x="913" y="59"/>
                  </a:cubicBezTo>
                  <a:cubicBezTo>
                    <a:pt x="910" y="55"/>
                    <a:pt x="908" y="53"/>
                    <a:pt x="907" y="52"/>
                  </a:cubicBezTo>
                  <a:cubicBezTo>
                    <a:pt x="902" y="47"/>
                    <a:pt x="902" y="47"/>
                    <a:pt x="902" y="47"/>
                  </a:cubicBezTo>
                  <a:cubicBezTo>
                    <a:pt x="901" y="45"/>
                    <a:pt x="899" y="45"/>
                    <a:pt x="898" y="45"/>
                  </a:cubicBezTo>
                  <a:cubicBezTo>
                    <a:pt x="896" y="47"/>
                    <a:pt x="895" y="48"/>
                    <a:pt x="894" y="48"/>
                  </a:cubicBezTo>
                  <a:cubicBezTo>
                    <a:pt x="893" y="48"/>
                    <a:pt x="892" y="47"/>
                    <a:pt x="890" y="45"/>
                  </a:cubicBezTo>
                  <a:cubicBezTo>
                    <a:pt x="887" y="42"/>
                    <a:pt x="885" y="41"/>
                    <a:pt x="884" y="40"/>
                  </a:cubicBezTo>
                  <a:cubicBezTo>
                    <a:pt x="881" y="39"/>
                    <a:pt x="881" y="39"/>
                    <a:pt x="881" y="39"/>
                  </a:cubicBezTo>
                  <a:cubicBezTo>
                    <a:pt x="881" y="39"/>
                    <a:pt x="881" y="38"/>
                    <a:pt x="880" y="38"/>
                  </a:cubicBezTo>
                  <a:cubicBezTo>
                    <a:pt x="879" y="37"/>
                    <a:pt x="878" y="37"/>
                    <a:pt x="876" y="38"/>
                  </a:cubicBezTo>
                  <a:cubicBezTo>
                    <a:pt x="873" y="39"/>
                    <a:pt x="873" y="39"/>
                    <a:pt x="873" y="39"/>
                  </a:cubicBezTo>
                  <a:cubicBezTo>
                    <a:pt x="867" y="40"/>
                    <a:pt x="867" y="40"/>
                    <a:pt x="867" y="40"/>
                  </a:cubicBezTo>
                  <a:cubicBezTo>
                    <a:pt x="858" y="38"/>
                    <a:pt x="858" y="38"/>
                    <a:pt x="858" y="38"/>
                  </a:cubicBezTo>
                  <a:cubicBezTo>
                    <a:pt x="853" y="37"/>
                    <a:pt x="853" y="37"/>
                    <a:pt x="853" y="37"/>
                  </a:cubicBezTo>
                  <a:cubicBezTo>
                    <a:pt x="850" y="39"/>
                    <a:pt x="850" y="39"/>
                    <a:pt x="850" y="39"/>
                  </a:cubicBezTo>
                  <a:cubicBezTo>
                    <a:pt x="848" y="41"/>
                    <a:pt x="846" y="41"/>
                    <a:pt x="844" y="38"/>
                  </a:cubicBezTo>
                  <a:cubicBezTo>
                    <a:pt x="839" y="40"/>
                    <a:pt x="839" y="40"/>
                    <a:pt x="839" y="40"/>
                  </a:cubicBezTo>
                  <a:cubicBezTo>
                    <a:pt x="820" y="39"/>
                    <a:pt x="820" y="39"/>
                    <a:pt x="820" y="39"/>
                  </a:cubicBezTo>
                  <a:cubicBezTo>
                    <a:pt x="800" y="40"/>
                    <a:pt x="800" y="40"/>
                    <a:pt x="800" y="40"/>
                  </a:cubicBezTo>
                  <a:cubicBezTo>
                    <a:pt x="792" y="42"/>
                    <a:pt x="787" y="43"/>
                    <a:pt x="785" y="43"/>
                  </a:cubicBezTo>
                  <a:cubicBezTo>
                    <a:pt x="772" y="43"/>
                    <a:pt x="772" y="43"/>
                    <a:pt x="772" y="43"/>
                  </a:cubicBezTo>
                  <a:cubicBezTo>
                    <a:pt x="772" y="43"/>
                    <a:pt x="772" y="42"/>
                    <a:pt x="771" y="41"/>
                  </a:cubicBezTo>
                  <a:cubicBezTo>
                    <a:pt x="767" y="43"/>
                    <a:pt x="767" y="43"/>
                    <a:pt x="767" y="43"/>
                  </a:cubicBezTo>
                  <a:cubicBezTo>
                    <a:pt x="764" y="44"/>
                    <a:pt x="762" y="44"/>
                    <a:pt x="761" y="44"/>
                  </a:cubicBezTo>
                  <a:cubicBezTo>
                    <a:pt x="747" y="45"/>
                    <a:pt x="747" y="45"/>
                    <a:pt x="747" y="45"/>
                  </a:cubicBezTo>
                  <a:cubicBezTo>
                    <a:pt x="734" y="49"/>
                    <a:pt x="734" y="49"/>
                    <a:pt x="734" y="49"/>
                  </a:cubicBezTo>
                  <a:lnTo>
                    <a:pt x="727" y="55"/>
                  </a:lnTo>
                  <a:close/>
                </a:path>
              </a:pathLst>
            </a:custGeom>
            <a:grpFill/>
            <a:ln w="9525">
              <a:noFill/>
              <a:round/>
            </a:ln>
          </p:spPr>
          <p:txBody>
            <a:bodyPr vert="horz" wrap="square" lIns="109728" tIns="54864" rIns="109728" bIns="54864" numCol="1" anchor="t" anchorCtr="0" compatLnSpc="1"/>
            <a:lstStyle/>
            <a:p>
              <a:endParaRPr lang="en-US" sz="2160"/>
            </a:p>
          </p:txBody>
        </p:sp>
        <p:sp>
          <p:nvSpPr>
            <p:cNvPr id="62" name="Freeform 9"/>
            <p:cNvSpPr/>
            <p:nvPr/>
          </p:nvSpPr>
          <p:spPr bwMode="auto">
            <a:xfrm>
              <a:off x="5314951" y="954088"/>
              <a:ext cx="446087" cy="1163637"/>
            </a:xfrm>
            <a:custGeom>
              <a:avLst/>
              <a:gdLst/>
              <a:ahLst/>
              <a:cxnLst>
                <a:cxn ang="0">
                  <a:pos x="140" y="0"/>
                </a:cxn>
                <a:cxn ang="0">
                  <a:pos x="0" y="69"/>
                </a:cxn>
                <a:cxn ang="0">
                  <a:pos x="42" y="366"/>
                </a:cxn>
                <a:cxn ang="0">
                  <a:pos x="140" y="0"/>
                </a:cxn>
              </a:cxnLst>
              <a:rect l="0" t="0" r="r" b="b"/>
              <a:pathLst>
                <a:path w="140" h="366">
                  <a:moveTo>
                    <a:pt x="140" y="0"/>
                  </a:moveTo>
                  <a:cubicBezTo>
                    <a:pt x="93" y="45"/>
                    <a:pt x="46" y="68"/>
                    <a:pt x="0" y="69"/>
                  </a:cubicBezTo>
                  <a:cubicBezTo>
                    <a:pt x="42" y="366"/>
                    <a:pt x="42" y="366"/>
                    <a:pt x="42" y="366"/>
                  </a:cubicBezTo>
                  <a:cubicBezTo>
                    <a:pt x="49" y="244"/>
                    <a:pt x="81" y="122"/>
                    <a:pt x="140" y="0"/>
                  </a:cubicBezTo>
                  <a:close/>
                </a:path>
              </a:pathLst>
            </a:custGeom>
            <a:grpFill/>
            <a:ln w="9525">
              <a:noFill/>
              <a:round/>
            </a:ln>
          </p:spPr>
          <p:txBody>
            <a:bodyPr vert="horz" wrap="square" lIns="109728" tIns="54864" rIns="109728" bIns="54864" numCol="1" anchor="t" anchorCtr="0" compatLnSpc="1"/>
            <a:lstStyle/>
            <a:p>
              <a:endParaRPr lang="en-US" sz="216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55" grpId="0" bldLvl="0" animBg="1"/>
      <p:bldP spid="5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5883" name="对象 35882"/>
          <p:cNvGraphicFramePr/>
          <p:nvPr/>
        </p:nvGraphicFramePr>
        <p:xfrm>
          <a:off x="1703388" y="5489575"/>
          <a:ext cx="2663825" cy="1368425"/>
        </p:xfrm>
        <a:graphic>
          <a:graphicData uri="http://schemas.openxmlformats.org/presentationml/2006/ole">
            <mc:AlternateContent xmlns:mc="http://schemas.openxmlformats.org/markup-compatibility/2006">
              <mc:Choice xmlns:v="urn:schemas-microsoft-com:vml" Requires="v">
                <p:oleObj spid="_x0000_s3129" name="" r:id="rId1" imgW="1981200" imgH="1739900" progId="Visio.Drawing.11">
                  <p:embed/>
                </p:oleObj>
              </mc:Choice>
              <mc:Fallback>
                <p:oleObj name="" r:id="rId1" imgW="1981200" imgH="1739900" progId="Visio.Drawing.11">
                  <p:embed/>
                  <p:pic>
                    <p:nvPicPr>
                      <p:cNvPr id="0" name="图片 3128"/>
                      <p:cNvPicPr/>
                      <p:nvPr/>
                    </p:nvPicPr>
                    <p:blipFill>
                      <a:blip r:embed="rId2"/>
                      <a:stretch>
                        <a:fillRect/>
                      </a:stretch>
                    </p:blipFill>
                    <p:spPr>
                      <a:xfrm>
                        <a:off x="1703388" y="5489575"/>
                        <a:ext cx="2663825" cy="1368425"/>
                      </a:xfrm>
                      <a:prstGeom prst="rect">
                        <a:avLst/>
                      </a:prstGeom>
                      <a:noFill/>
                      <a:ln w="38100">
                        <a:noFill/>
                        <a:miter/>
                      </a:ln>
                    </p:spPr>
                  </p:pic>
                </p:oleObj>
              </mc:Fallback>
            </mc:AlternateContent>
          </a:graphicData>
        </a:graphic>
      </p:graphicFrame>
      <p:graphicFrame>
        <p:nvGraphicFramePr>
          <p:cNvPr id="35878" name="对象 35877"/>
          <p:cNvGraphicFramePr/>
          <p:nvPr/>
        </p:nvGraphicFramePr>
        <p:xfrm>
          <a:off x="1703388" y="4076700"/>
          <a:ext cx="2663825" cy="1368425"/>
        </p:xfrm>
        <a:graphic>
          <a:graphicData uri="http://schemas.openxmlformats.org/presentationml/2006/ole">
            <mc:AlternateContent xmlns:mc="http://schemas.openxmlformats.org/markup-compatibility/2006">
              <mc:Choice xmlns:v="urn:schemas-microsoft-com:vml" Requires="v">
                <p:oleObj spid="_x0000_s3130" name="" r:id="rId3" imgW="1981200" imgH="1739900" progId="Visio.Drawing.11">
                  <p:embed/>
                </p:oleObj>
              </mc:Choice>
              <mc:Fallback>
                <p:oleObj name="" r:id="rId3" imgW="1981200" imgH="1739900" progId="Visio.Drawing.11">
                  <p:embed/>
                  <p:pic>
                    <p:nvPicPr>
                      <p:cNvPr id="0" name="图片 3129"/>
                      <p:cNvPicPr/>
                      <p:nvPr/>
                    </p:nvPicPr>
                    <p:blipFill>
                      <a:blip r:embed="rId2"/>
                      <a:stretch>
                        <a:fillRect/>
                      </a:stretch>
                    </p:blipFill>
                    <p:spPr>
                      <a:xfrm>
                        <a:off x="1703388" y="4076700"/>
                        <a:ext cx="2663825" cy="1368425"/>
                      </a:xfrm>
                      <a:prstGeom prst="rect">
                        <a:avLst/>
                      </a:prstGeom>
                      <a:noFill/>
                      <a:ln w="38100">
                        <a:noFill/>
                        <a:miter/>
                      </a:ln>
                    </p:spPr>
                  </p:pic>
                </p:oleObj>
              </mc:Fallback>
            </mc:AlternateContent>
          </a:graphicData>
        </a:graphic>
      </p:graphicFrame>
      <p:graphicFrame>
        <p:nvGraphicFramePr>
          <p:cNvPr id="35866" name="对象 35865"/>
          <p:cNvGraphicFramePr/>
          <p:nvPr/>
        </p:nvGraphicFramePr>
        <p:xfrm>
          <a:off x="1703388" y="2674938"/>
          <a:ext cx="2663825" cy="1368425"/>
        </p:xfrm>
        <a:graphic>
          <a:graphicData uri="http://schemas.openxmlformats.org/presentationml/2006/ole">
            <mc:AlternateContent xmlns:mc="http://schemas.openxmlformats.org/markup-compatibility/2006">
              <mc:Choice xmlns:v="urn:schemas-microsoft-com:vml" Requires="v">
                <p:oleObj spid="_x0000_s3131" name="" r:id="rId4" imgW="1981200" imgH="1739900" progId="Visio.Drawing.11">
                  <p:embed/>
                </p:oleObj>
              </mc:Choice>
              <mc:Fallback>
                <p:oleObj name="" r:id="rId4" imgW="1981200" imgH="1739900" progId="Visio.Drawing.11">
                  <p:embed/>
                  <p:pic>
                    <p:nvPicPr>
                      <p:cNvPr id="0" name="图片 3130"/>
                      <p:cNvPicPr/>
                      <p:nvPr/>
                    </p:nvPicPr>
                    <p:blipFill>
                      <a:blip r:embed="rId2"/>
                      <a:stretch>
                        <a:fillRect/>
                      </a:stretch>
                    </p:blipFill>
                    <p:spPr>
                      <a:xfrm>
                        <a:off x="1703388" y="2674938"/>
                        <a:ext cx="2663825" cy="1368425"/>
                      </a:xfrm>
                      <a:prstGeom prst="rect">
                        <a:avLst/>
                      </a:prstGeom>
                      <a:noFill/>
                      <a:ln w="38100">
                        <a:noFill/>
                        <a:miter/>
                      </a:ln>
                    </p:spPr>
                  </p:pic>
                </p:oleObj>
              </mc:Fallback>
            </mc:AlternateContent>
          </a:graphicData>
        </a:graphic>
      </p:graphicFrame>
      <p:pic>
        <p:nvPicPr>
          <p:cNvPr id="35856" name="图片 35855"/>
          <p:cNvPicPr>
            <a:picLocks noChangeAspect="1"/>
          </p:cNvPicPr>
          <p:nvPr/>
        </p:nvPicPr>
        <p:blipFill>
          <a:blip r:embed="rId5"/>
          <a:stretch>
            <a:fillRect/>
          </a:stretch>
        </p:blipFill>
        <p:spPr>
          <a:xfrm>
            <a:off x="9048750" y="1125538"/>
            <a:ext cx="1439863" cy="1414462"/>
          </a:xfrm>
          <a:prstGeom prst="rect">
            <a:avLst/>
          </a:prstGeom>
          <a:noFill/>
          <a:ln w="9525">
            <a:noFill/>
          </a:ln>
        </p:spPr>
      </p:pic>
      <p:graphicFrame>
        <p:nvGraphicFramePr>
          <p:cNvPr id="35857" name="内容占位符 35856"/>
          <p:cNvGraphicFramePr>
            <a:graphicFrameLocks noGrp="1"/>
          </p:cNvGraphicFramePr>
          <p:nvPr>
            <p:ph sz="quarter" idx="1"/>
          </p:nvPr>
        </p:nvGraphicFramePr>
        <p:xfrm>
          <a:off x="1703388" y="1250125"/>
          <a:ext cx="2663825" cy="1368425"/>
        </p:xfrm>
        <a:graphic>
          <a:graphicData uri="http://schemas.openxmlformats.org/presentationml/2006/ole">
            <mc:AlternateContent xmlns:mc="http://schemas.openxmlformats.org/markup-compatibility/2006">
              <mc:Choice xmlns:v="urn:schemas-microsoft-com:vml" Requires="v">
                <p:oleObj spid="_x0000_s3133" name="" r:id="rId6" imgW="1981200" imgH="1739900" progId="Visio.Drawing.11">
                  <p:embed/>
                </p:oleObj>
              </mc:Choice>
              <mc:Fallback>
                <p:oleObj name="" r:id="rId6" imgW="1981200" imgH="1739900" progId="Visio.Drawing.11">
                  <p:embed/>
                  <p:pic>
                    <p:nvPicPr>
                      <p:cNvPr id="0" name="图片 3132"/>
                      <p:cNvPicPr/>
                      <p:nvPr/>
                    </p:nvPicPr>
                    <p:blipFill>
                      <a:blip r:embed="rId2"/>
                      <a:stretch>
                        <a:fillRect/>
                      </a:stretch>
                    </p:blipFill>
                    <p:spPr>
                      <a:xfrm>
                        <a:off x="1703388" y="1250125"/>
                        <a:ext cx="2663825" cy="1368425"/>
                      </a:xfrm>
                      <a:prstGeom prst="rect">
                        <a:avLst/>
                      </a:prstGeom>
                      <a:noFill/>
                      <a:ln w="38100">
                        <a:noFill/>
                        <a:miter/>
                      </a:ln>
                    </p:spPr>
                  </p:pic>
                </p:oleObj>
              </mc:Fallback>
            </mc:AlternateContent>
          </a:graphicData>
        </a:graphic>
      </p:graphicFrame>
      <p:graphicFrame>
        <p:nvGraphicFramePr>
          <p:cNvPr id="35860" name="内容占位符 35859"/>
          <p:cNvGraphicFramePr>
            <a:graphicFrameLocks noGrp="1"/>
          </p:cNvGraphicFramePr>
          <p:nvPr>
            <p:ph sz="quarter" idx="2"/>
          </p:nvPr>
        </p:nvGraphicFramePr>
        <p:xfrm>
          <a:off x="1774825" y="1339850"/>
          <a:ext cx="463550" cy="463550"/>
        </p:xfrm>
        <a:graphic>
          <a:graphicData uri="http://schemas.openxmlformats.org/presentationml/2006/ole">
            <mc:AlternateContent xmlns:mc="http://schemas.openxmlformats.org/markup-compatibility/2006">
              <mc:Choice xmlns:v="urn:schemas-microsoft-com:vml" Requires="v">
                <p:oleObj spid="_x0000_s3134" name="" r:id="rId7" imgW="635000" imgH="635000" progId="Visio.Drawing.11">
                  <p:embed/>
                </p:oleObj>
              </mc:Choice>
              <mc:Fallback>
                <p:oleObj name="" r:id="rId7" imgW="635000" imgH="635000" progId="Visio.Drawing.11">
                  <p:embed/>
                  <p:pic>
                    <p:nvPicPr>
                      <p:cNvPr id="0" name="图片 3133"/>
                      <p:cNvPicPr/>
                      <p:nvPr/>
                    </p:nvPicPr>
                    <p:blipFill>
                      <a:blip r:embed="rId8"/>
                      <a:stretch>
                        <a:fillRect/>
                      </a:stretch>
                    </p:blipFill>
                    <p:spPr>
                      <a:xfrm>
                        <a:off x="1774825" y="1339850"/>
                        <a:ext cx="463550" cy="463550"/>
                      </a:xfrm>
                      <a:prstGeom prst="rect">
                        <a:avLst/>
                      </a:prstGeom>
                      <a:noFill/>
                      <a:ln w="38100">
                        <a:noFill/>
                        <a:miter/>
                      </a:ln>
                    </p:spPr>
                  </p:pic>
                </p:oleObj>
              </mc:Fallback>
            </mc:AlternateContent>
          </a:graphicData>
        </a:graphic>
      </p:graphicFrame>
      <p:graphicFrame>
        <p:nvGraphicFramePr>
          <p:cNvPr id="35871" name="内容占位符 35870"/>
          <p:cNvGraphicFramePr>
            <a:graphicFrameLocks noGrp="1"/>
          </p:cNvGraphicFramePr>
          <p:nvPr>
            <p:ph sz="quarter" idx="3"/>
          </p:nvPr>
        </p:nvGraphicFramePr>
        <p:xfrm>
          <a:off x="1774825" y="2747963"/>
          <a:ext cx="463550" cy="463550"/>
        </p:xfrm>
        <a:graphic>
          <a:graphicData uri="http://schemas.openxmlformats.org/presentationml/2006/ole">
            <mc:AlternateContent xmlns:mc="http://schemas.openxmlformats.org/markup-compatibility/2006">
              <mc:Choice xmlns:v="urn:schemas-microsoft-com:vml" Requires="v">
                <p:oleObj spid="_x0000_s3135" name="" r:id="rId9" imgW="635000" imgH="635000" progId="Visio.Drawing.11">
                  <p:embed/>
                </p:oleObj>
              </mc:Choice>
              <mc:Fallback>
                <p:oleObj name="" r:id="rId9" imgW="635000" imgH="635000" progId="Visio.Drawing.11">
                  <p:embed/>
                  <p:pic>
                    <p:nvPicPr>
                      <p:cNvPr id="0" name="图片 3134"/>
                      <p:cNvPicPr/>
                      <p:nvPr/>
                    </p:nvPicPr>
                    <p:blipFill>
                      <a:blip r:embed="rId10"/>
                      <a:stretch>
                        <a:fillRect/>
                      </a:stretch>
                    </p:blipFill>
                    <p:spPr>
                      <a:xfrm>
                        <a:off x="1774825" y="2747963"/>
                        <a:ext cx="463550" cy="463550"/>
                      </a:xfrm>
                      <a:prstGeom prst="rect">
                        <a:avLst/>
                      </a:prstGeom>
                      <a:noFill/>
                      <a:ln w="38100">
                        <a:noFill/>
                        <a:miter/>
                      </a:ln>
                    </p:spPr>
                  </p:pic>
                </p:oleObj>
              </mc:Fallback>
            </mc:AlternateContent>
          </a:graphicData>
        </a:graphic>
      </p:graphicFrame>
      <p:sp>
        <p:nvSpPr>
          <p:cNvPr id="35859" name="折角形 35858"/>
          <p:cNvSpPr/>
          <p:nvPr/>
        </p:nvSpPr>
        <p:spPr>
          <a:xfrm>
            <a:off x="4583113" y="1268413"/>
            <a:ext cx="4176712" cy="1368425"/>
          </a:xfrm>
          <a:prstGeom prst="foldedCorner">
            <a:avLst>
              <a:gd name="adj" fmla="val 12500"/>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35864" name="文本框 35863"/>
          <p:cNvSpPr txBox="1"/>
          <p:nvPr/>
        </p:nvSpPr>
        <p:spPr>
          <a:xfrm>
            <a:off x="2279650" y="1412875"/>
            <a:ext cx="1943100" cy="840105"/>
          </a:xfrm>
          <a:prstGeom prst="rect">
            <a:avLst/>
          </a:prstGeom>
          <a:noFill/>
          <a:ln w="9525">
            <a:noFill/>
          </a:ln>
        </p:spPr>
        <p:txBody>
          <a:bodyPr>
            <a:spAutoFit/>
          </a:bodyPr>
          <a:p>
            <a:pPr lvl="0">
              <a:spcBef>
                <a:spcPct val="50000"/>
              </a:spcBef>
            </a:pPr>
            <a:r>
              <a:rPr lang="zh-CN" altLang="en-US" sz="1600" dirty="0">
                <a:latin typeface="Arial" panose="020B0604020202020204" pitchFamily="34" charset="0"/>
                <a:ea typeface="微软雅黑" panose="020B0503020204020204" charset="-122"/>
              </a:rPr>
              <a:t>具有良好的团队协作精神、与人沟通交流的能力。</a:t>
            </a:r>
            <a:endParaRPr lang="zh-CN" altLang="en-US" sz="1600" dirty="0">
              <a:latin typeface="Arial" panose="020B0604020202020204" pitchFamily="34" charset="0"/>
              <a:ea typeface="微软雅黑" panose="020B0503020204020204" charset="-122"/>
            </a:endParaRPr>
          </a:p>
        </p:txBody>
      </p:sp>
      <p:sp>
        <p:nvSpPr>
          <p:cNvPr id="35865" name="文本框 35864"/>
          <p:cNvSpPr txBox="1"/>
          <p:nvPr/>
        </p:nvSpPr>
        <p:spPr>
          <a:xfrm>
            <a:off x="4727575" y="1268413"/>
            <a:ext cx="3887788" cy="1327785"/>
          </a:xfrm>
          <a:prstGeom prst="rect">
            <a:avLst/>
          </a:prstGeom>
          <a:noFill/>
          <a:ln w="9525">
            <a:noFill/>
          </a:ln>
        </p:spPr>
        <p:txBody>
          <a:bodyPr>
            <a:spAutoFit/>
          </a:bodyPr>
          <a:p>
            <a:pPr lvl="0">
              <a:spcBef>
                <a:spcPct val="50000"/>
              </a:spcBef>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对班级学生实行公司化改造，成立</a:t>
            </a:r>
            <a:r>
              <a:rPr lang="en-US" altLang="zh-CN" sz="1600" dirty="0">
                <a:latin typeface="微软雅黑" panose="020B0503020204020204" charset="-122"/>
                <a:ea typeface="微软雅黑" panose="020B0503020204020204" charset="-122"/>
              </a:rPr>
              <a:t>6</a:t>
            </a:r>
            <a:r>
              <a:rPr lang="zh-CN" altLang="en-US" sz="1600" dirty="0">
                <a:latin typeface="微软雅黑" panose="020B0503020204020204" charset="-122"/>
                <a:ea typeface="微软雅黑" panose="020B0503020204020204" charset="-122"/>
              </a:rPr>
              <a:t>个项目组，通过课程项目的实施全过程，让学生切身体会团队配合的重要性，进而锻炼和考察学生的团队协作、沟通交流的能力。</a:t>
            </a:r>
            <a:endParaRPr lang="zh-CN" altLang="en-US" sz="1600" dirty="0">
              <a:latin typeface="微软雅黑" panose="020B0503020204020204" charset="-122"/>
              <a:ea typeface="微软雅黑" panose="020B0503020204020204" charset="-122"/>
            </a:endParaRPr>
          </a:p>
        </p:txBody>
      </p:sp>
      <p:sp>
        <p:nvSpPr>
          <p:cNvPr id="35867" name="折角形 35866"/>
          <p:cNvSpPr/>
          <p:nvPr/>
        </p:nvSpPr>
        <p:spPr>
          <a:xfrm>
            <a:off x="4583113" y="2674938"/>
            <a:ext cx="4176712" cy="1368425"/>
          </a:xfrm>
          <a:prstGeom prst="foldedCorner">
            <a:avLst>
              <a:gd name="adj" fmla="val 12500"/>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35869" name="文本框 35868"/>
          <p:cNvSpPr txBox="1"/>
          <p:nvPr/>
        </p:nvSpPr>
        <p:spPr>
          <a:xfrm>
            <a:off x="2279650" y="2819400"/>
            <a:ext cx="1943100" cy="596265"/>
          </a:xfrm>
          <a:prstGeom prst="rect">
            <a:avLst/>
          </a:prstGeom>
          <a:noFill/>
          <a:ln w="9525">
            <a:noFill/>
          </a:ln>
        </p:spPr>
        <p:txBody>
          <a:bodyPr>
            <a:spAutoFit/>
          </a:bodyPr>
          <a:p>
            <a:pPr lvl="0">
              <a:spcBef>
                <a:spcPct val="50000"/>
              </a:spcBef>
            </a:pPr>
            <a:r>
              <a:rPr lang="zh-CN" altLang="en-US" sz="1600" dirty="0">
                <a:latin typeface="Arial" panose="020B0604020202020204" pitchFamily="34" charset="0"/>
                <a:ea typeface="微软雅黑" panose="020B0503020204020204" charset="-122"/>
              </a:rPr>
              <a:t>具有较好的自我学习能力。</a:t>
            </a:r>
            <a:endParaRPr lang="zh-CN" altLang="en-US" sz="1600" dirty="0">
              <a:latin typeface="Arial" panose="020B0604020202020204" pitchFamily="34" charset="0"/>
              <a:ea typeface="微软雅黑" panose="020B0503020204020204" charset="-122"/>
            </a:endParaRPr>
          </a:p>
        </p:txBody>
      </p:sp>
      <p:sp>
        <p:nvSpPr>
          <p:cNvPr id="35870" name="文本框 35869"/>
          <p:cNvSpPr txBox="1"/>
          <p:nvPr/>
        </p:nvSpPr>
        <p:spPr>
          <a:xfrm>
            <a:off x="4727575" y="2674938"/>
            <a:ext cx="3887788" cy="840105"/>
          </a:xfrm>
          <a:prstGeom prst="rect">
            <a:avLst/>
          </a:prstGeom>
          <a:noFill/>
          <a:ln w="9525">
            <a:noFill/>
          </a:ln>
        </p:spPr>
        <p:txBody>
          <a:bodyPr>
            <a:spAutoFit/>
          </a:bodyPr>
          <a:p>
            <a:pPr lvl="0">
              <a:spcBef>
                <a:spcPct val="50000"/>
              </a:spcBef>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sym typeface="Times New Roman" panose="02020603050405020304" pitchFamily="2" charset="0"/>
              </a:rPr>
              <a:t>不断学习经济法领域新知识、新案例等，通过不同的途径获取信息，学习新知识的能力</a:t>
            </a:r>
            <a:endParaRPr lang="zh-CN" altLang="en-US" sz="1600" dirty="0">
              <a:latin typeface="微软雅黑" panose="020B0503020204020204" charset="-122"/>
              <a:ea typeface="微软雅黑" panose="020B0503020204020204" charset="-122"/>
            </a:endParaRPr>
          </a:p>
        </p:txBody>
      </p:sp>
      <p:graphicFrame>
        <p:nvGraphicFramePr>
          <p:cNvPr id="35874" name="内容占位符 35873"/>
          <p:cNvGraphicFramePr>
            <a:graphicFrameLocks noGrp="1"/>
          </p:cNvGraphicFramePr>
          <p:nvPr>
            <p:ph sz="quarter" idx="4"/>
          </p:nvPr>
        </p:nvGraphicFramePr>
        <p:xfrm>
          <a:off x="1774825" y="4148138"/>
          <a:ext cx="463550" cy="463550"/>
        </p:xfrm>
        <a:graphic>
          <a:graphicData uri="http://schemas.openxmlformats.org/presentationml/2006/ole">
            <mc:AlternateContent xmlns:mc="http://schemas.openxmlformats.org/markup-compatibility/2006">
              <mc:Choice xmlns:v="urn:schemas-microsoft-com:vml" Requires="v">
                <p:oleObj spid="_x0000_s3136" name="" r:id="rId11" imgW="635000" imgH="635000" progId="Visio.Drawing.11">
                  <p:embed/>
                </p:oleObj>
              </mc:Choice>
              <mc:Fallback>
                <p:oleObj name="" r:id="rId11" imgW="635000" imgH="635000" progId="Visio.Drawing.11">
                  <p:embed/>
                  <p:pic>
                    <p:nvPicPr>
                      <p:cNvPr id="0" name="图片 3135"/>
                      <p:cNvPicPr/>
                      <p:nvPr/>
                    </p:nvPicPr>
                    <p:blipFill>
                      <a:blip r:embed="rId12"/>
                      <a:stretch>
                        <a:fillRect/>
                      </a:stretch>
                    </p:blipFill>
                    <p:spPr>
                      <a:xfrm>
                        <a:off x="1774825" y="4148138"/>
                        <a:ext cx="463550" cy="463550"/>
                      </a:xfrm>
                      <a:prstGeom prst="rect">
                        <a:avLst/>
                      </a:prstGeom>
                      <a:noFill/>
                      <a:ln w="38100">
                        <a:noFill/>
                        <a:miter/>
                      </a:ln>
                    </p:spPr>
                  </p:pic>
                </p:oleObj>
              </mc:Fallback>
            </mc:AlternateContent>
          </a:graphicData>
        </a:graphic>
      </p:graphicFrame>
      <p:graphicFrame>
        <p:nvGraphicFramePr>
          <p:cNvPr id="35877" name="对象 35876"/>
          <p:cNvGraphicFramePr/>
          <p:nvPr/>
        </p:nvGraphicFramePr>
        <p:xfrm>
          <a:off x="1774825" y="5516563"/>
          <a:ext cx="463550" cy="463550"/>
        </p:xfrm>
        <a:graphic>
          <a:graphicData uri="http://schemas.openxmlformats.org/presentationml/2006/ole">
            <mc:AlternateContent xmlns:mc="http://schemas.openxmlformats.org/markup-compatibility/2006">
              <mc:Choice xmlns:v="urn:schemas-microsoft-com:vml" Requires="v">
                <p:oleObj spid="_x0000_s3137" name="" r:id="rId13" imgW="635000" imgH="635000" progId="Visio.Drawing.11">
                  <p:embed/>
                </p:oleObj>
              </mc:Choice>
              <mc:Fallback>
                <p:oleObj name="" r:id="rId13" imgW="635000" imgH="635000" progId="Visio.Drawing.11">
                  <p:embed/>
                  <p:pic>
                    <p:nvPicPr>
                      <p:cNvPr id="0" name="图片 3136"/>
                      <p:cNvPicPr/>
                      <p:nvPr/>
                    </p:nvPicPr>
                    <p:blipFill>
                      <a:blip r:embed="rId14"/>
                      <a:stretch>
                        <a:fillRect/>
                      </a:stretch>
                    </p:blipFill>
                    <p:spPr>
                      <a:xfrm>
                        <a:off x="1774825" y="5516563"/>
                        <a:ext cx="463550" cy="463550"/>
                      </a:xfrm>
                      <a:prstGeom prst="rect">
                        <a:avLst/>
                      </a:prstGeom>
                      <a:noFill/>
                      <a:ln w="38100">
                        <a:noFill/>
                        <a:miter/>
                      </a:ln>
                    </p:spPr>
                  </p:pic>
                </p:oleObj>
              </mc:Fallback>
            </mc:AlternateContent>
          </a:graphicData>
        </a:graphic>
      </p:graphicFrame>
      <p:sp>
        <p:nvSpPr>
          <p:cNvPr id="35880" name="折角形 35879"/>
          <p:cNvSpPr/>
          <p:nvPr/>
        </p:nvSpPr>
        <p:spPr>
          <a:xfrm>
            <a:off x="4583113" y="4076700"/>
            <a:ext cx="4176712" cy="1368425"/>
          </a:xfrm>
          <a:prstGeom prst="foldedCorner">
            <a:avLst>
              <a:gd name="adj" fmla="val 12500"/>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35881" name="文本框 35880"/>
          <p:cNvSpPr txBox="1"/>
          <p:nvPr/>
        </p:nvSpPr>
        <p:spPr>
          <a:xfrm>
            <a:off x="2279650" y="4221163"/>
            <a:ext cx="1943100" cy="1083945"/>
          </a:xfrm>
          <a:prstGeom prst="rect">
            <a:avLst/>
          </a:prstGeom>
          <a:noFill/>
          <a:ln w="9525">
            <a:noFill/>
          </a:ln>
        </p:spPr>
        <p:txBody>
          <a:bodyPr>
            <a:spAutoFit/>
          </a:bodyPr>
          <a:p>
            <a:pPr lvl="0">
              <a:spcBef>
                <a:spcPct val="50000"/>
              </a:spcBef>
            </a:pPr>
            <a:r>
              <a:rPr lang="zh-CN" altLang="en-US" sz="1600" dirty="0">
                <a:latin typeface="Arial" panose="020B0604020202020204" pitchFamily="34" charset="0"/>
                <a:ea typeface="微软雅黑" panose="020B0503020204020204" charset="-122"/>
              </a:rPr>
              <a:t>具有较强的系统分析问题、解决问题能力及逻辑思维能力。</a:t>
            </a:r>
            <a:endParaRPr lang="zh-CN" altLang="en-US" sz="1600" dirty="0">
              <a:latin typeface="Arial" panose="020B0604020202020204" pitchFamily="34" charset="0"/>
              <a:ea typeface="微软雅黑" panose="020B0503020204020204" charset="-122"/>
            </a:endParaRPr>
          </a:p>
        </p:txBody>
      </p:sp>
      <p:sp>
        <p:nvSpPr>
          <p:cNvPr id="35882" name="文本框 35881"/>
          <p:cNvSpPr txBox="1"/>
          <p:nvPr/>
        </p:nvSpPr>
        <p:spPr>
          <a:xfrm>
            <a:off x="4727575" y="4149725"/>
            <a:ext cx="3887788" cy="1083945"/>
          </a:xfrm>
          <a:prstGeom prst="rect">
            <a:avLst/>
          </a:prstGeom>
          <a:noFill/>
          <a:ln w="9525">
            <a:noFill/>
          </a:ln>
        </p:spPr>
        <p:txBody>
          <a:bodyPr>
            <a:spAutoFit/>
          </a:bodyPr>
          <a:p>
            <a:pPr lvl="0">
              <a:spcBef>
                <a:spcPct val="50000"/>
              </a:spcBef>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课程所设计的项目都是现实面临的法律问题，学生通过实施项目建立系统思想和宏观整体分析问题的方法，通过逻辑推理查找问题，进而针对性解决问题。</a:t>
            </a:r>
            <a:endParaRPr lang="zh-CN" altLang="en-US" sz="1600" dirty="0">
              <a:latin typeface="微软雅黑" panose="020B0503020204020204" charset="-122"/>
              <a:ea typeface="微软雅黑" panose="020B0503020204020204" charset="-122"/>
            </a:endParaRPr>
          </a:p>
        </p:txBody>
      </p:sp>
      <p:sp>
        <p:nvSpPr>
          <p:cNvPr id="35885" name="折角形 35884"/>
          <p:cNvSpPr/>
          <p:nvPr/>
        </p:nvSpPr>
        <p:spPr>
          <a:xfrm>
            <a:off x="4583113" y="5489575"/>
            <a:ext cx="4176712" cy="1368425"/>
          </a:xfrm>
          <a:prstGeom prst="foldedCorner">
            <a:avLst>
              <a:gd name="adj" fmla="val 12500"/>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35886" name="文本框 35885"/>
          <p:cNvSpPr txBox="1"/>
          <p:nvPr/>
        </p:nvSpPr>
        <p:spPr>
          <a:xfrm>
            <a:off x="2279650" y="5588000"/>
            <a:ext cx="1943100" cy="840105"/>
          </a:xfrm>
          <a:prstGeom prst="rect">
            <a:avLst/>
          </a:prstGeom>
          <a:noFill/>
          <a:ln w="9525">
            <a:noFill/>
          </a:ln>
        </p:spPr>
        <p:txBody>
          <a:bodyPr>
            <a:spAutoFit/>
          </a:bodyPr>
          <a:p>
            <a:pPr lvl="0">
              <a:spcBef>
                <a:spcPct val="50000"/>
              </a:spcBef>
            </a:pPr>
            <a:r>
              <a:rPr lang="zh-CN" altLang="en-US" sz="1600" dirty="0">
                <a:latin typeface="Arial" panose="020B0604020202020204" pitchFamily="34" charset="0"/>
                <a:ea typeface="微软雅黑" panose="020B0503020204020204" charset="-122"/>
              </a:rPr>
              <a:t>具有较好的法律素养，培养诚实守信等法律意识。</a:t>
            </a:r>
            <a:endParaRPr lang="zh-CN" altLang="en-US" sz="1600" dirty="0">
              <a:latin typeface="Arial" panose="020B0604020202020204" pitchFamily="34" charset="0"/>
              <a:ea typeface="微软雅黑" panose="020B0503020204020204" charset="-122"/>
            </a:endParaRPr>
          </a:p>
        </p:txBody>
      </p:sp>
      <p:sp>
        <p:nvSpPr>
          <p:cNvPr id="35887" name="文本框 35886"/>
          <p:cNvSpPr txBox="1"/>
          <p:nvPr/>
        </p:nvSpPr>
        <p:spPr>
          <a:xfrm>
            <a:off x="4727575" y="5516563"/>
            <a:ext cx="3887788" cy="596265"/>
          </a:xfrm>
          <a:prstGeom prst="rect">
            <a:avLst/>
          </a:prstGeom>
          <a:noFill/>
          <a:ln w="9525">
            <a:noFill/>
          </a:ln>
        </p:spPr>
        <p:txBody>
          <a:bodyPr>
            <a:spAutoFit/>
          </a:bodyPr>
          <a:p>
            <a:pPr lvl="0">
              <a:spcBef>
                <a:spcPct val="50000"/>
              </a:spcBef>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项目化教学过程中，将法律意识的培养贯穿始终。</a:t>
            </a:r>
            <a:endParaRPr lang="zh-CN" altLang="en-US" sz="1600" dirty="0">
              <a:latin typeface="微软雅黑" panose="020B0503020204020204" charset="-122"/>
              <a:ea typeface="微软雅黑" panose="020B0503020204020204" charset="-122"/>
            </a:endParaRPr>
          </a:p>
        </p:txBody>
      </p:sp>
      <p:pic>
        <p:nvPicPr>
          <p:cNvPr id="35888" name="图片 35887"/>
          <p:cNvPicPr>
            <a:picLocks noChangeAspect="1"/>
          </p:cNvPicPr>
          <p:nvPr/>
        </p:nvPicPr>
        <p:blipFill>
          <a:blip r:embed="rId15"/>
          <a:stretch>
            <a:fillRect/>
          </a:stretch>
        </p:blipFill>
        <p:spPr>
          <a:xfrm>
            <a:off x="9048750" y="2565400"/>
            <a:ext cx="1439863" cy="1295400"/>
          </a:xfrm>
          <a:prstGeom prst="rect">
            <a:avLst/>
          </a:prstGeom>
          <a:noFill/>
          <a:ln w="9525">
            <a:noFill/>
          </a:ln>
        </p:spPr>
      </p:pic>
      <p:pic>
        <p:nvPicPr>
          <p:cNvPr id="35891" name="图片 35890"/>
          <p:cNvPicPr>
            <a:picLocks noChangeAspect="1"/>
          </p:cNvPicPr>
          <p:nvPr/>
        </p:nvPicPr>
        <p:blipFill>
          <a:blip r:embed="rId16"/>
          <a:stretch>
            <a:fillRect/>
          </a:stretch>
        </p:blipFill>
        <p:spPr>
          <a:xfrm>
            <a:off x="8904288" y="4032250"/>
            <a:ext cx="1763712" cy="1196975"/>
          </a:xfrm>
          <a:prstGeom prst="rect">
            <a:avLst/>
          </a:prstGeom>
          <a:noFill/>
          <a:ln w="9525">
            <a:noFill/>
          </a:ln>
        </p:spPr>
      </p:pic>
      <p:pic>
        <p:nvPicPr>
          <p:cNvPr id="35892" name="图片 35891"/>
          <p:cNvPicPr>
            <a:picLocks noChangeAspect="1"/>
          </p:cNvPicPr>
          <p:nvPr/>
        </p:nvPicPr>
        <p:blipFill>
          <a:blip r:embed="rId17"/>
          <a:stretch>
            <a:fillRect/>
          </a:stretch>
        </p:blipFill>
        <p:spPr>
          <a:xfrm>
            <a:off x="9013825" y="5341938"/>
            <a:ext cx="1654175" cy="1516062"/>
          </a:xfrm>
          <a:prstGeom prst="rect">
            <a:avLst/>
          </a:prstGeom>
          <a:noFill/>
          <a:ln w="9525">
            <a:noFill/>
          </a:ln>
        </p:spPr>
      </p:pic>
      <p:sp>
        <p:nvSpPr>
          <p:cNvPr id="35893" name="直接连接符 35892"/>
          <p:cNvSpPr/>
          <p:nvPr/>
        </p:nvSpPr>
        <p:spPr>
          <a:xfrm>
            <a:off x="4367213" y="1989138"/>
            <a:ext cx="215900" cy="0"/>
          </a:xfrm>
          <a:prstGeom prst="line">
            <a:avLst/>
          </a:prstGeom>
          <a:ln w="38100" cap="flat" cmpd="sng">
            <a:solidFill>
              <a:srgbClr val="FF0000"/>
            </a:solidFill>
            <a:prstDash val="solid"/>
            <a:headEnd type="none" w="med" len="med"/>
            <a:tailEnd type="triangle" w="med" len="med"/>
          </a:ln>
        </p:spPr>
      </p:sp>
      <p:sp>
        <p:nvSpPr>
          <p:cNvPr id="35894" name="直接连接符 35893"/>
          <p:cNvSpPr/>
          <p:nvPr/>
        </p:nvSpPr>
        <p:spPr>
          <a:xfrm>
            <a:off x="4367213" y="3284538"/>
            <a:ext cx="215900" cy="0"/>
          </a:xfrm>
          <a:prstGeom prst="line">
            <a:avLst/>
          </a:prstGeom>
          <a:ln w="38100" cap="flat" cmpd="sng">
            <a:solidFill>
              <a:srgbClr val="FF0000"/>
            </a:solidFill>
            <a:prstDash val="solid"/>
            <a:headEnd type="none" w="med" len="med"/>
            <a:tailEnd type="triangle" w="med" len="med"/>
          </a:ln>
        </p:spPr>
      </p:sp>
      <p:sp>
        <p:nvSpPr>
          <p:cNvPr id="35895" name="直接连接符 35894"/>
          <p:cNvSpPr/>
          <p:nvPr/>
        </p:nvSpPr>
        <p:spPr>
          <a:xfrm>
            <a:off x="4367213" y="4724400"/>
            <a:ext cx="215900" cy="0"/>
          </a:xfrm>
          <a:prstGeom prst="line">
            <a:avLst/>
          </a:prstGeom>
          <a:ln w="38100" cap="flat" cmpd="sng">
            <a:solidFill>
              <a:srgbClr val="FF0000"/>
            </a:solidFill>
            <a:prstDash val="solid"/>
            <a:headEnd type="none" w="med" len="med"/>
            <a:tailEnd type="triangle" w="med" len="med"/>
          </a:ln>
        </p:spPr>
      </p:sp>
      <p:sp>
        <p:nvSpPr>
          <p:cNvPr id="35896" name="直接连接符 35895"/>
          <p:cNvSpPr/>
          <p:nvPr/>
        </p:nvSpPr>
        <p:spPr>
          <a:xfrm>
            <a:off x="4367213" y="6165850"/>
            <a:ext cx="215900" cy="0"/>
          </a:xfrm>
          <a:prstGeom prst="line">
            <a:avLst/>
          </a:prstGeom>
          <a:ln w="38100" cap="flat" cmpd="sng">
            <a:solidFill>
              <a:srgbClr val="FF0000"/>
            </a:solidFill>
            <a:prstDash val="solid"/>
            <a:headEnd type="none" w="med" len="med"/>
            <a:tailEnd type="triangle" w="med" len="med"/>
          </a:ln>
        </p:spPr>
      </p:sp>
      <p:sp>
        <p:nvSpPr>
          <p:cNvPr id="35897" name="直接连接符 35896"/>
          <p:cNvSpPr/>
          <p:nvPr/>
        </p:nvSpPr>
        <p:spPr>
          <a:xfrm>
            <a:off x="8759825" y="1916113"/>
            <a:ext cx="288925" cy="0"/>
          </a:xfrm>
          <a:prstGeom prst="line">
            <a:avLst/>
          </a:prstGeom>
          <a:ln w="38100" cap="flat" cmpd="sng">
            <a:solidFill>
              <a:srgbClr val="FF0000"/>
            </a:solidFill>
            <a:prstDash val="solid"/>
            <a:headEnd type="none" w="med" len="med"/>
            <a:tailEnd type="triangle" w="med" len="med"/>
          </a:ln>
        </p:spPr>
      </p:sp>
      <p:sp>
        <p:nvSpPr>
          <p:cNvPr id="35898" name="直接连接符 35897"/>
          <p:cNvSpPr/>
          <p:nvPr/>
        </p:nvSpPr>
        <p:spPr>
          <a:xfrm>
            <a:off x="8759825" y="3284538"/>
            <a:ext cx="288925" cy="0"/>
          </a:xfrm>
          <a:prstGeom prst="line">
            <a:avLst/>
          </a:prstGeom>
          <a:ln w="38100" cap="flat" cmpd="sng">
            <a:solidFill>
              <a:srgbClr val="FF0000"/>
            </a:solidFill>
            <a:prstDash val="solid"/>
            <a:headEnd type="none" w="med" len="med"/>
            <a:tailEnd type="triangle" w="med" len="med"/>
          </a:ln>
        </p:spPr>
      </p:sp>
      <p:sp>
        <p:nvSpPr>
          <p:cNvPr id="35899" name="直接连接符 35898"/>
          <p:cNvSpPr/>
          <p:nvPr/>
        </p:nvSpPr>
        <p:spPr>
          <a:xfrm>
            <a:off x="8759825" y="4652963"/>
            <a:ext cx="288925" cy="0"/>
          </a:xfrm>
          <a:prstGeom prst="line">
            <a:avLst/>
          </a:prstGeom>
          <a:ln w="38100" cap="flat" cmpd="sng">
            <a:solidFill>
              <a:srgbClr val="FF0000"/>
            </a:solidFill>
            <a:prstDash val="solid"/>
            <a:headEnd type="none" w="med" len="med"/>
            <a:tailEnd type="triangle" w="med" len="med"/>
          </a:ln>
        </p:spPr>
      </p:sp>
      <p:sp>
        <p:nvSpPr>
          <p:cNvPr id="35900" name="直接连接符 35899"/>
          <p:cNvSpPr/>
          <p:nvPr/>
        </p:nvSpPr>
        <p:spPr>
          <a:xfrm>
            <a:off x="8759825" y="6092825"/>
            <a:ext cx="288925" cy="0"/>
          </a:xfrm>
          <a:prstGeom prst="line">
            <a:avLst/>
          </a:prstGeom>
          <a:ln w="38100" cap="flat" cmpd="sng">
            <a:solidFill>
              <a:srgbClr val="FF0000"/>
            </a:solidFill>
            <a:prstDash val="solid"/>
            <a:headEnd type="none" w="med" len="med"/>
            <a:tailEnd type="triangle" w="med" len="med"/>
          </a:ln>
        </p:spPr>
      </p:sp>
      <p:grpSp>
        <p:nvGrpSpPr>
          <p:cNvPr id="3" name="组合 2"/>
          <p:cNvGrpSpPr/>
          <p:nvPr/>
        </p:nvGrpSpPr>
        <p:grpSpPr>
          <a:xfrm>
            <a:off x="558773" y="2736563"/>
            <a:ext cx="1590952" cy="1443892"/>
            <a:chOff x="55634" y="4416659"/>
            <a:chExt cx="859945" cy="836081"/>
          </a:xfrm>
        </p:grpSpPr>
        <p:sp>
          <p:nvSpPr>
            <p:cNvPr id="50" name="任意多边形 49"/>
            <p:cNvSpPr>
              <a:spLocks noChangeAspect="1"/>
            </p:cNvSpPr>
            <p:nvPr/>
          </p:nvSpPr>
          <p:spPr>
            <a:xfrm>
              <a:off x="55634" y="4416659"/>
              <a:ext cx="859945" cy="836081"/>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21A3D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567" tIns="210567" rIns="210567" bIns="210567" numCol="1" spcCol="1270" anchor="ctr" anchorCtr="0">
              <a:noAutofit/>
            </a:bodyPr>
            <a:p>
              <a:pPr lvl="0" algn="ctr" defTabSz="977900">
                <a:lnSpc>
                  <a:spcPct val="90000"/>
                </a:lnSpc>
                <a:spcBef>
                  <a:spcPct val="0"/>
                </a:spcBef>
                <a:spcAft>
                  <a:spcPct val="35000"/>
                </a:spcAft>
              </a:pPr>
              <a:endParaRPr lang="zh-CN" altLang="en-US" sz="2640" kern="1200"/>
            </a:p>
          </p:txBody>
        </p:sp>
        <p:grpSp>
          <p:nvGrpSpPr>
            <p:cNvPr id="59" name="Group 67"/>
            <p:cNvGrpSpPr/>
            <p:nvPr/>
          </p:nvGrpSpPr>
          <p:grpSpPr>
            <a:xfrm>
              <a:off x="295907" y="4645903"/>
              <a:ext cx="416763" cy="546901"/>
              <a:chOff x="2587624" y="-3175"/>
              <a:chExt cx="4133849" cy="7337425"/>
            </a:xfrm>
            <a:solidFill>
              <a:schemeClr val="bg1"/>
            </a:solidFill>
          </p:grpSpPr>
          <p:sp>
            <p:nvSpPr>
              <p:cNvPr id="60" name="Freeform 5"/>
              <p:cNvSpPr>
                <a:spLocks noEditPoints="1"/>
              </p:cNvSpPr>
              <p:nvPr/>
            </p:nvSpPr>
            <p:spPr bwMode="auto">
              <a:xfrm>
                <a:off x="2587624" y="3748088"/>
                <a:ext cx="1843086" cy="1541463"/>
              </a:xfrm>
              <a:custGeom>
                <a:avLst/>
                <a:gdLst/>
                <a:ahLst/>
                <a:cxnLst>
                  <a:cxn ang="0">
                    <a:pos x="71" y="27"/>
                  </a:cxn>
                  <a:cxn ang="0">
                    <a:pos x="50" y="42"/>
                  </a:cxn>
                  <a:cxn ang="0">
                    <a:pos x="1" y="390"/>
                  </a:cxn>
                  <a:cxn ang="0">
                    <a:pos x="16" y="411"/>
                  </a:cxn>
                  <a:cxn ang="0">
                    <a:pos x="18" y="414"/>
                  </a:cxn>
                  <a:cxn ang="0">
                    <a:pos x="26" y="419"/>
                  </a:cxn>
                  <a:cxn ang="0">
                    <a:pos x="27" y="420"/>
                  </a:cxn>
                  <a:cxn ang="0">
                    <a:pos x="36" y="417"/>
                  </a:cxn>
                  <a:cxn ang="0">
                    <a:pos x="39" y="414"/>
                  </a:cxn>
                  <a:cxn ang="0">
                    <a:pos x="481" y="476"/>
                  </a:cxn>
                  <a:cxn ang="0">
                    <a:pos x="483" y="480"/>
                  </a:cxn>
                  <a:cxn ang="0">
                    <a:pos x="491" y="484"/>
                  </a:cxn>
                  <a:cxn ang="0">
                    <a:pos x="492" y="484"/>
                  </a:cxn>
                  <a:cxn ang="0">
                    <a:pos x="501" y="482"/>
                  </a:cxn>
                  <a:cxn ang="0">
                    <a:pos x="504" y="479"/>
                  </a:cxn>
                  <a:cxn ang="0">
                    <a:pos x="508" y="480"/>
                  </a:cxn>
                  <a:cxn ang="0">
                    <a:pos x="529" y="464"/>
                  </a:cxn>
                  <a:cxn ang="0">
                    <a:pos x="577" y="116"/>
                  </a:cxn>
                  <a:cxn ang="0">
                    <a:pos x="562" y="95"/>
                  </a:cxn>
                  <a:cxn ang="0">
                    <a:pos x="504" y="87"/>
                  </a:cxn>
                  <a:cxn ang="0">
                    <a:pos x="502" y="97"/>
                  </a:cxn>
                  <a:cxn ang="0">
                    <a:pos x="423" y="86"/>
                  </a:cxn>
                  <a:cxn ang="0">
                    <a:pos x="426" y="63"/>
                  </a:cxn>
                  <a:cxn ang="0">
                    <a:pos x="416" y="61"/>
                  </a:cxn>
                  <a:cxn ang="0">
                    <a:pos x="418" y="48"/>
                  </a:cxn>
                  <a:cxn ang="0">
                    <a:pos x="397" y="17"/>
                  </a:cxn>
                  <a:cxn ang="0">
                    <a:pos x="397" y="31"/>
                  </a:cxn>
                  <a:cxn ang="0">
                    <a:pos x="395" y="58"/>
                  </a:cxn>
                  <a:cxn ang="0">
                    <a:pos x="395" y="58"/>
                  </a:cxn>
                  <a:cxn ang="0">
                    <a:pos x="388" y="58"/>
                  </a:cxn>
                  <a:cxn ang="0">
                    <a:pos x="385" y="80"/>
                  </a:cxn>
                  <a:cxn ang="0">
                    <a:pos x="256" y="62"/>
                  </a:cxn>
                  <a:cxn ang="0">
                    <a:pos x="259" y="39"/>
                  </a:cxn>
                  <a:cxn ang="0">
                    <a:pos x="253" y="39"/>
                  </a:cxn>
                  <a:cxn ang="0">
                    <a:pos x="253" y="38"/>
                  </a:cxn>
                  <a:cxn ang="0">
                    <a:pos x="274" y="19"/>
                  </a:cxn>
                  <a:cxn ang="0">
                    <a:pos x="258" y="0"/>
                  </a:cxn>
                  <a:cxn ang="0">
                    <a:pos x="237" y="22"/>
                  </a:cxn>
                  <a:cxn ang="0">
                    <a:pos x="235" y="36"/>
                  </a:cxn>
                  <a:cxn ang="0">
                    <a:pos x="222" y="34"/>
                  </a:cxn>
                  <a:cxn ang="0">
                    <a:pos x="218" y="57"/>
                  </a:cxn>
                  <a:cxn ang="0">
                    <a:pos x="140" y="46"/>
                  </a:cxn>
                  <a:cxn ang="0">
                    <a:pos x="141" y="37"/>
                  </a:cxn>
                  <a:cxn ang="0">
                    <a:pos x="71" y="27"/>
                  </a:cxn>
                  <a:cxn ang="0">
                    <a:pos x="250" y="49"/>
                  </a:cxn>
                  <a:cxn ang="0">
                    <a:pos x="248" y="61"/>
                  </a:cxn>
                  <a:cxn ang="0">
                    <a:pos x="226" y="58"/>
                  </a:cxn>
                  <a:cxn ang="0">
                    <a:pos x="227" y="46"/>
                  </a:cxn>
                  <a:cxn ang="0">
                    <a:pos x="250" y="49"/>
                  </a:cxn>
                  <a:cxn ang="0">
                    <a:pos x="392" y="81"/>
                  </a:cxn>
                  <a:cxn ang="0">
                    <a:pos x="393" y="69"/>
                  </a:cxn>
                  <a:cxn ang="0">
                    <a:pos x="416" y="72"/>
                  </a:cxn>
                  <a:cxn ang="0">
                    <a:pos x="414" y="84"/>
                  </a:cxn>
                  <a:cxn ang="0">
                    <a:pos x="392" y="81"/>
                  </a:cxn>
                </a:cxnLst>
                <a:rect l="0" t="0" r="r" b="b"/>
                <a:pathLst>
                  <a:path w="579" h="485">
                    <a:moveTo>
                      <a:pt x="71" y="27"/>
                    </a:moveTo>
                    <a:cubicBezTo>
                      <a:pt x="59" y="25"/>
                      <a:pt x="52" y="30"/>
                      <a:pt x="50" y="42"/>
                    </a:cubicBezTo>
                    <a:cubicBezTo>
                      <a:pt x="1" y="390"/>
                      <a:pt x="1" y="390"/>
                      <a:pt x="1" y="390"/>
                    </a:cubicBezTo>
                    <a:cubicBezTo>
                      <a:pt x="0" y="402"/>
                      <a:pt x="5" y="409"/>
                      <a:pt x="16" y="411"/>
                    </a:cubicBezTo>
                    <a:cubicBezTo>
                      <a:pt x="17" y="412"/>
                      <a:pt x="17" y="413"/>
                      <a:pt x="18" y="414"/>
                    </a:cubicBezTo>
                    <a:cubicBezTo>
                      <a:pt x="20" y="417"/>
                      <a:pt x="23" y="419"/>
                      <a:pt x="26" y="419"/>
                    </a:cubicBezTo>
                    <a:cubicBezTo>
                      <a:pt x="27" y="420"/>
                      <a:pt x="27" y="420"/>
                      <a:pt x="27" y="420"/>
                    </a:cubicBezTo>
                    <a:cubicBezTo>
                      <a:pt x="30" y="420"/>
                      <a:pt x="33" y="419"/>
                      <a:pt x="36" y="417"/>
                    </a:cubicBezTo>
                    <a:cubicBezTo>
                      <a:pt x="37" y="416"/>
                      <a:pt x="38" y="415"/>
                      <a:pt x="39" y="414"/>
                    </a:cubicBezTo>
                    <a:cubicBezTo>
                      <a:pt x="481" y="476"/>
                      <a:pt x="481" y="476"/>
                      <a:pt x="481" y="476"/>
                    </a:cubicBezTo>
                    <a:cubicBezTo>
                      <a:pt x="482" y="477"/>
                      <a:pt x="483" y="478"/>
                      <a:pt x="483" y="480"/>
                    </a:cubicBezTo>
                    <a:cubicBezTo>
                      <a:pt x="485" y="482"/>
                      <a:pt x="488" y="484"/>
                      <a:pt x="491" y="484"/>
                    </a:cubicBezTo>
                    <a:cubicBezTo>
                      <a:pt x="492" y="484"/>
                      <a:pt x="492" y="484"/>
                      <a:pt x="492" y="484"/>
                    </a:cubicBezTo>
                    <a:cubicBezTo>
                      <a:pt x="496" y="485"/>
                      <a:pt x="499" y="484"/>
                      <a:pt x="501" y="482"/>
                    </a:cubicBezTo>
                    <a:cubicBezTo>
                      <a:pt x="502" y="481"/>
                      <a:pt x="503" y="480"/>
                      <a:pt x="504" y="479"/>
                    </a:cubicBezTo>
                    <a:cubicBezTo>
                      <a:pt x="508" y="480"/>
                      <a:pt x="508" y="480"/>
                      <a:pt x="508" y="480"/>
                    </a:cubicBezTo>
                    <a:cubicBezTo>
                      <a:pt x="520" y="482"/>
                      <a:pt x="527" y="476"/>
                      <a:pt x="529" y="464"/>
                    </a:cubicBezTo>
                    <a:cubicBezTo>
                      <a:pt x="577" y="116"/>
                      <a:pt x="577" y="116"/>
                      <a:pt x="577" y="116"/>
                    </a:cubicBezTo>
                    <a:cubicBezTo>
                      <a:pt x="579" y="104"/>
                      <a:pt x="574" y="97"/>
                      <a:pt x="562" y="95"/>
                    </a:cubicBezTo>
                    <a:cubicBezTo>
                      <a:pt x="504" y="87"/>
                      <a:pt x="504" y="87"/>
                      <a:pt x="504" y="87"/>
                    </a:cubicBezTo>
                    <a:cubicBezTo>
                      <a:pt x="502" y="97"/>
                      <a:pt x="502" y="97"/>
                      <a:pt x="502" y="97"/>
                    </a:cubicBezTo>
                    <a:cubicBezTo>
                      <a:pt x="423" y="86"/>
                      <a:pt x="423" y="86"/>
                      <a:pt x="423" y="86"/>
                    </a:cubicBezTo>
                    <a:cubicBezTo>
                      <a:pt x="426" y="63"/>
                      <a:pt x="426" y="63"/>
                      <a:pt x="426" y="63"/>
                    </a:cubicBezTo>
                    <a:cubicBezTo>
                      <a:pt x="416" y="61"/>
                      <a:pt x="416" y="61"/>
                      <a:pt x="416" y="61"/>
                    </a:cubicBezTo>
                    <a:cubicBezTo>
                      <a:pt x="418" y="48"/>
                      <a:pt x="418" y="48"/>
                      <a:pt x="418" y="48"/>
                    </a:cubicBezTo>
                    <a:cubicBezTo>
                      <a:pt x="420" y="33"/>
                      <a:pt x="413" y="23"/>
                      <a:pt x="397" y="17"/>
                    </a:cubicBezTo>
                    <a:cubicBezTo>
                      <a:pt x="397" y="31"/>
                      <a:pt x="397" y="31"/>
                      <a:pt x="397" y="31"/>
                    </a:cubicBezTo>
                    <a:cubicBezTo>
                      <a:pt x="398" y="35"/>
                      <a:pt x="398" y="44"/>
                      <a:pt x="395" y="58"/>
                    </a:cubicBezTo>
                    <a:cubicBezTo>
                      <a:pt x="395" y="58"/>
                      <a:pt x="395" y="58"/>
                      <a:pt x="395" y="58"/>
                    </a:cubicBezTo>
                    <a:cubicBezTo>
                      <a:pt x="388" y="58"/>
                      <a:pt x="388" y="58"/>
                      <a:pt x="388" y="58"/>
                    </a:cubicBezTo>
                    <a:cubicBezTo>
                      <a:pt x="385" y="80"/>
                      <a:pt x="385" y="80"/>
                      <a:pt x="385" y="80"/>
                    </a:cubicBezTo>
                    <a:cubicBezTo>
                      <a:pt x="256" y="62"/>
                      <a:pt x="256" y="62"/>
                      <a:pt x="256" y="62"/>
                    </a:cubicBezTo>
                    <a:cubicBezTo>
                      <a:pt x="259" y="39"/>
                      <a:pt x="259" y="39"/>
                      <a:pt x="259" y="39"/>
                    </a:cubicBezTo>
                    <a:cubicBezTo>
                      <a:pt x="253" y="39"/>
                      <a:pt x="253" y="39"/>
                      <a:pt x="253" y="39"/>
                    </a:cubicBezTo>
                    <a:cubicBezTo>
                      <a:pt x="253" y="38"/>
                      <a:pt x="253" y="38"/>
                      <a:pt x="253" y="38"/>
                    </a:cubicBezTo>
                    <a:cubicBezTo>
                      <a:pt x="255" y="22"/>
                      <a:pt x="262" y="16"/>
                      <a:pt x="274" y="19"/>
                    </a:cubicBezTo>
                    <a:cubicBezTo>
                      <a:pt x="258" y="0"/>
                      <a:pt x="258" y="0"/>
                      <a:pt x="258" y="0"/>
                    </a:cubicBezTo>
                    <a:cubicBezTo>
                      <a:pt x="246" y="2"/>
                      <a:pt x="239" y="10"/>
                      <a:pt x="237" y="22"/>
                    </a:cubicBezTo>
                    <a:cubicBezTo>
                      <a:pt x="235" y="36"/>
                      <a:pt x="235" y="36"/>
                      <a:pt x="235" y="36"/>
                    </a:cubicBezTo>
                    <a:cubicBezTo>
                      <a:pt x="222" y="34"/>
                      <a:pt x="222" y="34"/>
                      <a:pt x="222" y="34"/>
                    </a:cubicBezTo>
                    <a:cubicBezTo>
                      <a:pt x="218" y="57"/>
                      <a:pt x="218" y="57"/>
                      <a:pt x="218" y="57"/>
                    </a:cubicBezTo>
                    <a:cubicBezTo>
                      <a:pt x="140" y="46"/>
                      <a:pt x="140" y="46"/>
                      <a:pt x="140" y="46"/>
                    </a:cubicBezTo>
                    <a:cubicBezTo>
                      <a:pt x="141" y="37"/>
                      <a:pt x="141" y="37"/>
                      <a:pt x="141" y="37"/>
                    </a:cubicBezTo>
                    <a:lnTo>
                      <a:pt x="71" y="27"/>
                    </a:lnTo>
                    <a:close/>
                    <a:moveTo>
                      <a:pt x="250" y="49"/>
                    </a:moveTo>
                    <a:cubicBezTo>
                      <a:pt x="248" y="61"/>
                      <a:pt x="248" y="61"/>
                      <a:pt x="248" y="61"/>
                    </a:cubicBezTo>
                    <a:cubicBezTo>
                      <a:pt x="226" y="58"/>
                      <a:pt x="226" y="58"/>
                      <a:pt x="226" y="58"/>
                    </a:cubicBezTo>
                    <a:cubicBezTo>
                      <a:pt x="227" y="46"/>
                      <a:pt x="227" y="46"/>
                      <a:pt x="227" y="46"/>
                    </a:cubicBezTo>
                    <a:lnTo>
                      <a:pt x="250" y="49"/>
                    </a:lnTo>
                    <a:close/>
                    <a:moveTo>
                      <a:pt x="392" y="81"/>
                    </a:moveTo>
                    <a:cubicBezTo>
                      <a:pt x="393" y="69"/>
                      <a:pt x="393" y="69"/>
                      <a:pt x="393" y="69"/>
                    </a:cubicBezTo>
                    <a:cubicBezTo>
                      <a:pt x="416" y="72"/>
                      <a:pt x="416" y="72"/>
                      <a:pt x="416" y="72"/>
                    </a:cubicBezTo>
                    <a:cubicBezTo>
                      <a:pt x="414" y="84"/>
                      <a:pt x="414" y="84"/>
                      <a:pt x="414" y="84"/>
                    </a:cubicBezTo>
                    <a:lnTo>
                      <a:pt x="392" y="81"/>
                    </a:lnTo>
                    <a:close/>
                  </a:path>
                </a:pathLst>
              </a:custGeom>
              <a:grpFill/>
              <a:ln w="9525">
                <a:noFill/>
                <a:round/>
              </a:ln>
            </p:spPr>
            <p:txBody>
              <a:bodyPr vert="horz" wrap="square" lIns="109728" tIns="54864" rIns="109728" bIns="54864" numCol="1" anchor="t" anchorCtr="0" compatLnSpc="1"/>
              <a:p>
                <a:endParaRPr lang="en-US" sz="2160"/>
              </a:p>
            </p:txBody>
          </p:sp>
          <p:sp>
            <p:nvSpPr>
              <p:cNvPr id="61" name="Freeform 8"/>
              <p:cNvSpPr/>
              <p:nvPr/>
            </p:nvSpPr>
            <p:spPr bwMode="auto">
              <a:xfrm>
                <a:off x="2771775" y="-3175"/>
                <a:ext cx="3949698" cy="7337425"/>
              </a:xfrm>
              <a:custGeom>
                <a:avLst/>
                <a:gdLst/>
                <a:ahLst/>
                <a:cxnLst>
                  <a:cxn ang="0">
                    <a:pos x="743" y="97"/>
                  </a:cxn>
                  <a:cxn ang="0">
                    <a:pos x="724" y="161"/>
                  </a:cxn>
                  <a:cxn ang="0">
                    <a:pos x="707" y="220"/>
                  </a:cxn>
                  <a:cxn ang="0">
                    <a:pos x="716" y="247"/>
                  </a:cxn>
                  <a:cxn ang="0">
                    <a:pos x="711" y="273"/>
                  </a:cxn>
                  <a:cxn ang="0">
                    <a:pos x="767" y="327"/>
                  </a:cxn>
                  <a:cxn ang="0">
                    <a:pos x="722" y="448"/>
                  </a:cxn>
                  <a:cxn ang="0">
                    <a:pos x="686" y="682"/>
                  </a:cxn>
                  <a:cxn ang="0">
                    <a:pos x="672" y="751"/>
                  </a:cxn>
                  <a:cxn ang="0">
                    <a:pos x="618" y="794"/>
                  </a:cxn>
                  <a:cxn ang="0">
                    <a:pos x="416" y="742"/>
                  </a:cxn>
                  <a:cxn ang="0">
                    <a:pos x="348" y="503"/>
                  </a:cxn>
                  <a:cxn ang="0">
                    <a:pos x="306" y="304"/>
                  </a:cxn>
                  <a:cxn ang="0">
                    <a:pos x="324" y="273"/>
                  </a:cxn>
                  <a:cxn ang="0">
                    <a:pos x="326" y="228"/>
                  </a:cxn>
                  <a:cxn ang="0">
                    <a:pos x="332" y="144"/>
                  </a:cxn>
                  <a:cxn ang="0">
                    <a:pos x="343" y="83"/>
                  </a:cxn>
                  <a:cxn ang="0">
                    <a:pos x="251" y="3"/>
                  </a:cxn>
                  <a:cxn ang="0">
                    <a:pos x="143" y="16"/>
                  </a:cxn>
                  <a:cxn ang="0">
                    <a:pos x="81" y="167"/>
                  </a:cxn>
                  <a:cxn ang="0">
                    <a:pos x="110" y="263"/>
                  </a:cxn>
                  <a:cxn ang="0">
                    <a:pos x="67" y="361"/>
                  </a:cxn>
                  <a:cxn ang="0">
                    <a:pos x="82" y="1272"/>
                  </a:cxn>
                  <a:cxn ang="0">
                    <a:pos x="81" y="1602"/>
                  </a:cxn>
                  <a:cxn ang="0">
                    <a:pos x="63" y="2082"/>
                  </a:cxn>
                  <a:cxn ang="0">
                    <a:pos x="332" y="2304"/>
                  </a:cxn>
                  <a:cxn ang="0">
                    <a:pos x="456" y="2256"/>
                  </a:cxn>
                  <a:cxn ang="0">
                    <a:pos x="515" y="2197"/>
                  </a:cxn>
                  <a:cxn ang="0">
                    <a:pos x="332" y="2058"/>
                  </a:cxn>
                  <a:cxn ang="0">
                    <a:pos x="399" y="1616"/>
                  </a:cxn>
                  <a:cxn ang="0">
                    <a:pos x="447" y="1202"/>
                  </a:cxn>
                  <a:cxn ang="0">
                    <a:pos x="430" y="902"/>
                  </a:cxn>
                  <a:cxn ang="0">
                    <a:pos x="614" y="937"/>
                  </a:cxn>
                  <a:cxn ang="0">
                    <a:pos x="665" y="951"/>
                  </a:cxn>
                  <a:cxn ang="0">
                    <a:pos x="713" y="1283"/>
                  </a:cxn>
                  <a:cxn ang="0">
                    <a:pos x="819" y="1939"/>
                  </a:cxn>
                  <a:cxn ang="0">
                    <a:pos x="769" y="2111"/>
                  </a:cxn>
                  <a:cxn ang="0">
                    <a:pos x="609" y="2203"/>
                  </a:cxn>
                  <a:cxn ang="0">
                    <a:pos x="760" y="2240"/>
                  </a:cxn>
                  <a:cxn ang="0">
                    <a:pos x="832" y="2244"/>
                  </a:cxn>
                  <a:cxn ang="0">
                    <a:pos x="899" y="2289"/>
                  </a:cxn>
                  <a:cxn ang="0">
                    <a:pos x="1104" y="2214"/>
                  </a:cxn>
                  <a:cxn ang="0">
                    <a:pos x="1110" y="2066"/>
                  </a:cxn>
                  <a:cxn ang="0">
                    <a:pos x="1085" y="1626"/>
                  </a:cxn>
                  <a:cxn ang="0">
                    <a:pos x="1067" y="1328"/>
                  </a:cxn>
                  <a:cxn ang="0">
                    <a:pos x="1066" y="1271"/>
                  </a:cxn>
                  <a:cxn ang="0">
                    <a:pos x="1090" y="1202"/>
                  </a:cxn>
                  <a:cxn ang="0">
                    <a:pos x="1141" y="957"/>
                  </a:cxn>
                  <a:cxn ang="0">
                    <a:pos x="1225" y="717"/>
                  </a:cxn>
                  <a:cxn ang="0">
                    <a:pos x="1153" y="548"/>
                  </a:cxn>
                  <a:cxn ang="0">
                    <a:pos x="939" y="274"/>
                  </a:cxn>
                  <a:cxn ang="0">
                    <a:pos x="973" y="144"/>
                  </a:cxn>
                  <a:cxn ang="0">
                    <a:pos x="902" y="47"/>
                  </a:cxn>
                  <a:cxn ang="0">
                    <a:pos x="876" y="38"/>
                  </a:cxn>
                  <a:cxn ang="0">
                    <a:pos x="839" y="40"/>
                  </a:cxn>
                  <a:cxn ang="0">
                    <a:pos x="761" y="44"/>
                  </a:cxn>
                </a:cxnLst>
                <a:rect l="0" t="0" r="r" b="b"/>
                <a:pathLst>
                  <a:path w="1241" h="2308">
                    <a:moveTo>
                      <a:pt x="727" y="55"/>
                    </a:moveTo>
                    <a:cubicBezTo>
                      <a:pt x="728" y="65"/>
                      <a:pt x="728" y="65"/>
                      <a:pt x="728" y="65"/>
                    </a:cubicBezTo>
                    <a:cubicBezTo>
                      <a:pt x="729" y="72"/>
                      <a:pt x="729" y="72"/>
                      <a:pt x="729" y="72"/>
                    </a:cubicBezTo>
                    <a:cubicBezTo>
                      <a:pt x="734" y="82"/>
                      <a:pt x="734" y="82"/>
                      <a:pt x="734" y="82"/>
                    </a:cubicBezTo>
                    <a:cubicBezTo>
                      <a:pt x="739" y="83"/>
                      <a:pt x="739" y="83"/>
                      <a:pt x="739" y="83"/>
                    </a:cubicBezTo>
                    <a:cubicBezTo>
                      <a:pt x="742" y="91"/>
                      <a:pt x="742" y="91"/>
                      <a:pt x="742" y="91"/>
                    </a:cubicBezTo>
                    <a:cubicBezTo>
                      <a:pt x="743" y="97"/>
                      <a:pt x="743" y="97"/>
                      <a:pt x="743" y="97"/>
                    </a:cubicBezTo>
                    <a:cubicBezTo>
                      <a:pt x="741" y="101"/>
                      <a:pt x="741" y="101"/>
                      <a:pt x="741" y="101"/>
                    </a:cubicBezTo>
                    <a:cubicBezTo>
                      <a:pt x="735" y="107"/>
                      <a:pt x="735" y="107"/>
                      <a:pt x="735" y="107"/>
                    </a:cubicBezTo>
                    <a:cubicBezTo>
                      <a:pt x="721" y="137"/>
                      <a:pt x="721" y="137"/>
                      <a:pt x="721" y="137"/>
                    </a:cubicBezTo>
                    <a:cubicBezTo>
                      <a:pt x="719" y="145"/>
                      <a:pt x="719" y="145"/>
                      <a:pt x="719" y="145"/>
                    </a:cubicBezTo>
                    <a:cubicBezTo>
                      <a:pt x="719" y="148"/>
                      <a:pt x="719" y="148"/>
                      <a:pt x="719" y="148"/>
                    </a:cubicBezTo>
                    <a:cubicBezTo>
                      <a:pt x="724" y="157"/>
                      <a:pt x="724" y="157"/>
                      <a:pt x="724" y="157"/>
                    </a:cubicBezTo>
                    <a:cubicBezTo>
                      <a:pt x="724" y="161"/>
                      <a:pt x="724" y="161"/>
                      <a:pt x="724" y="161"/>
                    </a:cubicBezTo>
                    <a:cubicBezTo>
                      <a:pt x="722" y="167"/>
                      <a:pt x="722" y="167"/>
                      <a:pt x="722" y="167"/>
                    </a:cubicBezTo>
                    <a:cubicBezTo>
                      <a:pt x="718" y="176"/>
                      <a:pt x="718" y="176"/>
                      <a:pt x="718" y="176"/>
                    </a:cubicBezTo>
                    <a:cubicBezTo>
                      <a:pt x="695" y="204"/>
                      <a:pt x="695" y="204"/>
                      <a:pt x="695" y="204"/>
                    </a:cubicBezTo>
                    <a:cubicBezTo>
                      <a:pt x="694" y="208"/>
                      <a:pt x="694" y="208"/>
                      <a:pt x="694" y="208"/>
                    </a:cubicBezTo>
                    <a:cubicBezTo>
                      <a:pt x="695" y="211"/>
                      <a:pt x="695" y="211"/>
                      <a:pt x="695" y="211"/>
                    </a:cubicBezTo>
                    <a:cubicBezTo>
                      <a:pt x="700" y="217"/>
                      <a:pt x="700" y="217"/>
                      <a:pt x="700" y="217"/>
                    </a:cubicBezTo>
                    <a:cubicBezTo>
                      <a:pt x="707" y="220"/>
                      <a:pt x="707" y="220"/>
                      <a:pt x="707" y="220"/>
                    </a:cubicBezTo>
                    <a:cubicBezTo>
                      <a:pt x="714" y="224"/>
                      <a:pt x="714" y="224"/>
                      <a:pt x="714" y="224"/>
                    </a:cubicBezTo>
                    <a:cubicBezTo>
                      <a:pt x="714" y="230"/>
                      <a:pt x="714" y="230"/>
                      <a:pt x="714" y="230"/>
                    </a:cubicBezTo>
                    <a:cubicBezTo>
                      <a:pt x="711" y="234"/>
                      <a:pt x="711" y="234"/>
                      <a:pt x="711" y="234"/>
                    </a:cubicBezTo>
                    <a:cubicBezTo>
                      <a:pt x="709" y="237"/>
                      <a:pt x="709" y="237"/>
                      <a:pt x="709" y="237"/>
                    </a:cubicBezTo>
                    <a:cubicBezTo>
                      <a:pt x="709" y="241"/>
                      <a:pt x="709" y="241"/>
                      <a:pt x="709" y="241"/>
                    </a:cubicBezTo>
                    <a:cubicBezTo>
                      <a:pt x="712" y="244"/>
                      <a:pt x="712" y="244"/>
                      <a:pt x="712" y="244"/>
                    </a:cubicBezTo>
                    <a:cubicBezTo>
                      <a:pt x="716" y="247"/>
                      <a:pt x="716" y="247"/>
                      <a:pt x="716" y="247"/>
                    </a:cubicBezTo>
                    <a:cubicBezTo>
                      <a:pt x="716" y="252"/>
                      <a:pt x="716" y="252"/>
                      <a:pt x="716" y="252"/>
                    </a:cubicBezTo>
                    <a:cubicBezTo>
                      <a:pt x="713" y="257"/>
                      <a:pt x="713" y="257"/>
                      <a:pt x="713" y="257"/>
                    </a:cubicBezTo>
                    <a:cubicBezTo>
                      <a:pt x="709" y="259"/>
                      <a:pt x="709" y="259"/>
                      <a:pt x="709" y="259"/>
                    </a:cubicBezTo>
                    <a:cubicBezTo>
                      <a:pt x="706" y="263"/>
                      <a:pt x="706" y="263"/>
                      <a:pt x="706" y="263"/>
                    </a:cubicBezTo>
                    <a:cubicBezTo>
                      <a:pt x="706" y="267"/>
                      <a:pt x="706" y="267"/>
                      <a:pt x="706" y="267"/>
                    </a:cubicBezTo>
                    <a:cubicBezTo>
                      <a:pt x="709" y="269"/>
                      <a:pt x="709" y="269"/>
                      <a:pt x="709" y="269"/>
                    </a:cubicBezTo>
                    <a:cubicBezTo>
                      <a:pt x="711" y="273"/>
                      <a:pt x="711" y="273"/>
                      <a:pt x="711" y="273"/>
                    </a:cubicBezTo>
                    <a:cubicBezTo>
                      <a:pt x="711" y="281"/>
                      <a:pt x="711" y="281"/>
                      <a:pt x="711" y="281"/>
                    </a:cubicBezTo>
                    <a:cubicBezTo>
                      <a:pt x="707" y="286"/>
                      <a:pt x="707" y="286"/>
                      <a:pt x="707" y="286"/>
                    </a:cubicBezTo>
                    <a:cubicBezTo>
                      <a:pt x="705" y="295"/>
                      <a:pt x="705" y="295"/>
                      <a:pt x="705" y="295"/>
                    </a:cubicBezTo>
                    <a:cubicBezTo>
                      <a:pt x="707" y="304"/>
                      <a:pt x="707" y="304"/>
                      <a:pt x="707" y="304"/>
                    </a:cubicBezTo>
                    <a:cubicBezTo>
                      <a:pt x="717" y="312"/>
                      <a:pt x="717" y="312"/>
                      <a:pt x="717" y="312"/>
                    </a:cubicBezTo>
                    <a:cubicBezTo>
                      <a:pt x="750" y="319"/>
                      <a:pt x="750" y="319"/>
                      <a:pt x="750" y="319"/>
                    </a:cubicBezTo>
                    <a:cubicBezTo>
                      <a:pt x="767" y="327"/>
                      <a:pt x="767" y="327"/>
                      <a:pt x="767" y="327"/>
                    </a:cubicBezTo>
                    <a:cubicBezTo>
                      <a:pt x="789" y="344"/>
                      <a:pt x="789" y="344"/>
                      <a:pt x="789" y="344"/>
                    </a:cubicBezTo>
                    <a:cubicBezTo>
                      <a:pt x="799" y="356"/>
                      <a:pt x="799" y="356"/>
                      <a:pt x="799" y="356"/>
                    </a:cubicBezTo>
                    <a:cubicBezTo>
                      <a:pt x="799" y="370"/>
                      <a:pt x="799" y="370"/>
                      <a:pt x="799" y="370"/>
                    </a:cubicBezTo>
                    <a:cubicBezTo>
                      <a:pt x="795" y="386"/>
                      <a:pt x="795" y="386"/>
                      <a:pt x="795" y="386"/>
                    </a:cubicBezTo>
                    <a:cubicBezTo>
                      <a:pt x="788" y="397"/>
                      <a:pt x="788" y="397"/>
                      <a:pt x="788" y="397"/>
                    </a:cubicBezTo>
                    <a:cubicBezTo>
                      <a:pt x="744" y="428"/>
                      <a:pt x="744" y="428"/>
                      <a:pt x="744" y="428"/>
                    </a:cubicBezTo>
                    <a:cubicBezTo>
                      <a:pt x="722" y="448"/>
                      <a:pt x="722" y="448"/>
                      <a:pt x="722" y="448"/>
                    </a:cubicBezTo>
                    <a:cubicBezTo>
                      <a:pt x="707" y="471"/>
                      <a:pt x="707" y="471"/>
                      <a:pt x="707" y="471"/>
                    </a:cubicBezTo>
                    <a:cubicBezTo>
                      <a:pt x="701" y="496"/>
                      <a:pt x="701" y="496"/>
                      <a:pt x="701" y="496"/>
                    </a:cubicBezTo>
                    <a:cubicBezTo>
                      <a:pt x="696" y="542"/>
                      <a:pt x="696" y="542"/>
                      <a:pt x="696" y="542"/>
                    </a:cubicBezTo>
                    <a:cubicBezTo>
                      <a:pt x="695" y="621"/>
                      <a:pt x="695" y="621"/>
                      <a:pt x="695" y="621"/>
                    </a:cubicBezTo>
                    <a:cubicBezTo>
                      <a:pt x="692" y="632"/>
                      <a:pt x="692" y="632"/>
                      <a:pt x="692" y="632"/>
                    </a:cubicBezTo>
                    <a:cubicBezTo>
                      <a:pt x="687" y="643"/>
                      <a:pt x="687" y="643"/>
                      <a:pt x="687" y="643"/>
                    </a:cubicBezTo>
                    <a:cubicBezTo>
                      <a:pt x="686" y="682"/>
                      <a:pt x="686" y="682"/>
                      <a:pt x="686" y="682"/>
                    </a:cubicBezTo>
                    <a:cubicBezTo>
                      <a:pt x="687" y="690"/>
                      <a:pt x="687" y="690"/>
                      <a:pt x="687" y="690"/>
                    </a:cubicBezTo>
                    <a:cubicBezTo>
                      <a:pt x="683" y="716"/>
                      <a:pt x="683" y="716"/>
                      <a:pt x="683" y="716"/>
                    </a:cubicBezTo>
                    <a:cubicBezTo>
                      <a:pt x="687" y="726"/>
                      <a:pt x="687" y="726"/>
                      <a:pt x="687" y="726"/>
                    </a:cubicBezTo>
                    <a:cubicBezTo>
                      <a:pt x="687" y="727"/>
                      <a:pt x="688" y="729"/>
                      <a:pt x="690" y="733"/>
                    </a:cubicBezTo>
                    <a:cubicBezTo>
                      <a:pt x="690" y="734"/>
                      <a:pt x="688" y="736"/>
                      <a:pt x="686" y="738"/>
                    </a:cubicBezTo>
                    <a:cubicBezTo>
                      <a:pt x="680" y="743"/>
                      <a:pt x="676" y="746"/>
                      <a:pt x="675" y="746"/>
                    </a:cubicBezTo>
                    <a:cubicBezTo>
                      <a:pt x="674" y="747"/>
                      <a:pt x="673" y="748"/>
                      <a:pt x="672" y="751"/>
                    </a:cubicBezTo>
                    <a:cubicBezTo>
                      <a:pt x="672" y="752"/>
                      <a:pt x="672" y="753"/>
                      <a:pt x="671" y="754"/>
                    </a:cubicBezTo>
                    <a:cubicBezTo>
                      <a:pt x="650" y="782"/>
                      <a:pt x="650" y="782"/>
                      <a:pt x="650" y="782"/>
                    </a:cubicBezTo>
                    <a:cubicBezTo>
                      <a:pt x="644" y="792"/>
                      <a:pt x="644" y="792"/>
                      <a:pt x="644" y="792"/>
                    </a:cubicBezTo>
                    <a:cubicBezTo>
                      <a:pt x="641" y="807"/>
                      <a:pt x="641" y="807"/>
                      <a:pt x="641" y="807"/>
                    </a:cubicBezTo>
                    <a:cubicBezTo>
                      <a:pt x="627" y="812"/>
                      <a:pt x="627" y="812"/>
                      <a:pt x="627" y="812"/>
                    </a:cubicBezTo>
                    <a:cubicBezTo>
                      <a:pt x="624" y="804"/>
                      <a:pt x="624" y="804"/>
                      <a:pt x="624" y="804"/>
                    </a:cubicBezTo>
                    <a:cubicBezTo>
                      <a:pt x="618" y="794"/>
                      <a:pt x="618" y="794"/>
                      <a:pt x="618" y="794"/>
                    </a:cubicBezTo>
                    <a:cubicBezTo>
                      <a:pt x="614" y="791"/>
                      <a:pt x="609" y="789"/>
                      <a:pt x="602" y="790"/>
                    </a:cubicBezTo>
                    <a:cubicBezTo>
                      <a:pt x="568" y="804"/>
                      <a:pt x="568" y="804"/>
                      <a:pt x="568" y="804"/>
                    </a:cubicBezTo>
                    <a:cubicBezTo>
                      <a:pt x="557" y="804"/>
                      <a:pt x="557" y="804"/>
                      <a:pt x="557" y="804"/>
                    </a:cubicBezTo>
                    <a:cubicBezTo>
                      <a:pt x="474" y="771"/>
                      <a:pt x="474" y="771"/>
                      <a:pt x="474" y="771"/>
                    </a:cubicBezTo>
                    <a:cubicBezTo>
                      <a:pt x="464" y="769"/>
                      <a:pt x="464" y="769"/>
                      <a:pt x="464" y="769"/>
                    </a:cubicBezTo>
                    <a:cubicBezTo>
                      <a:pt x="449" y="769"/>
                      <a:pt x="449" y="769"/>
                      <a:pt x="449" y="769"/>
                    </a:cubicBezTo>
                    <a:cubicBezTo>
                      <a:pt x="416" y="742"/>
                      <a:pt x="416" y="742"/>
                      <a:pt x="416" y="742"/>
                    </a:cubicBezTo>
                    <a:cubicBezTo>
                      <a:pt x="413" y="736"/>
                      <a:pt x="411" y="733"/>
                      <a:pt x="410" y="732"/>
                    </a:cubicBezTo>
                    <a:cubicBezTo>
                      <a:pt x="409" y="732"/>
                      <a:pt x="409" y="730"/>
                      <a:pt x="409" y="727"/>
                    </a:cubicBezTo>
                    <a:cubicBezTo>
                      <a:pt x="410" y="722"/>
                      <a:pt x="410" y="722"/>
                      <a:pt x="410" y="722"/>
                    </a:cubicBezTo>
                    <a:cubicBezTo>
                      <a:pt x="416" y="697"/>
                      <a:pt x="416" y="697"/>
                      <a:pt x="416" y="697"/>
                    </a:cubicBezTo>
                    <a:cubicBezTo>
                      <a:pt x="417" y="674"/>
                      <a:pt x="417" y="674"/>
                      <a:pt x="417" y="674"/>
                    </a:cubicBezTo>
                    <a:cubicBezTo>
                      <a:pt x="393" y="578"/>
                      <a:pt x="393" y="578"/>
                      <a:pt x="393" y="578"/>
                    </a:cubicBezTo>
                    <a:cubicBezTo>
                      <a:pt x="348" y="503"/>
                      <a:pt x="348" y="503"/>
                      <a:pt x="348" y="503"/>
                    </a:cubicBezTo>
                    <a:cubicBezTo>
                      <a:pt x="255" y="384"/>
                      <a:pt x="255" y="384"/>
                      <a:pt x="255" y="384"/>
                    </a:cubicBezTo>
                    <a:cubicBezTo>
                      <a:pt x="252" y="375"/>
                      <a:pt x="252" y="375"/>
                      <a:pt x="252" y="375"/>
                    </a:cubicBezTo>
                    <a:cubicBezTo>
                      <a:pt x="253" y="370"/>
                      <a:pt x="253" y="370"/>
                      <a:pt x="253" y="370"/>
                    </a:cubicBezTo>
                    <a:cubicBezTo>
                      <a:pt x="281" y="329"/>
                      <a:pt x="281" y="329"/>
                      <a:pt x="281" y="329"/>
                    </a:cubicBezTo>
                    <a:cubicBezTo>
                      <a:pt x="278" y="327"/>
                      <a:pt x="278" y="327"/>
                      <a:pt x="278" y="327"/>
                    </a:cubicBezTo>
                    <a:cubicBezTo>
                      <a:pt x="279" y="317"/>
                      <a:pt x="279" y="317"/>
                      <a:pt x="279" y="317"/>
                    </a:cubicBezTo>
                    <a:cubicBezTo>
                      <a:pt x="306" y="304"/>
                      <a:pt x="306" y="304"/>
                      <a:pt x="306" y="304"/>
                    </a:cubicBezTo>
                    <a:cubicBezTo>
                      <a:pt x="311" y="304"/>
                      <a:pt x="311" y="304"/>
                      <a:pt x="311" y="304"/>
                    </a:cubicBezTo>
                    <a:cubicBezTo>
                      <a:pt x="318" y="303"/>
                      <a:pt x="318" y="303"/>
                      <a:pt x="318" y="303"/>
                    </a:cubicBezTo>
                    <a:cubicBezTo>
                      <a:pt x="324" y="298"/>
                      <a:pt x="324" y="298"/>
                      <a:pt x="324" y="298"/>
                    </a:cubicBezTo>
                    <a:cubicBezTo>
                      <a:pt x="329" y="292"/>
                      <a:pt x="329" y="292"/>
                      <a:pt x="329" y="292"/>
                    </a:cubicBezTo>
                    <a:cubicBezTo>
                      <a:pt x="330" y="286"/>
                      <a:pt x="330" y="286"/>
                      <a:pt x="330" y="286"/>
                    </a:cubicBezTo>
                    <a:cubicBezTo>
                      <a:pt x="328" y="280"/>
                      <a:pt x="328" y="280"/>
                      <a:pt x="328" y="280"/>
                    </a:cubicBezTo>
                    <a:cubicBezTo>
                      <a:pt x="324" y="273"/>
                      <a:pt x="324" y="273"/>
                      <a:pt x="324" y="273"/>
                    </a:cubicBezTo>
                    <a:cubicBezTo>
                      <a:pt x="324" y="267"/>
                      <a:pt x="324" y="267"/>
                      <a:pt x="324" y="267"/>
                    </a:cubicBezTo>
                    <a:cubicBezTo>
                      <a:pt x="324" y="260"/>
                      <a:pt x="324" y="260"/>
                      <a:pt x="324" y="260"/>
                    </a:cubicBezTo>
                    <a:cubicBezTo>
                      <a:pt x="324" y="253"/>
                      <a:pt x="324" y="253"/>
                      <a:pt x="324" y="253"/>
                    </a:cubicBezTo>
                    <a:cubicBezTo>
                      <a:pt x="318" y="250"/>
                      <a:pt x="318" y="250"/>
                      <a:pt x="318" y="250"/>
                    </a:cubicBezTo>
                    <a:cubicBezTo>
                      <a:pt x="318" y="241"/>
                      <a:pt x="318" y="241"/>
                      <a:pt x="318" y="241"/>
                    </a:cubicBezTo>
                    <a:cubicBezTo>
                      <a:pt x="320" y="232"/>
                      <a:pt x="320" y="232"/>
                      <a:pt x="320" y="232"/>
                    </a:cubicBezTo>
                    <a:cubicBezTo>
                      <a:pt x="326" y="228"/>
                      <a:pt x="326" y="228"/>
                      <a:pt x="326" y="228"/>
                    </a:cubicBezTo>
                    <a:cubicBezTo>
                      <a:pt x="335" y="212"/>
                      <a:pt x="335" y="212"/>
                      <a:pt x="335" y="212"/>
                    </a:cubicBezTo>
                    <a:cubicBezTo>
                      <a:pt x="348" y="211"/>
                      <a:pt x="348" y="211"/>
                      <a:pt x="348" y="211"/>
                    </a:cubicBezTo>
                    <a:cubicBezTo>
                      <a:pt x="354" y="207"/>
                      <a:pt x="354" y="207"/>
                      <a:pt x="354" y="207"/>
                    </a:cubicBezTo>
                    <a:cubicBezTo>
                      <a:pt x="354" y="200"/>
                      <a:pt x="354" y="200"/>
                      <a:pt x="354" y="200"/>
                    </a:cubicBezTo>
                    <a:cubicBezTo>
                      <a:pt x="329" y="159"/>
                      <a:pt x="329" y="159"/>
                      <a:pt x="329" y="159"/>
                    </a:cubicBezTo>
                    <a:cubicBezTo>
                      <a:pt x="329" y="152"/>
                      <a:pt x="329" y="152"/>
                      <a:pt x="329" y="152"/>
                    </a:cubicBezTo>
                    <a:cubicBezTo>
                      <a:pt x="332" y="144"/>
                      <a:pt x="332" y="144"/>
                      <a:pt x="332" y="144"/>
                    </a:cubicBezTo>
                    <a:cubicBezTo>
                      <a:pt x="332" y="137"/>
                      <a:pt x="332" y="137"/>
                      <a:pt x="332" y="137"/>
                    </a:cubicBezTo>
                    <a:cubicBezTo>
                      <a:pt x="324" y="103"/>
                      <a:pt x="324" y="103"/>
                      <a:pt x="324" y="103"/>
                    </a:cubicBezTo>
                    <a:cubicBezTo>
                      <a:pt x="323" y="90"/>
                      <a:pt x="323" y="90"/>
                      <a:pt x="323" y="90"/>
                    </a:cubicBezTo>
                    <a:cubicBezTo>
                      <a:pt x="326" y="85"/>
                      <a:pt x="326" y="85"/>
                      <a:pt x="326" y="85"/>
                    </a:cubicBezTo>
                    <a:cubicBezTo>
                      <a:pt x="333" y="85"/>
                      <a:pt x="333" y="85"/>
                      <a:pt x="333" y="85"/>
                    </a:cubicBezTo>
                    <a:cubicBezTo>
                      <a:pt x="336" y="83"/>
                      <a:pt x="336" y="83"/>
                      <a:pt x="336" y="83"/>
                    </a:cubicBezTo>
                    <a:cubicBezTo>
                      <a:pt x="343" y="83"/>
                      <a:pt x="343" y="83"/>
                      <a:pt x="343" y="83"/>
                    </a:cubicBezTo>
                    <a:cubicBezTo>
                      <a:pt x="350" y="75"/>
                      <a:pt x="350" y="75"/>
                      <a:pt x="350" y="75"/>
                    </a:cubicBezTo>
                    <a:cubicBezTo>
                      <a:pt x="351" y="67"/>
                      <a:pt x="351" y="67"/>
                      <a:pt x="351" y="67"/>
                    </a:cubicBezTo>
                    <a:cubicBezTo>
                      <a:pt x="348" y="57"/>
                      <a:pt x="348" y="57"/>
                      <a:pt x="348" y="57"/>
                    </a:cubicBezTo>
                    <a:cubicBezTo>
                      <a:pt x="339" y="44"/>
                      <a:pt x="339" y="44"/>
                      <a:pt x="339" y="44"/>
                    </a:cubicBezTo>
                    <a:cubicBezTo>
                      <a:pt x="326" y="30"/>
                      <a:pt x="326" y="30"/>
                      <a:pt x="326" y="30"/>
                    </a:cubicBezTo>
                    <a:cubicBezTo>
                      <a:pt x="278" y="9"/>
                      <a:pt x="278" y="9"/>
                      <a:pt x="278" y="9"/>
                    </a:cubicBezTo>
                    <a:cubicBezTo>
                      <a:pt x="251" y="3"/>
                      <a:pt x="251" y="3"/>
                      <a:pt x="251" y="3"/>
                    </a:cubicBezTo>
                    <a:cubicBezTo>
                      <a:pt x="246" y="6"/>
                      <a:pt x="246" y="6"/>
                      <a:pt x="246" y="6"/>
                    </a:cubicBezTo>
                    <a:cubicBezTo>
                      <a:pt x="237" y="7"/>
                      <a:pt x="237" y="7"/>
                      <a:pt x="237" y="7"/>
                    </a:cubicBezTo>
                    <a:cubicBezTo>
                      <a:pt x="234" y="6"/>
                      <a:pt x="234" y="6"/>
                      <a:pt x="234" y="6"/>
                    </a:cubicBezTo>
                    <a:cubicBezTo>
                      <a:pt x="221" y="5"/>
                      <a:pt x="221" y="5"/>
                      <a:pt x="221" y="5"/>
                    </a:cubicBezTo>
                    <a:cubicBezTo>
                      <a:pt x="171" y="6"/>
                      <a:pt x="171" y="6"/>
                      <a:pt x="171" y="6"/>
                    </a:cubicBezTo>
                    <a:cubicBezTo>
                      <a:pt x="169" y="0"/>
                      <a:pt x="169" y="0"/>
                      <a:pt x="169" y="0"/>
                    </a:cubicBezTo>
                    <a:cubicBezTo>
                      <a:pt x="143" y="16"/>
                      <a:pt x="143" y="16"/>
                      <a:pt x="143" y="16"/>
                    </a:cubicBezTo>
                    <a:cubicBezTo>
                      <a:pt x="132" y="26"/>
                      <a:pt x="132" y="26"/>
                      <a:pt x="132" y="26"/>
                    </a:cubicBezTo>
                    <a:cubicBezTo>
                      <a:pt x="127" y="21"/>
                      <a:pt x="127" y="21"/>
                      <a:pt x="127" y="21"/>
                    </a:cubicBezTo>
                    <a:cubicBezTo>
                      <a:pt x="101" y="47"/>
                      <a:pt x="101" y="47"/>
                      <a:pt x="101" y="47"/>
                    </a:cubicBezTo>
                    <a:cubicBezTo>
                      <a:pt x="85" y="79"/>
                      <a:pt x="85" y="79"/>
                      <a:pt x="85" y="79"/>
                    </a:cubicBezTo>
                    <a:cubicBezTo>
                      <a:pt x="77" y="109"/>
                      <a:pt x="77" y="109"/>
                      <a:pt x="77" y="109"/>
                    </a:cubicBezTo>
                    <a:cubicBezTo>
                      <a:pt x="77" y="127"/>
                      <a:pt x="77" y="127"/>
                      <a:pt x="77" y="127"/>
                    </a:cubicBezTo>
                    <a:cubicBezTo>
                      <a:pt x="81" y="167"/>
                      <a:pt x="81" y="167"/>
                      <a:pt x="81" y="167"/>
                    </a:cubicBezTo>
                    <a:cubicBezTo>
                      <a:pt x="82" y="170"/>
                      <a:pt x="81" y="174"/>
                      <a:pt x="80" y="181"/>
                    </a:cubicBezTo>
                    <a:cubicBezTo>
                      <a:pt x="86" y="199"/>
                      <a:pt x="86" y="199"/>
                      <a:pt x="86" y="199"/>
                    </a:cubicBezTo>
                    <a:cubicBezTo>
                      <a:pt x="100" y="222"/>
                      <a:pt x="100" y="222"/>
                      <a:pt x="100" y="222"/>
                    </a:cubicBezTo>
                    <a:cubicBezTo>
                      <a:pt x="104" y="231"/>
                      <a:pt x="104" y="231"/>
                      <a:pt x="104" y="231"/>
                    </a:cubicBezTo>
                    <a:cubicBezTo>
                      <a:pt x="106" y="242"/>
                      <a:pt x="106" y="242"/>
                      <a:pt x="106" y="242"/>
                    </a:cubicBezTo>
                    <a:cubicBezTo>
                      <a:pt x="110" y="251"/>
                      <a:pt x="110" y="251"/>
                      <a:pt x="110" y="251"/>
                    </a:cubicBezTo>
                    <a:cubicBezTo>
                      <a:pt x="110" y="263"/>
                      <a:pt x="110" y="263"/>
                      <a:pt x="110" y="263"/>
                    </a:cubicBezTo>
                    <a:cubicBezTo>
                      <a:pt x="100" y="264"/>
                      <a:pt x="100" y="264"/>
                      <a:pt x="100" y="264"/>
                    </a:cubicBezTo>
                    <a:cubicBezTo>
                      <a:pt x="86" y="292"/>
                      <a:pt x="86" y="292"/>
                      <a:pt x="86" y="292"/>
                    </a:cubicBezTo>
                    <a:cubicBezTo>
                      <a:pt x="90" y="301"/>
                      <a:pt x="90" y="301"/>
                      <a:pt x="90" y="301"/>
                    </a:cubicBezTo>
                    <a:cubicBezTo>
                      <a:pt x="90" y="303"/>
                      <a:pt x="90" y="305"/>
                      <a:pt x="89" y="307"/>
                    </a:cubicBezTo>
                    <a:cubicBezTo>
                      <a:pt x="71" y="343"/>
                      <a:pt x="71" y="343"/>
                      <a:pt x="71" y="343"/>
                    </a:cubicBezTo>
                    <a:cubicBezTo>
                      <a:pt x="71" y="351"/>
                      <a:pt x="71" y="351"/>
                      <a:pt x="71" y="351"/>
                    </a:cubicBezTo>
                    <a:cubicBezTo>
                      <a:pt x="67" y="361"/>
                      <a:pt x="67" y="361"/>
                      <a:pt x="67" y="361"/>
                    </a:cubicBezTo>
                    <a:cubicBezTo>
                      <a:pt x="50" y="379"/>
                      <a:pt x="50" y="379"/>
                      <a:pt x="50" y="379"/>
                    </a:cubicBezTo>
                    <a:cubicBezTo>
                      <a:pt x="6" y="538"/>
                      <a:pt x="0" y="702"/>
                      <a:pt x="31" y="872"/>
                    </a:cubicBezTo>
                    <a:cubicBezTo>
                      <a:pt x="31" y="876"/>
                      <a:pt x="31" y="876"/>
                      <a:pt x="31" y="876"/>
                    </a:cubicBezTo>
                    <a:cubicBezTo>
                      <a:pt x="10" y="1001"/>
                      <a:pt x="10" y="1125"/>
                      <a:pt x="31" y="1250"/>
                    </a:cubicBezTo>
                    <a:cubicBezTo>
                      <a:pt x="85" y="1250"/>
                      <a:pt x="85" y="1250"/>
                      <a:pt x="85" y="1250"/>
                    </a:cubicBezTo>
                    <a:cubicBezTo>
                      <a:pt x="85" y="1258"/>
                      <a:pt x="85" y="1258"/>
                      <a:pt x="85" y="1258"/>
                    </a:cubicBezTo>
                    <a:cubicBezTo>
                      <a:pt x="82" y="1272"/>
                      <a:pt x="82" y="1272"/>
                      <a:pt x="82" y="1272"/>
                    </a:cubicBezTo>
                    <a:cubicBezTo>
                      <a:pt x="86" y="1411"/>
                      <a:pt x="86" y="1411"/>
                      <a:pt x="86" y="1411"/>
                    </a:cubicBezTo>
                    <a:cubicBezTo>
                      <a:pt x="82" y="1490"/>
                      <a:pt x="82" y="1490"/>
                      <a:pt x="82" y="1490"/>
                    </a:cubicBezTo>
                    <a:cubicBezTo>
                      <a:pt x="84" y="1496"/>
                      <a:pt x="84" y="1496"/>
                      <a:pt x="84" y="1496"/>
                    </a:cubicBezTo>
                    <a:cubicBezTo>
                      <a:pt x="85" y="1500"/>
                      <a:pt x="85" y="1504"/>
                      <a:pt x="85" y="1508"/>
                    </a:cubicBezTo>
                    <a:cubicBezTo>
                      <a:pt x="85" y="1514"/>
                      <a:pt x="86" y="1516"/>
                      <a:pt x="88" y="1516"/>
                    </a:cubicBezTo>
                    <a:cubicBezTo>
                      <a:pt x="86" y="1580"/>
                      <a:pt x="86" y="1580"/>
                      <a:pt x="86" y="1580"/>
                    </a:cubicBezTo>
                    <a:cubicBezTo>
                      <a:pt x="81" y="1602"/>
                      <a:pt x="81" y="1602"/>
                      <a:pt x="81" y="1602"/>
                    </a:cubicBezTo>
                    <a:cubicBezTo>
                      <a:pt x="61" y="1654"/>
                      <a:pt x="61" y="1654"/>
                      <a:pt x="61" y="1654"/>
                    </a:cubicBezTo>
                    <a:cubicBezTo>
                      <a:pt x="43" y="1753"/>
                      <a:pt x="43" y="1753"/>
                      <a:pt x="43" y="1753"/>
                    </a:cubicBezTo>
                    <a:cubicBezTo>
                      <a:pt x="38" y="1978"/>
                      <a:pt x="38" y="1978"/>
                      <a:pt x="38" y="1978"/>
                    </a:cubicBezTo>
                    <a:cubicBezTo>
                      <a:pt x="45" y="2018"/>
                      <a:pt x="45" y="2018"/>
                      <a:pt x="45" y="2018"/>
                    </a:cubicBezTo>
                    <a:cubicBezTo>
                      <a:pt x="44" y="2034"/>
                      <a:pt x="44" y="2034"/>
                      <a:pt x="44" y="2034"/>
                    </a:cubicBezTo>
                    <a:cubicBezTo>
                      <a:pt x="61" y="2075"/>
                      <a:pt x="61" y="2075"/>
                      <a:pt x="61" y="2075"/>
                    </a:cubicBezTo>
                    <a:cubicBezTo>
                      <a:pt x="63" y="2082"/>
                      <a:pt x="63" y="2082"/>
                      <a:pt x="63" y="2082"/>
                    </a:cubicBezTo>
                    <a:cubicBezTo>
                      <a:pt x="64" y="2240"/>
                      <a:pt x="64" y="2240"/>
                      <a:pt x="64" y="2240"/>
                    </a:cubicBezTo>
                    <a:cubicBezTo>
                      <a:pt x="67" y="2252"/>
                      <a:pt x="67" y="2252"/>
                      <a:pt x="67" y="2252"/>
                    </a:cubicBezTo>
                    <a:cubicBezTo>
                      <a:pt x="65" y="2258"/>
                      <a:pt x="65" y="2258"/>
                      <a:pt x="65" y="2258"/>
                    </a:cubicBezTo>
                    <a:cubicBezTo>
                      <a:pt x="61" y="2263"/>
                      <a:pt x="61" y="2263"/>
                      <a:pt x="61" y="2263"/>
                    </a:cubicBezTo>
                    <a:cubicBezTo>
                      <a:pt x="64" y="2298"/>
                      <a:pt x="64" y="2298"/>
                      <a:pt x="64" y="2298"/>
                    </a:cubicBezTo>
                    <a:cubicBezTo>
                      <a:pt x="213" y="2308"/>
                      <a:pt x="213" y="2308"/>
                      <a:pt x="213" y="2308"/>
                    </a:cubicBezTo>
                    <a:cubicBezTo>
                      <a:pt x="332" y="2304"/>
                      <a:pt x="332" y="2304"/>
                      <a:pt x="332" y="2304"/>
                    </a:cubicBezTo>
                    <a:cubicBezTo>
                      <a:pt x="395" y="2290"/>
                      <a:pt x="395" y="2290"/>
                      <a:pt x="395" y="2290"/>
                    </a:cubicBezTo>
                    <a:cubicBezTo>
                      <a:pt x="401" y="2284"/>
                      <a:pt x="401" y="2284"/>
                      <a:pt x="401" y="2284"/>
                    </a:cubicBezTo>
                    <a:cubicBezTo>
                      <a:pt x="402" y="2278"/>
                      <a:pt x="402" y="2278"/>
                      <a:pt x="402" y="2278"/>
                    </a:cubicBezTo>
                    <a:cubicBezTo>
                      <a:pt x="399" y="2274"/>
                      <a:pt x="399" y="2274"/>
                      <a:pt x="399" y="2274"/>
                    </a:cubicBezTo>
                    <a:cubicBezTo>
                      <a:pt x="397" y="2264"/>
                      <a:pt x="397" y="2264"/>
                      <a:pt x="397" y="2264"/>
                    </a:cubicBezTo>
                    <a:cubicBezTo>
                      <a:pt x="413" y="2260"/>
                      <a:pt x="413" y="2260"/>
                      <a:pt x="413" y="2260"/>
                    </a:cubicBezTo>
                    <a:cubicBezTo>
                      <a:pt x="456" y="2256"/>
                      <a:pt x="456" y="2256"/>
                      <a:pt x="456" y="2256"/>
                    </a:cubicBezTo>
                    <a:cubicBezTo>
                      <a:pt x="528" y="2233"/>
                      <a:pt x="528" y="2233"/>
                      <a:pt x="528" y="2233"/>
                    </a:cubicBezTo>
                    <a:cubicBezTo>
                      <a:pt x="533" y="2230"/>
                      <a:pt x="533" y="2230"/>
                      <a:pt x="533" y="2230"/>
                    </a:cubicBezTo>
                    <a:cubicBezTo>
                      <a:pt x="533" y="2224"/>
                      <a:pt x="533" y="2224"/>
                      <a:pt x="533" y="2224"/>
                    </a:cubicBezTo>
                    <a:cubicBezTo>
                      <a:pt x="532" y="2220"/>
                      <a:pt x="532" y="2220"/>
                      <a:pt x="532" y="2220"/>
                    </a:cubicBezTo>
                    <a:cubicBezTo>
                      <a:pt x="527" y="2218"/>
                      <a:pt x="527" y="2218"/>
                      <a:pt x="527" y="2218"/>
                    </a:cubicBezTo>
                    <a:cubicBezTo>
                      <a:pt x="522" y="2206"/>
                      <a:pt x="522" y="2206"/>
                      <a:pt x="522" y="2206"/>
                    </a:cubicBezTo>
                    <a:cubicBezTo>
                      <a:pt x="515" y="2197"/>
                      <a:pt x="515" y="2197"/>
                      <a:pt x="515" y="2197"/>
                    </a:cubicBezTo>
                    <a:cubicBezTo>
                      <a:pt x="508" y="2194"/>
                      <a:pt x="508" y="2194"/>
                      <a:pt x="508" y="2194"/>
                    </a:cubicBezTo>
                    <a:cubicBezTo>
                      <a:pt x="449" y="2192"/>
                      <a:pt x="449" y="2192"/>
                      <a:pt x="449" y="2192"/>
                    </a:cubicBezTo>
                    <a:cubicBezTo>
                      <a:pt x="428" y="2185"/>
                      <a:pt x="428" y="2185"/>
                      <a:pt x="428" y="2185"/>
                    </a:cubicBezTo>
                    <a:cubicBezTo>
                      <a:pt x="413" y="2176"/>
                      <a:pt x="413" y="2176"/>
                      <a:pt x="413" y="2176"/>
                    </a:cubicBezTo>
                    <a:cubicBezTo>
                      <a:pt x="396" y="2160"/>
                      <a:pt x="396" y="2160"/>
                      <a:pt x="396" y="2160"/>
                    </a:cubicBezTo>
                    <a:cubicBezTo>
                      <a:pt x="378" y="2136"/>
                      <a:pt x="378" y="2136"/>
                      <a:pt x="378" y="2136"/>
                    </a:cubicBezTo>
                    <a:cubicBezTo>
                      <a:pt x="332" y="2058"/>
                      <a:pt x="332" y="2058"/>
                      <a:pt x="332" y="2058"/>
                    </a:cubicBezTo>
                    <a:cubicBezTo>
                      <a:pt x="330" y="2058"/>
                      <a:pt x="330" y="2058"/>
                      <a:pt x="330" y="2058"/>
                    </a:cubicBezTo>
                    <a:cubicBezTo>
                      <a:pt x="332" y="2054"/>
                      <a:pt x="332" y="2054"/>
                      <a:pt x="332" y="2054"/>
                    </a:cubicBezTo>
                    <a:cubicBezTo>
                      <a:pt x="337" y="2050"/>
                      <a:pt x="337" y="2050"/>
                      <a:pt x="337" y="2050"/>
                    </a:cubicBezTo>
                    <a:cubicBezTo>
                      <a:pt x="345" y="2040"/>
                      <a:pt x="345" y="2040"/>
                      <a:pt x="345" y="2040"/>
                    </a:cubicBezTo>
                    <a:cubicBezTo>
                      <a:pt x="352" y="2019"/>
                      <a:pt x="352" y="2019"/>
                      <a:pt x="352" y="2019"/>
                    </a:cubicBezTo>
                    <a:cubicBezTo>
                      <a:pt x="383" y="1794"/>
                      <a:pt x="383" y="1794"/>
                      <a:pt x="383" y="1794"/>
                    </a:cubicBezTo>
                    <a:cubicBezTo>
                      <a:pt x="399" y="1616"/>
                      <a:pt x="399" y="1616"/>
                      <a:pt x="399" y="1616"/>
                    </a:cubicBezTo>
                    <a:cubicBezTo>
                      <a:pt x="410" y="1363"/>
                      <a:pt x="410" y="1363"/>
                      <a:pt x="410" y="1363"/>
                    </a:cubicBezTo>
                    <a:cubicBezTo>
                      <a:pt x="416" y="1344"/>
                      <a:pt x="416" y="1344"/>
                      <a:pt x="416" y="1344"/>
                    </a:cubicBezTo>
                    <a:cubicBezTo>
                      <a:pt x="419" y="1248"/>
                      <a:pt x="419" y="1248"/>
                      <a:pt x="419" y="1248"/>
                    </a:cubicBezTo>
                    <a:cubicBezTo>
                      <a:pt x="424" y="1246"/>
                      <a:pt x="424" y="1246"/>
                      <a:pt x="424" y="1246"/>
                    </a:cubicBezTo>
                    <a:cubicBezTo>
                      <a:pt x="434" y="1236"/>
                      <a:pt x="434" y="1236"/>
                      <a:pt x="434" y="1236"/>
                    </a:cubicBezTo>
                    <a:cubicBezTo>
                      <a:pt x="442" y="1225"/>
                      <a:pt x="442" y="1225"/>
                      <a:pt x="442" y="1225"/>
                    </a:cubicBezTo>
                    <a:cubicBezTo>
                      <a:pt x="447" y="1202"/>
                      <a:pt x="447" y="1202"/>
                      <a:pt x="447" y="1202"/>
                    </a:cubicBezTo>
                    <a:cubicBezTo>
                      <a:pt x="449" y="1167"/>
                      <a:pt x="449" y="1167"/>
                      <a:pt x="449" y="1167"/>
                    </a:cubicBezTo>
                    <a:cubicBezTo>
                      <a:pt x="447" y="1123"/>
                      <a:pt x="447" y="1123"/>
                      <a:pt x="447" y="1123"/>
                    </a:cubicBezTo>
                    <a:cubicBezTo>
                      <a:pt x="439" y="1064"/>
                      <a:pt x="439" y="1064"/>
                      <a:pt x="439" y="1064"/>
                    </a:cubicBezTo>
                    <a:cubicBezTo>
                      <a:pt x="438" y="987"/>
                      <a:pt x="438" y="987"/>
                      <a:pt x="438" y="987"/>
                    </a:cubicBezTo>
                    <a:cubicBezTo>
                      <a:pt x="425" y="918"/>
                      <a:pt x="425" y="918"/>
                      <a:pt x="425" y="918"/>
                    </a:cubicBezTo>
                    <a:cubicBezTo>
                      <a:pt x="425" y="906"/>
                      <a:pt x="425" y="906"/>
                      <a:pt x="425" y="906"/>
                    </a:cubicBezTo>
                    <a:cubicBezTo>
                      <a:pt x="430" y="902"/>
                      <a:pt x="430" y="902"/>
                      <a:pt x="430" y="902"/>
                    </a:cubicBezTo>
                    <a:cubicBezTo>
                      <a:pt x="438" y="903"/>
                      <a:pt x="438" y="903"/>
                      <a:pt x="438" y="903"/>
                    </a:cubicBezTo>
                    <a:cubicBezTo>
                      <a:pt x="548" y="935"/>
                      <a:pt x="548" y="935"/>
                      <a:pt x="548" y="935"/>
                    </a:cubicBezTo>
                    <a:cubicBezTo>
                      <a:pt x="556" y="943"/>
                      <a:pt x="556" y="943"/>
                      <a:pt x="556" y="943"/>
                    </a:cubicBezTo>
                    <a:cubicBezTo>
                      <a:pt x="569" y="947"/>
                      <a:pt x="579" y="947"/>
                      <a:pt x="586" y="945"/>
                    </a:cubicBezTo>
                    <a:cubicBezTo>
                      <a:pt x="592" y="941"/>
                      <a:pt x="592" y="941"/>
                      <a:pt x="592" y="941"/>
                    </a:cubicBezTo>
                    <a:cubicBezTo>
                      <a:pt x="598" y="937"/>
                      <a:pt x="598" y="937"/>
                      <a:pt x="598" y="937"/>
                    </a:cubicBezTo>
                    <a:cubicBezTo>
                      <a:pt x="602" y="939"/>
                      <a:pt x="607" y="938"/>
                      <a:pt x="614" y="937"/>
                    </a:cubicBezTo>
                    <a:cubicBezTo>
                      <a:pt x="622" y="931"/>
                      <a:pt x="622" y="931"/>
                      <a:pt x="622" y="931"/>
                    </a:cubicBezTo>
                    <a:cubicBezTo>
                      <a:pt x="627" y="933"/>
                      <a:pt x="627" y="933"/>
                      <a:pt x="627" y="933"/>
                    </a:cubicBezTo>
                    <a:cubicBezTo>
                      <a:pt x="633" y="951"/>
                      <a:pt x="633" y="951"/>
                      <a:pt x="633" y="951"/>
                    </a:cubicBezTo>
                    <a:cubicBezTo>
                      <a:pt x="633" y="953"/>
                      <a:pt x="636" y="954"/>
                      <a:pt x="641" y="954"/>
                    </a:cubicBezTo>
                    <a:cubicBezTo>
                      <a:pt x="647" y="954"/>
                      <a:pt x="647" y="954"/>
                      <a:pt x="647" y="954"/>
                    </a:cubicBezTo>
                    <a:cubicBezTo>
                      <a:pt x="652" y="957"/>
                      <a:pt x="652" y="957"/>
                      <a:pt x="652" y="957"/>
                    </a:cubicBezTo>
                    <a:cubicBezTo>
                      <a:pt x="660" y="955"/>
                      <a:pt x="664" y="953"/>
                      <a:pt x="665" y="951"/>
                    </a:cubicBezTo>
                    <a:cubicBezTo>
                      <a:pt x="701" y="916"/>
                      <a:pt x="701" y="916"/>
                      <a:pt x="701" y="916"/>
                    </a:cubicBezTo>
                    <a:cubicBezTo>
                      <a:pt x="707" y="919"/>
                      <a:pt x="707" y="919"/>
                      <a:pt x="707" y="919"/>
                    </a:cubicBezTo>
                    <a:cubicBezTo>
                      <a:pt x="709" y="929"/>
                      <a:pt x="709" y="929"/>
                      <a:pt x="709" y="929"/>
                    </a:cubicBezTo>
                    <a:cubicBezTo>
                      <a:pt x="718" y="1116"/>
                      <a:pt x="718" y="1116"/>
                      <a:pt x="718" y="1116"/>
                    </a:cubicBezTo>
                    <a:cubicBezTo>
                      <a:pt x="705" y="1278"/>
                      <a:pt x="705" y="1278"/>
                      <a:pt x="705" y="1278"/>
                    </a:cubicBezTo>
                    <a:cubicBezTo>
                      <a:pt x="707" y="1283"/>
                      <a:pt x="707" y="1283"/>
                      <a:pt x="707" y="1283"/>
                    </a:cubicBezTo>
                    <a:cubicBezTo>
                      <a:pt x="707" y="1284"/>
                      <a:pt x="709" y="1284"/>
                      <a:pt x="713" y="1283"/>
                    </a:cubicBezTo>
                    <a:cubicBezTo>
                      <a:pt x="719" y="1278"/>
                      <a:pt x="719" y="1278"/>
                      <a:pt x="719" y="1278"/>
                    </a:cubicBezTo>
                    <a:cubicBezTo>
                      <a:pt x="725" y="1279"/>
                      <a:pt x="725" y="1279"/>
                      <a:pt x="725" y="1279"/>
                    </a:cubicBezTo>
                    <a:cubicBezTo>
                      <a:pt x="759" y="1577"/>
                      <a:pt x="759" y="1577"/>
                      <a:pt x="759" y="1577"/>
                    </a:cubicBezTo>
                    <a:cubicBezTo>
                      <a:pt x="804" y="1792"/>
                      <a:pt x="804" y="1792"/>
                      <a:pt x="804" y="1792"/>
                    </a:cubicBezTo>
                    <a:cubicBezTo>
                      <a:pt x="811" y="1880"/>
                      <a:pt x="811" y="1880"/>
                      <a:pt x="811" y="1880"/>
                    </a:cubicBezTo>
                    <a:cubicBezTo>
                      <a:pt x="811" y="1882"/>
                      <a:pt x="813" y="1899"/>
                      <a:pt x="815" y="1931"/>
                    </a:cubicBezTo>
                    <a:cubicBezTo>
                      <a:pt x="816" y="1932"/>
                      <a:pt x="817" y="1935"/>
                      <a:pt x="819" y="1939"/>
                    </a:cubicBezTo>
                    <a:cubicBezTo>
                      <a:pt x="819" y="1940"/>
                      <a:pt x="820" y="1944"/>
                      <a:pt x="820" y="1950"/>
                    </a:cubicBezTo>
                    <a:cubicBezTo>
                      <a:pt x="820" y="1951"/>
                      <a:pt x="820" y="1954"/>
                      <a:pt x="821" y="1957"/>
                    </a:cubicBezTo>
                    <a:cubicBezTo>
                      <a:pt x="821" y="1960"/>
                      <a:pt x="820" y="1964"/>
                      <a:pt x="819" y="1966"/>
                    </a:cubicBezTo>
                    <a:cubicBezTo>
                      <a:pt x="816" y="1970"/>
                      <a:pt x="815" y="1974"/>
                      <a:pt x="815" y="1978"/>
                    </a:cubicBezTo>
                    <a:cubicBezTo>
                      <a:pt x="815" y="1998"/>
                      <a:pt x="815" y="1998"/>
                      <a:pt x="815" y="1998"/>
                    </a:cubicBezTo>
                    <a:cubicBezTo>
                      <a:pt x="775" y="2088"/>
                      <a:pt x="775" y="2088"/>
                      <a:pt x="775" y="2088"/>
                    </a:cubicBezTo>
                    <a:cubicBezTo>
                      <a:pt x="769" y="2111"/>
                      <a:pt x="769" y="2111"/>
                      <a:pt x="769" y="2111"/>
                    </a:cubicBezTo>
                    <a:cubicBezTo>
                      <a:pt x="744" y="2144"/>
                      <a:pt x="744" y="2144"/>
                      <a:pt x="744" y="2144"/>
                    </a:cubicBezTo>
                    <a:cubicBezTo>
                      <a:pt x="738" y="2146"/>
                      <a:pt x="738" y="2146"/>
                      <a:pt x="738" y="2146"/>
                    </a:cubicBezTo>
                    <a:cubicBezTo>
                      <a:pt x="716" y="2165"/>
                      <a:pt x="716" y="2165"/>
                      <a:pt x="716" y="2165"/>
                    </a:cubicBezTo>
                    <a:cubicBezTo>
                      <a:pt x="694" y="2180"/>
                      <a:pt x="694" y="2180"/>
                      <a:pt x="694" y="2180"/>
                    </a:cubicBezTo>
                    <a:cubicBezTo>
                      <a:pt x="628" y="2189"/>
                      <a:pt x="628" y="2189"/>
                      <a:pt x="628" y="2189"/>
                    </a:cubicBezTo>
                    <a:cubicBezTo>
                      <a:pt x="616" y="2196"/>
                      <a:pt x="616" y="2196"/>
                      <a:pt x="616" y="2196"/>
                    </a:cubicBezTo>
                    <a:cubicBezTo>
                      <a:pt x="609" y="2203"/>
                      <a:pt x="609" y="2203"/>
                      <a:pt x="609" y="2203"/>
                    </a:cubicBezTo>
                    <a:cubicBezTo>
                      <a:pt x="605" y="2215"/>
                      <a:pt x="605" y="2215"/>
                      <a:pt x="605" y="2215"/>
                    </a:cubicBezTo>
                    <a:cubicBezTo>
                      <a:pt x="605" y="2220"/>
                      <a:pt x="605" y="2220"/>
                      <a:pt x="605" y="2220"/>
                    </a:cubicBezTo>
                    <a:cubicBezTo>
                      <a:pt x="614" y="2224"/>
                      <a:pt x="614" y="2224"/>
                      <a:pt x="614" y="2224"/>
                    </a:cubicBezTo>
                    <a:cubicBezTo>
                      <a:pt x="628" y="2229"/>
                      <a:pt x="628" y="2229"/>
                      <a:pt x="628" y="2229"/>
                    </a:cubicBezTo>
                    <a:cubicBezTo>
                      <a:pt x="667" y="2239"/>
                      <a:pt x="667" y="2239"/>
                      <a:pt x="667" y="2239"/>
                    </a:cubicBezTo>
                    <a:cubicBezTo>
                      <a:pt x="731" y="2242"/>
                      <a:pt x="731" y="2242"/>
                      <a:pt x="731" y="2242"/>
                    </a:cubicBezTo>
                    <a:cubicBezTo>
                      <a:pt x="760" y="2240"/>
                      <a:pt x="760" y="2240"/>
                      <a:pt x="760" y="2240"/>
                    </a:cubicBezTo>
                    <a:cubicBezTo>
                      <a:pt x="810" y="2221"/>
                      <a:pt x="810" y="2221"/>
                      <a:pt x="810" y="2221"/>
                    </a:cubicBezTo>
                    <a:cubicBezTo>
                      <a:pt x="828" y="2217"/>
                      <a:pt x="828" y="2217"/>
                      <a:pt x="828" y="2217"/>
                    </a:cubicBezTo>
                    <a:cubicBezTo>
                      <a:pt x="832" y="2218"/>
                      <a:pt x="832" y="2218"/>
                      <a:pt x="832" y="2218"/>
                    </a:cubicBezTo>
                    <a:cubicBezTo>
                      <a:pt x="836" y="2225"/>
                      <a:pt x="836" y="2225"/>
                      <a:pt x="836" y="2225"/>
                    </a:cubicBezTo>
                    <a:cubicBezTo>
                      <a:pt x="838" y="2231"/>
                      <a:pt x="838" y="2231"/>
                      <a:pt x="838" y="2231"/>
                    </a:cubicBezTo>
                    <a:cubicBezTo>
                      <a:pt x="836" y="2240"/>
                      <a:pt x="836" y="2240"/>
                      <a:pt x="836" y="2240"/>
                    </a:cubicBezTo>
                    <a:cubicBezTo>
                      <a:pt x="836" y="2241"/>
                      <a:pt x="835" y="2242"/>
                      <a:pt x="832" y="2244"/>
                    </a:cubicBezTo>
                    <a:cubicBezTo>
                      <a:pt x="822" y="2253"/>
                      <a:pt x="822" y="2253"/>
                      <a:pt x="822" y="2253"/>
                    </a:cubicBezTo>
                    <a:cubicBezTo>
                      <a:pt x="815" y="2261"/>
                      <a:pt x="815" y="2261"/>
                      <a:pt x="815" y="2261"/>
                    </a:cubicBezTo>
                    <a:cubicBezTo>
                      <a:pt x="814" y="2267"/>
                      <a:pt x="814" y="2267"/>
                      <a:pt x="814" y="2267"/>
                    </a:cubicBezTo>
                    <a:cubicBezTo>
                      <a:pt x="815" y="2276"/>
                      <a:pt x="815" y="2276"/>
                      <a:pt x="815" y="2276"/>
                    </a:cubicBezTo>
                    <a:cubicBezTo>
                      <a:pt x="821" y="2284"/>
                      <a:pt x="821" y="2284"/>
                      <a:pt x="821" y="2284"/>
                    </a:cubicBezTo>
                    <a:cubicBezTo>
                      <a:pt x="832" y="2288"/>
                      <a:pt x="832" y="2288"/>
                      <a:pt x="832" y="2288"/>
                    </a:cubicBezTo>
                    <a:cubicBezTo>
                      <a:pt x="899" y="2289"/>
                      <a:pt x="899" y="2289"/>
                      <a:pt x="899" y="2289"/>
                    </a:cubicBezTo>
                    <a:cubicBezTo>
                      <a:pt x="1045" y="2274"/>
                      <a:pt x="1045" y="2274"/>
                      <a:pt x="1045" y="2274"/>
                    </a:cubicBezTo>
                    <a:cubicBezTo>
                      <a:pt x="1079" y="2266"/>
                      <a:pt x="1079" y="2266"/>
                      <a:pt x="1079" y="2266"/>
                    </a:cubicBezTo>
                    <a:cubicBezTo>
                      <a:pt x="1104" y="2254"/>
                      <a:pt x="1104" y="2254"/>
                      <a:pt x="1104" y="2254"/>
                    </a:cubicBezTo>
                    <a:cubicBezTo>
                      <a:pt x="1102" y="2232"/>
                      <a:pt x="1102" y="2232"/>
                      <a:pt x="1102" y="2232"/>
                    </a:cubicBezTo>
                    <a:cubicBezTo>
                      <a:pt x="1100" y="2224"/>
                      <a:pt x="1100" y="2224"/>
                      <a:pt x="1100" y="2224"/>
                    </a:cubicBezTo>
                    <a:cubicBezTo>
                      <a:pt x="1102" y="2221"/>
                      <a:pt x="1102" y="2221"/>
                      <a:pt x="1102" y="2221"/>
                    </a:cubicBezTo>
                    <a:cubicBezTo>
                      <a:pt x="1104" y="2214"/>
                      <a:pt x="1104" y="2214"/>
                      <a:pt x="1104" y="2214"/>
                    </a:cubicBezTo>
                    <a:cubicBezTo>
                      <a:pt x="1104" y="2200"/>
                      <a:pt x="1104" y="2200"/>
                      <a:pt x="1104" y="2200"/>
                    </a:cubicBezTo>
                    <a:cubicBezTo>
                      <a:pt x="1100" y="2180"/>
                      <a:pt x="1100" y="2180"/>
                      <a:pt x="1100" y="2180"/>
                    </a:cubicBezTo>
                    <a:cubicBezTo>
                      <a:pt x="1100" y="2165"/>
                      <a:pt x="1100" y="2165"/>
                      <a:pt x="1100" y="2165"/>
                    </a:cubicBezTo>
                    <a:cubicBezTo>
                      <a:pt x="1113" y="2125"/>
                      <a:pt x="1113" y="2125"/>
                      <a:pt x="1113" y="2125"/>
                    </a:cubicBezTo>
                    <a:cubicBezTo>
                      <a:pt x="1115" y="2106"/>
                      <a:pt x="1115" y="2106"/>
                      <a:pt x="1115" y="2106"/>
                    </a:cubicBezTo>
                    <a:cubicBezTo>
                      <a:pt x="1114" y="2082"/>
                      <a:pt x="1114" y="2082"/>
                      <a:pt x="1114" y="2082"/>
                    </a:cubicBezTo>
                    <a:cubicBezTo>
                      <a:pt x="1110" y="2066"/>
                      <a:pt x="1110" y="2066"/>
                      <a:pt x="1110" y="2066"/>
                    </a:cubicBezTo>
                    <a:cubicBezTo>
                      <a:pt x="1092" y="2038"/>
                      <a:pt x="1092" y="2038"/>
                      <a:pt x="1092" y="2038"/>
                    </a:cubicBezTo>
                    <a:cubicBezTo>
                      <a:pt x="1088" y="2026"/>
                      <a:pt x="1088" y="2026"/>
                      <a:pt x="1088" y="2026"/>
                    </a:cubicBezTo>
                    <a:cubicBezTo>
                      <a:pt x="1089" y="2019"/>
                      <a:pt x="1090" y="2016"/>
                      <a:pt x="1090" y="2014"/>
                    </a:cubicBezTo>
                    <a:cubicBezTo>
                      <a:pt x="1097" y="1998"/>
                      <a:pt x="1097" y="1998"/>
                      <a:pt x="1097" y="1998"/>
                    </a:cubicBezTo>
                    <a:cubicBezTo>
                      <a:pt x="1099" y="1928"/>
                      <a:pt x="1099" y="1928"/>
                      <a:pt x="1099" y="1928"/>
                    </a:cubicBezTo>
                    <a:cubicBezTo>
                      <a:pt x="1083" y="1684"/>
                      <a:pt x="1083" y="1684"/>
                      <a:pt x="1083" y="1684"/>
                    </a:cubicBezTo>
                    <a:cubicBezTo>
                      <a:pt x="1085" y="1626"/>
                      <a:pt x="1085" y="1626"/>
                      <a:pt x="1085" y="1626"/>
                    </a:cubicBezTo>
                    <a:cubicBezTo>
                      <a:pt x="1079" y="1560"/>
                      <a:pt x="1079" y="1560"/>
                      <a:pt x="1079" y="1560"/>
                    </a:cubicBezTo>
                    <a:cubicBezTo>
                      <a:pt x="1074" y="1536"/>
                      <a:pt x="1074" y="1536"/>
                      <a:pt x="1074" y="1536"/>
                    </a:cubicBezTo>
                    <a:cubicBezTo>
                      <a:pt x="1074" y="1527"/>
                      <a:pt x="1074" y="1527"/>
                      <a:pt x="1074" y="1527"/>
                    </a:cubicBezTo>
                    <a:cubicBezTo>
                      <a:pt x="1082" y="1428"/>
                      <a:pt x="1082" y="1428"/>
                      <a:pt x="1082" y="1428"/>
                    </a:cubicBezTo>
                    <a:cubicBezTo>
                      <a:pt x="1079" y="1398"/>
                      <a:pt x="1079" y="1398"/>
                      <a:pt x="1079" y="1398"/>
                    </a:cubicBezTo>
                    <a:cubicBezTo>
                      <a:pt x="1067" y="1347"/>
                      <a:pt x="1067" y="1347"/>
                      <a:pt x="1067" y="1347"/>
                    </a:cubicBezTo>
                    <a:cubicBezTo>
                      <a:pt x="1067" y="1328"/>
                      <a:pt x="1067" y="1328"/>
                      <a:pt x="1067" y="1328"/>
                    </a:cubicBezTo>
                    <a:cubicBezTo>
                      <a:pt x="1068" y="1323"/>
                      <a:pt x="1068" y="1323"/>
                      <a:pt x="1068" y="1323"/>
                    </a:cubicBezTo>
                    <a:cubicBezTo>
                      <a:pt x="1068" y="1318"/>
                      <a:pt x="1066" y="1314"/>
                      <a:pt x="1065" y="1311"/>
                    </a:cubicBezTo>
                    <a:cubicBezTo>
                      <a:pt x="1064" y="1309"/>
                      <a:pt x="1064" y="1308"/>
                      <a:pt x="1064" y="1308"/>
                    </a:cubicBezTo>
                    <a:cubicBezTo>
                      <a:pt x="1064" y="1307"/>
                      <a:pt x="1064" y="1306"/>
                      <a:pt x="1064" y="1305"/>
                    </a:cubicBezTo>
                    <a:cubicBezTo>
                      <a:pt x="1064" y="1292"/>
                      <a:pt x="1064" y="1292"/>
                      <a:pt x="1064" y="1292"/>
                    </a:cubicBezTo>
                    <a:cubicBezTo>
                      <a:pt x="1064" y="1285"/>
                      <a:pt x="1065" y="1280"/>
                      <a:pt x="1066" y="1276"/>
                    </a:cubicBezTo>
                    <a:cubicBezTo>
                      <a:pt x="1066" y="1274"/>
                      <a:pt x="1066" y="1273"/>
                      <a:pt x="1066" y="1271"/>
                    </a:cubicBezTo>
                    <a:cubicBezTo>
                      <a:pt x="1067" y="1264"/>
                      <a:pt x="1067" y="1264"/>
                      <a:pt x="1067" y="1264"/>
                    </a:cubicBezTo>
                    <a:cubicBezTo>
                      <a:pt x="1067" y="1263"/>
                      <a:pt x="1067" y="1261"/>
                      <a:pt x="1068" y="1259"/>
                    </a:cubicBezTo>
                    <a:cubicBezTo>
                      <a:pt x="1070" y="1255"/>
                      <a:pt x="1070" y="1255"/>
                      <a:pt x="1070" y="1255"/>
                    </a:cubicBezTo>
                    <a:cubicBezTo>
                      <a:pt x="1070" y="1247"/>
                      <a:pt x="1070" y="1247"/>
                      <a:pt x="1070" y="1247"/>
                    </a:cubicBezTo>
                    <a:cubicBezTo>
                      <a:pt x="1070" y="1243"/>
                      <a:pt x="1071" y="1240"/>
                      <a:pt x="1072" y="1239"/>
                    </a:cubicBezTo>
                    <a:cubicBezTo>
                      <a:pt x="1088" y="1217"/>
                      <a:pt x="1088" y="1217"/>
                      <a:pt x="1088" y="1217"/>
                    </a:cubicBezTo>
                    <a:cubicBezTo>
                      <a:pt x="1090" y="1202"/>
                      <a:pt x="1090" y="1202"/>
                      <a:pt x="1090" y="1202"/>
                    </a:cubicBezTo>
                    <a:cubicBezTo>
                      <a:pt x="1095" y="1182"/>
                      <a:pt x="1095" y="1182"/>
                      <a:pt x="1095" y="1182"/>
                    </a:cubicBezTo>
                    <a:cubicBezTo>
                      <a:pt x="1109" y="1152"/>
                      <a:pt x="1109" y="1152"/>
                      <a:pt x="1109" y="1152"/>
                    </a:cubicBezTo>
                    <a:cubicBezTo>
                      <a:pt x="1114" y="1120"/>
                      <a:pt x="1114" y="1120"/>
                      <a:pt x="1114" y="1120"/>
                    </a:cubicBezTo>
                    <a:cubicBezTo>
                      <a:pt x="1137" y="1034"/>
                      <a:pt x="1137" y="1034"/>
                      <a:pt x="1137" y="1034"/>
                    </a:cubicBezTo>
                    <a:cubicBezTo>
                      <a:pt x="1134" y="1017"/>
                      <a:pt x="1134" y="1017"/>
                      <a:pt x="1134" y="1017"/>
                    </a:cubicBezTo>
                    <a:cubicBezTo>
                      <a:pt x="1123" y="995"/>
                      <a:pt x="1123" y="995"/>
                      <a:pt x="1123" y="995"/>
                    </a:cubicBezTo>
                    <a:cubicBezTo>
                      <a:pt x="1141" y="957"/>
                      <a:pt x="1141" y="957"/>
                      <a:pt x="1141" y="957"/>
                    </a:cubicBezTo>
                    <a:cubicBezTo>
                      <a:pt x="1159" y="942"/>
                      <a:pt x="1159" y="942"/>
                      <a:pt x="1159" y="942"/>
                    </a:cubicBezTo>
                    <a:cubicBezTo>
                      <a:pt x="1212" y="870"/>
                      <a:pt x="1212" y="870"/>
                      <a:pt x="1212" y="870"/>
                    </a:cubicBezTo>
                    <a:cubicBezTo>
                      <a:pt x="1234" y="824"/>
                      <a:pt x="1234" y="824"/>
                      <a:pt x="1234" y="824"/>
                    </a:cubicBezTo>
                    <a:cubicBezTo>
                      <a:pt x="1241" y="797"/>
                      <a:pt x="1241" y="797"/>
                      <a:pt x="1241" y="797"/>
                    </a:cubicBezTo>
                    <a:cubicBezTo>
                      <a:pt x="1239" y="776"/>
                      <a:pt x="1239" y="776"/>
                      <a:pt x="1239" y="776"/>
                    </a:cubicBezTo>
                    <a:cubicBezTo>
                      <a:pt x="1231" y="752"/>
                      <a:pt x="1231" y="752"/>
                      <a:pt x="1231" y="752"/>
                    </a:cubicBezTo>
                    <a:cubicBezTo>
                      <a:pt x="1225" y="717"/>
                      <a:pt x="1225" y="717"/>
                      <a:pt x="1225" y="717"/>
                    </a:cubicBezTo>
                    <a:cubicBezTo>
                      <a:pt x="1213" y="680"/>
                      <a:pt x="1213" y="680"/>
                      <a:pt x="1213" y="680"/>
                    </a:cubicBezTo>
                    <a:cubicBezTo>
                      <a:pt x="1172" y="608"/>
                      <a:pt x="1172" y="608"/>
                      <a:pt x="1172" y="608"/>
                    </a:cubicBezTo>
                    <a:cubicBezTo>
                      <a:pt x="1173" y="597"/>
                      <a:pt x="1173" y="597"/>
                      <a:pt x="1173" y="597"/>
                    </a:cubicBezTo>
                    <a:cubicBezTo>
                      <a:pt x="1168" y="582"/>
                      <a:pt x="1168" y="582"/>
                      <a:pt x="1168" y="582"/>
                    </a:cubicBezTo>
                    <a:cubicBezTo>
                      <a:pt x="1159" y="569"/>
                      <a:pt x="1159" y="569"/>
                      <a:pt x="1159" y="569"/>
                    </a:cubicBezTo>
                    <a:cubicBezTo>
                      <a:pt x="1156" y="559"/>
                      <a:pt x="1156" y="559"/>
                      <a:pt x="1156" y="559"/>
                    </a:cubicBezTo>
                    <a:cubicBezTo>
                      <a:pt x="1153" y="548"/>
                      <a:pt x="1153" y="548"/>
                      <a:pt x="1153" y="548"/>
                    </a:cubicBezTo>
                    <a:cubicBezTo>
                      <a:pt x="1125" y="478"/>
                      <a:pt x="1125" y="478"/>
                      <a:pt x="1125" y="478"/>
                    </a:cubicBezTo>
                    <a:cubicBezTo>
                      <a:pt x="1106" y="451"/>
                      <a:pt x="1106" y="451"/>
                      <a:pt x="1106" y="451"/>
                    </a:cubicBezTo>
                    <a:cubicBezTo>
                      <a:pt x="963" y="345"/>
                      <a:pt x="963" y="345"/>
                      <a:pt x="963" y="345"/>
                    </a:cubicBezTo>
                    <a:cubicBezTo>
                      <a:pt x="939" y="301"/>
                      <a:pt x="939" y="301"/>
                      <a:pt x="939" y="301"/>
                    </a:cubicBezTo>
                    <a:cubicBezTo>
                      <a:pt x="932" y="295"/>
                      <a:pt x="932" y="295"/>
                      <a:pt x="932" y="295"/>
                    </a:cubicBezTo>
                    <a:cubicBezTo>
                      <a:pt x="929" y="290"/>
                      <a:pt x="929" y="290"/>
                      <a:pt x="929" y="290"/>
                    </a:cubicBezTo>
                    <a:cubicBezTo>
                      <a:pt x="939" y="274"/>
                      <a:pt x="939" y="274"/>
                      <a:pt x="939" y="274"/>
                    </a:cubicBezTo>
                    <a:cubicBezTo>
                      <a:pt x="945" y="268"/>
                      <a:pt x="945" y="268"/>
                      <a:pt x="945" y="268"/>
                    </a:cubicBezTo>
                    <a:cubicBezTo>
                      <a:pt x="950" y="267"/>
                      <a:pt x="950" y="267"/>
                      <a:pt x="950" y="267"/>
                    </a:cubicBezTo>
                    <a:cubicBezTo>
                      <a:pt x="951" y="256"/>
                      <a:pt x="951" y="256"/>
                      <a:pt x="951" y="256"/>
                    </a:cubicBezTo>
                    <a:cubicBezTo>
                      <a:pt x="965" y="229"/>
                      <a:pt x="965" y="229"/>
                      <a:pt x="965" y="229"/>
                    </a:cubicBezTo>
                    <a:cubicBezTo>
                      <a:pt x="978" y="181"/>
                      <a:pt x="978" y="181"/>
                      <a:pt x="978" y="181"/>
                    </a:cubicBezTo>
                    <a:cubicBezTo>
                      <a:pt x="977" y="163"/>
                      <a:pt x="977" y="163"/>
                      <a:pt x="977" y="163"/>
                    </a:cubicBezTo>
                    <a:cubicBezTo>
                      <a:pt x="973" y="144"/>
                      <a:pt x="973" y="144"/>
                      <a:pt x="973" y="144"/>
                    </a:cubicBezTo>
                    <a:cubicBezTo>
                      <a:pt x="972" y="131"/>
                      <a:pt x="972" y="131"/>
                      <a:pt x="972" y="131"/>
                    </a:cubicBezTo>
                    <a:cubicBezTo>
                      <a:pt x="967" y="103"/>
                      <a:pt x="967" y="103"/>
                      <a:pt x="967" y="103"/>
                    </a:cubicBezTo>
                    <a:cubicBezTo>
                      <a:pt x="959" y="88"/>
                      <a:pt x="959" y="88"/>
                      <a:pt x="959" y="88"/>
                    </a:cubicBezTo>
                    <a:cubicBezTo>
                      <a:pt x="945" y="72"/>
                      <a:pt x="945" y="72"/>
                      <a:pt x="945" y="72"/>
                    </a:cubicBezTo>
                    <a:cubicBezTo>
                      <a:pt x="913" y="59"/>
                      <a:pt x="913" y="59"/>
                      <a:pt x="913" y="59"/>
                    </a:cubicBezTo>
                    <a:cubicBezTo>
                      <a:pt x="910" y="55"/>
                      <a:pt x="908" y="53"/>
                      <a:pt x="907" y="52"/>
                    </a:cubicBezTo>
                    <a:cubicBezTo>
                      <a:pt x="902" y="47"/>
                      <a:pt x="902" y="47"/>
                      <a:pt x="902" y="47"/>
                    </a:cubicBezTo>
                    <a:cubicBezTo>
                      <a:pt x="901" y="45"/>
                      <a:pt x="899" y="45"/>
                      <a:pt x="898" y="45"/>
                    </a:cubicBezTo>
                    <a:cubicBezTo>
                      <a:pt x="896" y="47"/>
                      <a:pt x="895" y="48"/>
                      <a:pt x="894" y="48"/>
                    </a:cubicBezTo>
                    <a:cubicBezTo>
                      <a:pt x="893" y="48"/>
                      <a:pt x="892" y="47"/>
                      <a:pt x="890" y="45"/>
                    </a:cubicBezTo>
                    <a:cubicBezTo>
                      <a:pt x="887" y="42"/>
                      <a:pt x="885" y="41"/>
                      <a:pt x="884" y="40"/>
                    </a:cubicBezTo>
                    <a:cubicBezTo>
                      <a:pt x="881" y="39"/>
                      <a:pt x="881" y="39"/>
                      <a:pt x="881" y="39"/>
                    </a:cubicBezTo>
                    <a:cubicBezTo>
                      <a:pt x="881" y="39"/>
                      <a:pt x="881" y="38"/>
                      <a:pt x="880" y="38"/>
                    </a:cubicBezTo>
                    <a:cubicBezTo>
                      <a:pt x="879" y="37"/>
                      <a:pt x="878" y="37"/>
                      <a:pt x="876" y="38"/>
                    </a:cubicBezTo>
                    <a:cubicBezTo>
                      <a:pt x="873" y="39"/>
                      <a:pt x="873" y="39"/>
                      <a:pt x="873" y="39"/>
                    </a:cubicBezTo>
                    <a:cubicBezTo>
                      <a:pt x="867" y="40"/>
                      <a:pt x="867" y="40"/>
                      <a:pt x="867" y="40"/>
                    </a:cubicBezTo>
                    <a:cubicBezTo>
                      <a:pt x="858" y="38"/>
                      <a:pt x="858" y="38"/>
                      <a:pt x="858" y="38"/>
                    </a:cubicBezTo>
                    <a:cubicBezTo>
                      <a:pt x="853" y="37"/>
                      <a:pt x="853" y="37"/>
                      <a:pt x="853" y="37"/>
                    </a:cubicBezTo>
                    <a:cubicBezTo>
                      <a:pt x="850" y="39"/>
                      <a:pt x="850" y="39"/>
                      <a:pt x="850" y="39"/>
                    </a:cubicBezTo>
                    <a:cubicBezTo>
                      <a:pt x="848" y="41"/>
                      <a:pt x="846" y="41"/>
                      <a:pt x="844" y="38"/>
                    </a:cubicBezTo>
                    <a:cubicBezTo>
                      <a:pt x="839" y="40"/>
                      <a:pt x="839" y="40"/>
                      <a:pt x="839" y="40"/>
                    </a:cubicBezTo>
                    <a:cubicBezTo>
                      <a:pt x="820" y="39"/>
                      <a:pt x="820" y="39"/>
                      <a:pt x="820" y="39"/>
                    </a:cubicBezTo>
                    <a:cubicBezTo>
                      <a:pt x="800" y="40"/>
                      <a:pt x="800" y="40"/>
                      <a:pt x="800" y="40"/>
                    </a:cubicBezTo>
                    <a:cubicBezTo>
                      <a:pt x="792" y="42"/>
                      <a:pt x="787" y="43"/>
                      <a:pt x="785" y="43"/>
                    </a:cubicBezTo>
                    <a:cubicBezTo>
                      <a:pt x="772" y="43"/>
                      <a:pt x="772" y="43"/>
                      <a:pt x="772" y="43"/>
                    </a:cubicBezTo>
                    <a:cubicBezTo>
                      <a:pt x="772" y="43"/>
                      <a:pt x="772" y="42"/>
                      <a:pt x="771" y="41"/>
                    </a:cubicBezTo>
                    <a:cubicBezTo>
                      <a:pt x="767" y="43"/>
                      <a:pt x="767" y="43"/>
                      <a:pt x="767" y="43"/>
                    </a:cubicBezTo>
                    <a:cubicBezTo>
                      <a:pt x="764" y="44"/>
                      <a:pt x="762" y="44"/>
                      <a:pt x="761" y="44"/>
                    </a:cubicBezTo>
                    <a:cubicBezTo>
                      <a:pt x="747" y="45"/>
                      <a:pt x="747" y="45"/>
                      <a:pt x="747" y="45"/>
                    </a:cubicBezTo>
                    <a:cubicBezTo>
                      <a:pt x="734" y="49"/>
                      <a:pt x="734" y="49"/>
                      <a:pt x="734" y="49"/>
                    </a:cubicBezTo>
                    <a:lnTo>
                      <a:pt x="727" y="55"/>
                    </a:lnTo>
                    <a:close/>
                  </a:path>
                </a:pathLst>
              </a:custGeom>
              <a:grpFill/>
              <a:ln w="9525">
                <a:noFill/>
                <a:round/>
              </a:ln>
            </p:spPr>
            <p:txBody>
              <a:bodyPr vert="horz" wrap="square" lIns="109728" tIns="54864" rIns="109728" bIns="54864" numCol="1" anchor="t" anchorCtr="0" compatLnSpc="1"/>
              <a:p>
                <a:endParaRPr lang="en-US" sz="2160"/>
              </a:p>
            </p:txBody>
          </p:sp>
          <p:sp>
            <p:nvSpPr>
              <p:cNvPr id="62" name="Freeform 9"/>
              <p:cNvSpPr/>
              <p:nvPr/>
            </p:nvSpPr>
            <p:spPr bwMode="auto">
              <a:xfrm>
                <a:off x="5314951" y="954088"/>
                <a:ext cx="446087" cy="1163637"/>
              </a:xfrm>
              <a:custGeom>
                <a:avLst/>
                <a:gdLst/>
                <a:ahLst/>
                <a:cxnLst>
                  <a:cxn ang="0">
                    <a:pos x="140" y="0"/>
                  </a:cxn>
                  <a:cxn ang="0">
                    <a:pos x="0" y="69"/>
                  </a:cxn>
                  <a:cxn ang="0">
                    <a:pos x="42" y="366"/>
                  </a:cxn>
                  <a:cxn ang="0">
                    <a:pos x="140" y="0"/>
                  </a:cxn>
                </a:cxnLst>
                <a:rect l="0" t="0" r="r" b="b"/>
                <a:pathLst>
                  <a:path w="140" h="366">
                    <a:moveTo>
                      <a:pt x="140" y="0"/>
                    </a:moveTo>
                    <a:cubicBezTo>
                      <a:pt x="93" y="45"/>
                      <a:pt x="46" y="68"/>
                      <a:pt x="0" y="69"/>
                    </a:cubicBezTo>
                    <a:cubicBezTo>
                      <a:pt x="42" y="366"/>
                      <a:pt x="42" y="366"/>
                      <a:pt x="42" y="366"/>
                    </a:cubicBezTo>
                    <a:cubicBezTo>
                      <a:pt x="49" y="244"/>
                      <a:pt x="81" y="122"/>
                      <a:pt x="140" y="0"/>
                    </a:cubicBezTo>
                    <a:close/>
                  </a:path>
                </a:pathLst>
              </a:custGeom>
              <a:grpFill/>
              <a:ln w="9525">
                <a:noFill/>
                <a:round/>
              </a:ln>
            </p:spPr>
            <p:txBody>
              <a:bodyPr vert="horz" wrap="square" lIns="109728" tIns="54864" rIns="109728" bIns="54864" numCol="1" anchor="t" anchorCtr="0" compatLnSpc="1"/>
              <a:p>
                <a:endParaRPr lang="en-US" sz="2160"/>
              </a:p>
            </p:txBody>
          </p:sp>
        </p:grpSp>
      </p:grpSp>
      <p:sp>
        <p:nvSpPr>
          <p:cNvPr id="52" name="文本框 51"/>
          <p:cNvSpPr txBox="1"/>
          <p:nvPr/>
        </p:nvSpPr>
        <p:spPr>
          <a:xfrm>
            <a:off x="778436" y="4281293"/>
            <a:ext cx="1549080" cy="420370"/>
          </a:xfrm>
          <a:prstGeom prst="rect">
            <a:avLst/>
          </a:prstGeom>
          <a:noFill/>
        </p:spPr>
        <p:txBody>
          <a:bodyPr wrap="square" rtlCol="0">
            <a:spAutoFit/>
          </a:bodyPr>
          <a:p>
            <a:r>
              <a:rPr lang="zh-CN" altLang="en-US" sz="2160" b="1" dirty="0" smtClean="0">
                <a:solidFill>
                  <a:srgbClr val="0174AB"/>
                </a:solidFill>
                <a:latin typeface="Times New Roman" panose="02020603050405020304" pitchFamily="2" charset="0"/>
                <a:ea typeface="宋体" panose="02010600030101010101" pitchFamily="2" charset="-122"/>
                <a:cs typeface="+mn-ea"/>
              </a:rPr>
              <a:t>素质目标</a:t>
            </a:r>
            <a:endParaRPr lang="zh-CN" altLang="en-US" sz="2160" b="1" dirty="0">
              <a:solidFill>
                <a:srgbClr val="0174AB"/>
              </a:solidFill>
              <a:latin typeface="Times New Roman" panose="02020603050405020304" pitchFamily="2" charset="0"/>
              <a:ea typeface="宋体" panose="02010600030101010101" pitchFamily="2"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5" name="上箭头 23554"/>
          <p:cNvSpPr/>
          <p:nvPr/>
        </p:nvSpPr>
        <p:spPr>
          <a:xfrm>
            <a:off x="3576638" y="2441575"/>
            <a:ext cx="5073650" cy="2476500"/>
          </a:xfrm>
          <a:prstGeom prst="upArrow">
            <a:avLst>
              <a:gd name="adj1" fmla="val 57824"/>
              <a:gd name="adj2" fmla="val 54388"/>
            </a:avLst>
          </a:prstGeom>
          <a:gradFill rotWithShape="1">
            <a:gsLst>
              <a:gs pos="0">
                <a:schemeClr val="bg2"/>
              </a:gs>
              <a:gs pos="100000">
                <a:srgbClr val="FFFFFF"/>
              </a:gs>
            </a:gsLst>
            <a:lin ang="5400000" scaled="1"/>
            <a:tileRect/>
          </a:gra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23556" name="圆角矩形 23555"/>
          <p:cNvSpPr/>
          <p:nvPr/>
        </p:nvSpPr>
        <p:spPr>
          <a:xfrm>
            <a:off x="3359150" y="1773238"/>
            <a:ext cx="5314950" cy="519112"/>
          </a:xfrm>
          <a:prstGeom prst="roundRect">
            <a:avLst>
              <a:gd name="adj" fmla="val 50000"/>
            </a:avLst>
          </a:prstGeom>
          <a:gradFill rotWithShape="1">
            <a:gsLst>
              <a:gs pos="0">
                <a:schemeClr val="hlink"/>
              </a:gs>
              <a:gs pos="50000">
                <a:srgbClr val="5B5BFF"/>
              </a:gs>
              <a:gs pos="100000">
                <a:schemeClr val="hlink"/>
              </a:gs>
            </a:gsLst>
            <a:lin ang="0" scaled="1"/>
            <a:tileRect/>
          </a:gradFill>
          <a:ln w="38100" cap="flat" cmpd="sng">
            <a:solidFill>
              <a:srgbClr val="FFFFFF"/>
            </a:solidFill>
            <a:prstDash val="solid"/>
            <a:round/>
            <a:headEnd type="none" w="med" len="med"/>
            <a:tailEnd type="none" w="med" len="med"/>
          </a:ln>
          <a:effectLst>
            <a:outerShdw dist="63500" dir="3187806" algn="ctr" rotWithShape="0">
              <a:srgbClr val="001D3A"/>
            </a:outerShdw>
          </a:effectLst>
        </p:spPr>
        <p:txBody>
          <a:bodyPr wrap="none" anchor="ctr"/>
          <a:p>
            <a:pPr lvl="0" algn="ctr" eaLnBrk="0" hangingPunct="0"/>
            <a:r>
              <a:rPr lang="zh-CN" altLang="en-US" sz="2400" b="1" dirty="0">
                <a:solidFill>
                  <a:schemeClr val="bg1"/>
                </a:solidFill>
                <a:latin typeface="Arial" panose="020B0604020202020204" pitchFamily="34" charset="0"/>
                <a:ea typeface="隶书" panose="02010509060101010101" pitchFamily="1" charset="-122"/>
              </a:rPr>
              <a:t>“学会</a:t>
            </a:r>
            <a:r>
              <a:rPr lang="en-US" altLang="x-none" sz="2400" b="1" dirty="0">
                <a:solidFill>
                  <a:schemeClr val="bg1"/>
                </a:solidFill>
                <a:latin typeface="Arial" panose="020B0604020202020204" pitchFamily="34" charset="0"/>
                <a:ea typeface="隶书" panose="02010509060101010101" pitchFamily="1" charset="-122"/>
              </a:rPr>
              <a:t>”</a:t>
            </a:r>
            <a:r>
              <a:rPr lang="zh-CN" altLang="en-US" sz="2400" b="1" dirty="0">
                <a:solidFill>
                  <a:schemeClr val="bg1"/>
                </a:solidFill>
                <a:latin typeface="Arial" panose="020B0604020202020204" pitchFamily="34" charset="0"/>
                <a:ea typeface="隶书" panose="02010509060101010101" pitchFamily="1" charset="-122"/>
              </a:rPr>
              <a:t>转化为“会学</a:t>
            </a:r>
            <a:r>
              <a:rPr lang="en-US" altLang="x-none" sz="2400" b="1" dirty="0">
                <a:solidFill>
                  <a:schemeClr val="bg1"/>
                </a:solidFill>
                <a:latin typeface="Arial" panose="020B0604020202020204" pitchFamily="34" charset="0"/>
                <a:ea typeface="隶书" panose="02010509060101010101" pitchFamily="1" charset="-122"/>
              </a:rPr>
              <a:t>”</a:t>
            </a:r>
            <a:endParaRPr lang="en-US" altLang="x-none" sz="2400" b="1" dirty="0">
              <a:solidFill>
                <a:schemeClr val="bg1"/>
              </a:solidFill>
              <a:latin typeface="Arial" panose="020B0604020202020204" pitchFamily="34" charset="0"/>
              <a:ea typeface="隶书" panose="02010509060101010101" pitchFamily="1" charset="-122"/>
            </a:endParaRPr>
          </a:p>
        </p:txBody>
      </p:sp>
      <p:sp>
        <p:nvSpPr>
          <p:cNvPr id="23557" name="文本框 23556"/>
          <p:cNvSpPr txBox="1"/>
          <p:nvPr/>
        </p:nvSpPr>
        <p:spPr>
          <a:xfrm>
            <a:off x="5229225" y="3213100"/>
            <a:ext cx="1816100" cy="579120"/>
          </a:xfrm>
          <a:prstGeom prst="rect">
            <a:avLst/>
          </a:prstGeom>
          <a:noFill/>
          <a:ln w="9525">
            <a:noFill/>
          </a:ln>
        </p:spPr>
        <p:txBody>
          <a:bodyPr wrap="none" anchor="t">
            <a:spAutoFit/>
          </a:bodyPr>
          <a:p>
            <a:pPr lvl="0" algn="ctr" eaLnBrk="0" hangingPunct="0"/>
            <a:r>
              <a:rPr lang="zh-CN" altLang="en-US" sz="3200" b="1" dirty="0">
                <a:solidFill>
                  <a:srgbClr val="0000FF"/>
                </a:solidFill>
                <a:latin typeface="Arial" panose="020B0604020202020204" pitchFamily="34" charset="0"/>
                <a:ea typeface="隶书" panose="02010509060101010101" pitchFamily="1" charset="-122"/>
              </a:rPr>
              <a:t>学习方法</a:t>
            </a:r>
            <a:endParaRPr lang="zh-CN" altLang="en-US" sz="3200" b="1" dirty="0">
              <a:solidFill>
                <a:srgbClr val="0000FF"/>
              </a:solidFill>
              <a:latin typeface="Arial" panose="020B0604020202020204" pitchFamily="34" charset="0"/>
              <a:ea typeface="隶书" panose="02010509060101010101" pitchFamily="1" charset="-122"/>
            </a:endParaRPr>
          </a:p>
        </p:txBody>
      </p:sp>
      <p:grpSp>
        <p:nvGrpSpPr>
          <p:cNvPr id="23558" name="组合 23557"/>
          <p:cNvGrpSpPr/>
          <p:nvPr/>
        </p:nvGrpSpPr>
        <p:grpSpPr>
          <a:xfrm>
            <a:off x="2566988" y="4149725"/>
            <a:ext cx="1477962" cy="1370013"/>
            <a:chOff x="0" y="0"/>
            <a:chExt cx="1680" cy="1680"/>
          </a:xfrm>
        </p:grpSpPr>
        <p:sp>
          <p:nvSpPr>
            <p:cNvPr id="2" name="椭圆 23558"/>
            <p:cNvSpPr/>
            <p:nvPr/>
          </p:nvSpPr>
          <p:spPr>
            <a:xfrm>
              <a:off x="0" y="0"/>
              <a:ext cx="1680" cy="1680"/>
            </a:xfrm>
            <a:prstGeom prst="ellipse">
              <a:avLst/>
            </a:prstGeom>
            <a:solidFill>
              <a:srgbClr val="FFCCFF"/>
            </a:soli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23559" name="未知"/>
            <p:cNvSpPr/>
            <p:nvPr/>
          </p:nvSpPr>
          <p:spPr>
            <a:xfrm>
              <a:off x="192" y="28"/>
              <a:ext cx="1296" cy="634"/>
            </a:xfrm>
            <a:custGeom>
              <a:avLst/>
              <a:gdLst/>
              <a:ahLst/>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FFCCFF"/>
            </a:solidFill>
            <a:ln w="9525">
              <a:noFill/>
            </a:ln>
          </p:spPr>
          <p:txBody>
            <a:bodyPr/>
            <a:p>
              <a:endParaRPr lang="zh-CN" altLang="en-US"/>
            </a:p>
          </p:txBody>
        </p:sp>
      </p:grpSp>
      <p:sp>
        <p:nvSpPr>
          <p:cNvPr id="23561" name="文本框 23560"/>
          <p:cNvSpPr txBox="1"/>
          <p:nvPr/>
        </p:nvSpPr>
        <p:spPr>
          <a:xfrm>
            <a:off x="2855913" y="4437063"/>
            <a:ext cx="863600" cy="822960"/>
          </a:xfrm>
          <a:prstGeom prst="rect">
            <a:avLst/>
          </a:prstGeom>
          <a:solidFill>
            <a:srgbClr val="FFCCFF"/>
          </a:solidFill>
          <a:ln w="9525">
            <a:noFill/>
          </a:ln>
        </p:spPr>
        <p:txBody>
          <a:bodyPr anchor="t">
            <a:spAutoFit/>
          </a:bodyPr>
          <a:p>
            <a:pPr lvl="0" algn="ctr" eaLnBrk="0" hangingPunct="0"/>
            <a:r>
              <a:rPr lang="zh-CN" altLang="en-US" sz="2400" b="1" dirty="0">
                <a:latin typeface="Arial" panose="020B0604020202020204" pitchFamily="34" charset="0"/>
                <a:ea typeface="隶书" panose="02010509060101010101" pitchFamily="1" charset="-122"/>
              </a:rPr>
              <a:t>逻辑思维</a:t>
            </a:r>
            <a:endParaRPr lang="zh-CN" altLang="en-US" sz="2400" b="1" dirty="0">
              <a:latin typeface="Arial" panose="020B0604020202020204" pitchFamily="34" charset="0"/>
              <a:ea typeface="隶书" panose="02010509060101010101" pitchFamily="1" charset="-122"/>
            </a:endParaRPr>
          </a:p>
        </p:txBody>
      </p:sp>
      <p:sp>
        <p:nvSpPr>
          <p:cNvPr id="23562" name="椭圆 23561"/>
          <p:cNvSpPr/>
          <p:nvPr/>
        </p:nvSpPr>
        <p:spPr>
          <a:xfrm>
            <a:off x="2717800" y="5597525"/>
            <a:ext cx="1200150" cy="352425"/>
          </a:xfrm>
          <a:prstGeom prst="ellipse">
            <a:avLst/>
          </a:prstGeom>
          <a:solidFill>
            <a:srgbClr val="FFCCFF"/>
          </a:solidFill>
          <a:ln w="9525">
            <a:noFill/>
          </a:ln>
        </p:spPr>
        <p:txBody>
          <a:bodyPr anchor="t"/>
          <a:p>
            <a:pPr lvl="0"/>
            <a:endParaRPr lang="zh-CN" altLang="en-US">
              <a:latin typeface="Arial" panose="020B0604020202020204" pitchFamily="34" charset="0"/>
              <a:ea typeface="宋体" panose="02010600030101010101" pitchFamily="2" charset="-122"/>
            </a:endParaRPr>
          </a:p>
        </p:txBody>
      </p:sp>
      <p:grpSp>
        <p:nvGrpSpPr>
          <p:cNvPr id="23563" name="组合 23562"/>
          <p:cNvGrpSpPr/>
          <p:nvPr/>
        </p:nvGrpSpPr>
        <p:grpSpPr>
          <a:xfrm>
            <a:off x="8050213" y="4149725"/>
            <a:ext cx="1430337" cy="1341438"/>
            <a:chOff x="0" y="0"/>
            <a:chExt cx="1680" cy="1680"/>
          </a:xfrm>
        </p:grpSpPr>
        <p:sp>
          <p:nvSpPr>
            <p:cNvPr id="3" name="椭圆 23563"/>
            <p:cNvSpPr/>
            <p:nvPr/>
          </p:nvSpPr>
          <p:spPr>
            <a:xfrm>
              <a:off x="0" y="0"/>
              <a:ext cx="1680" cy="1680"/>
            </a:xfrm>
            <a:prstGeom prst="ellipse">
              <a:avLst/>
            </a:prstGeom>
            <a:solidFill>
              <a:schemeClr val="tx2"/>
            </a:soli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23564" name="未知"/>
            <p:cNvSpPr/>
            <p:nvPr/>
          </p:nvSpPr>
          <p:spPr>
            <a:xfrm>
              <a:off x="192" y="28"/>
              <a:ext cx="1296" cy="634"/>
            </a:xfrm>
            <a:custGeom>
              <a:avLst/>
              <a:gdLst/>
              <a:ahLst/>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chemeClr val="tx2"/>
            </a:solidFill>
            <a:ln w="9525">
              <a:noFill/>
            </a:ln>
          </p:spPr>
          <p:txBody>
            <a:bodyPr/>
            <a:p>
              <a:endParaRPr lang="zh-CN" altLang="en-US"/>
            </a:p>
          </p:txBody>
        </p:sp>
      </p:grpSp>
      <p:sp>
        <p:nvSpPr>
          <p:cNvPr id="23566" name="文本框 23565"/>
          <p:cNvSpPr txBox="1"/>
          <p:nvPr/>
        </p:nvSpPr>
        <p:spPr>
          <a:xfrm>
            <a:off x="8328025" y="4365625"/>
            <a:ext cx="808038" cy="822960"/>
          </a:xfrm>
          <a:prstGeom prst="rect">
            <a:avLst/>
          </a:prstGeom>
          <a:noFill/>
          <a:ln w="9525">
            <a:noFill/>
          </a:ln>
        </p:spPr>
        <p:txBody>
          <a:bodyPr anchor="t">
            <a:spAutoFit/>
          </a:bodyPr>
          <a:p>
            <a:pPr lvl="0" algn="ctr" eaLnBrk="0" hangingPunct="0"/>
            <a:r>
              <a:rPr lang="zh-CN" altLang="en-US" sz="2400" b="1" dirty="0">
                <a:latin typeface="Arial" panose="020B0604020202020204" pitchFamily="34" charset="0"/>
                <a:ea typeface="隶书" panose="02010509060101010101" pitchFamily="1" charset="-122"/>
              </a:rPr>
              <a:t>分散思维</a:t>
            </a:r>
            <a:endParaRPr lang="zh-CN" altLang="en-US" sz="2400" b="1" dirty="0">
              <a:latin typeface="Arial" panose="020B0604020202020204" pitchFamily="34" charset="0"/>
              <a:ea typeface="隶书" panose="02010509060101010101" pitchFamily="1" charset="-122"/>
            </a:endParaRPr>
          </a:p>
        </p:txBody>
      </p:sp>
      <p:sp>
        <p:nvSpPr>
          <p:cNvPr id="23567" name="椭圆 23566"/>
          <p:cNvSpPr/>
          <p:nvPr/>
        </p:nvSpPr>
        <p:spPr>
          <a:xfrm>
            <a:off x="8089900" y="5532438"/>
            <a:ext cx="1366838" cy="427037"/>
          </a:xfrm>
          <a:prstGeom prst="ellipse">
            <a:avLst/>
          </a:prstGeom>
          <a:solidFill>
            <a:schemeClr val="tx2"/>
          </a:solidFill>
          <a:ln w="9525">
            <a:noFill/>
          </a:ln>
        </p:spPr>
        <p:txBody>
          <a:bodyPr anchor="t"/>
          <a:p>
            <a:pPr lvl="0"/>
            <a:endParaRPr lang="zh-CN" altLang="en-US">
              <a:latin typeface="Arial" panose="020B0604020202020204" pitchFamily="34" charset="0"/>
              <a:ea typeface="宋体" panose="02010600030101010101" pitchFamily="2" charset="-122"/>
            </a:endParaRPr>
          </a:p>
        </p:txBody>
      </p:sp>
      <p:grpSp>
        <p:nvGrpSpPr>
          <p:cNvPr id="23568" name="组合 23567"/>
          <p:cNvGrpSpPr/>
          <p:nvPr/>
        </p:nvGrpSpPr>
        <p:grpSpPr>
          <a:xfrm>
            <a:off x="4414838" y="4132263"/>
            <a:ext cx="1398587" cy="1374775"/>
            <a:chOff x="0" y="0"/>
            <a:chExt cx="1680" cy="1680"/>
          </a:xfrm>
        </p:grpSpPr>
        <p:sp>
          <p:nvSpPr>
            <p:cNvPr id="4" name="椭圆 23568"/>
            <p:cNvSpPr/>
            <p:nvPr/>
          </p:nvSpPr>
          <p:spPr>
            <a:xfrm>
              <a:off x="0" y="0"/>
              <a:ext cx="1680" cy="1680"/>
            </a:xfrm>
            <a:prstGeom prst="ellipse">
              <a:avLst/>
            </a:prstGeom>
            <a:solidFill>
              <a:schemeClr val="folHlink"/>
            </a:soli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23569" name="未知"/>
            <p:cNvSpPr/>
            <p:nvPr/>
          </p:nvSpPr>
          <p:spPr>
            <a:xfrm>
              <a:off x="192" y="28"/>
              <a:ext cx="1296" cy="634"/>
            </a:xfrm>
            <a:custGeom>
              <a:avLst/>
              <a:gdLst/>
              <a:ahLst/>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chemeClr val="folHlink"/>
            </a:solidFill>
            <a:ln w="9525">
              <a:noFill/>
            </a:ln>
          </p:spPr>
          <p:txBody>
            <a:bodyPr/>
            <a:p>
              <a:endParaRPr lang="zh-CN" altLang="en-US"/>
            </a:p>
          </p:txBody>
        </p:sp>
      </p:grpSp>
      <p:sp>
        <p:nvSpPr>
          <p:cNvPr id="23571" name="文本框 23570"/>
          <p:cNvSpPr txBox="1"/>
          <p:nvPr/>
        </p:nvSpPr>
        <p:spPr>
          <a:xfrm>
            <a:off x="4583113" y="4365625"/>
            <a:ext cx="1079500" cy="1127760"/>
          </a:xfrm>
          <a:prstGeom prst="rect">
            <a:avLst/>
          </a:prstGeom>
          <a:noFill/>
          <a:ln w="9525">
            <a:noFill/>
          </a:ln>
        </p:spPr>
        <p:txBody>
          <a:bodyPr anchor="t">
            <a:spAutoFit/>
          </a:bodyPr>
          <a:p>
            <a:pPr lvl="0" algn="ctr"/>
            <a:r>
              <a:rPr lang="zh-CN" altLang="en-US" sz="2400" b="1" dirty="0">
                <a:latin typeface="Arial" panose="020B0604020202020204" pitchFamily="34" charset="0"/>
                <a:ea typeface="隶书" panose="02010509060101010101" pitchFamily="1" charset="-122"/>
              </a:rPr>
              <a:t>情境再现</a:t>
            </a:r>
            <a:r>
              <a:rPr lang="zh-CN" altLang="en-US" dirty="0">
                <a:latin typeface="Arial" panose="020B0604020202020204" pitchFamily="34" charset="0"/>
                <a:ea typeface="宋体" panose="02010600030101010101" pitchFamily="2" charset="-122"/>
              </a:rPr>
              <a:t> </a:t>
            </a:r>
            <a:endParaRPr lang="zh-CN" altLang="en-US" dirty="0">
              <a:latin typeface="Arial" panose="020B0604020202020204" pitchFamily="34" charset="0"/>
              <a:ea typeface="宋体" panose="02010600030101010101" pitchFamily="2" charset="-122"/>
            </a:endParaRPr>
          </a:p>
          <a:p>
            <a:pPr lvl="0" algn="ctr" eaLnBrk="0" hangingPunct="0"/>
            <a:endParaRPr lang="zh-CN" altLang="en-US" sz="2000" b="1" dirty="0">
              <a:solidFill>
                <a:srgbClr val="FFFFFF"/>
              </a:solidFill>
              <a:latin typeface="Arial" panose="020B0604020202020204" pitchFamily="34" charset="0"/>
              <a:ea typeface="宋体" panose="02010600030101010101" pitchFamily="2" charset="-122"/>
            </a:endParaRPr>
          </a:p>
        </p:txBody>
      </p:sp>
      <p:sp>
        <p:nvSpPr>
          <p:cNvPr id="23572" name="椭圆 23571"/>
          <p:cNvSpPr/>
          <p:nvPr/>
        </p:nvSpPr>
        <p:spPr>
          <a:xfrm>
            <a:off x="4414838" y="5578475"/>
            <a:ext cx="1335087" cy="441325"/>
          </a:xfrm>
          <a:prstGeom prst="ellipse">
            <a:avLst/>
          </a:prstGeom>
          <a:solidFill>
            <a:schemeClr val="folHlink"/>
          </a:solidFill>
          <a:ln w="9525">
            <a:noFill/>
          </a:ln>
        </p:spPr>
        <p:txBody>
          <a:bodyPr anchor="t"/>
          <a:p>
            <a:pPr lvl="0"/>
            <a:endParaRPr lang="zh-CN" altLang="en-US">
              <a:latin typeface="Arial" panose="020B0604020202020204" pitchFamily="34" charset="0"/>
              <a:ea typeface="宋体" panose="02010600030101010101" pitchFamily="2" charset="-122"/>
            </a:endParaRPr>
          </a:p>
        </p:txBody>
      </p:sp>
      <p:grpSp>
        <p:nvGrpSpPr>
          <p:cNvPr id="23573" name="组合 23572"/>
          <p:cNvGrpSpPr/>
          <p:nvPr/>
        </p:nvGrpSpPr>
        <p:grpSpPr>
          <a:xfrm>
            <a:off x="6311900" y="4076700"/>
            <a:ext cx="1398588" cy="1374775"/>
            <a:chOff x="0" y="0"/>
            <a:chExt cx="1680" cy="1680"/>
          </a:xfrm>
        </p:grpSpPr>
        <p:sp>
          <p:nvSpPr>
            <p:cNvPr id="5" name="椭圆 23573"/>
            <p:cNvSpPr/>
            <p:nvPr/>
          </p:nvSpPr>
          <p:spPr>
            <a:xfrm>
              <a:off x="0" y="0"/>
              <a:ext cx="1680" cy="1680"/>
            </a:xfrm>
            <a:prstGeom prst="ellipse">
              <a:avLst/>
            </a:prstGeom>
            <a:gradFill rotWithShape="1">
              <a:gsLst>
                <a:gs pos="0">
                  <a:schemeClr val="accent1"/>
                </a:gs>
                <a:gs pos="100000">
                  <a:srgbClr val="294261"/>
                </a:gs>
              </a:gsLst>
              <a:lin ang="5400000" scaled="1"/>
              <a:tileRect/>
            </a:gradFill>
            <a:ln w="9525">
              <a:noFill/>
            </a:ln>
          </p:spPr>
          <p:txBody>
            <a:bodyPr wrap="none" anchor="ctr"/>
            <a:p>
              <a:pPr lvl="0" algn="ctr" eaLnBrk="0" hangingPunct="0"/>
              <a:endParaRPr lang="zh-CN" altLang="en-US" dirty="0">
                <a:latin typeface="Arial" panose="020B0604020202020204" pitchFamily="34" charset="0"/>
                <a:ea typeface="宋体" panose="02010600030101010101" pitchFamily="2" charset="-122"/>
              </a:endParaRPr>
            </a:p>
          </p:txBody>
        </p:sp>
        <p:sp>
          <p:nvSpPr>
            <p:cNvPr id="23574" name="未知"/>
            <p:cNvSpPr/>
            <p:nvPr/>
          </p:nvSpPr>
          <p:spPr>
            <a:xfrm>
              <a:off x="192" y="28"/>
              <a:ext cx="1296" cy="634"/>
            </a:xfrm>
            <a:custGeom>
              <a:avLst/>
              <a:gdLst/>
              <a:ahLst/>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tileRect/>
            </a:gradFill>
            <a:ln w="9525">
              <a:noFill/>
            </a:ln>
          </p:spPr>
          <p:txBody>
            <a:bodyPr/>
            <a:p>
              <a:endParaRPr lang="zh-CN" altLang="en-US"/>
            </a:p>
          </p:txBody>
        </p:sp>
      </p:grpSp>
      <p:sp>
        <p:nvSpPr>
          <p:cNvPr id="23576" name="椭圆 23575"/>
          <p:cNvSpPr/>
          <p:nvPr/>
        </p:nvSpPr>
        <p:spPr>
          <a:xfrm>
            <a:off x="6311900" y="5522913"/>
            <a:ext cx="1335088" cy="441325"/>
          </a:xfrm>
          <a:prstGeom prst="ellipse">
            <a:avLst/>
          </a:prstGeom>
          <a:solidFill>
            <a:srgbClr val="996600"/>
          </a:solidFill>
          <a:ln w="9525">
            <a:noFill/>
          </a:ln>
        </p:spPr>
        <p:txBody>
          <a:bodyPr anchor="t"/>
          <a:p>
            <a:pPr lvl="0"/>
            <a:endParaRPr lang="zh-CN" altLang="en-US">
              <a:latin typeface="Arial" panose="020B0604020202020204" pitchFamily="34" charset="0"/>
              <a:ea typeface="宋体" panose="02010600030101010101" pitchFamily="2" charset="-122"/>
            </a:endParaRPr>
          </a:p>
        </p:txBody>
      </p:sp>
      <p:pic>
        <p:nvPicPr>
          <p:cNvPr id="6" name="图片 23576" descr="j0300840"/>
          <p:cNvPicPr>
            <a:picLocks noChangeAspect="1"/>
          </p:cNvPicPr>
          <p:nvPr/>
        </p:nvPicPr>
        <p:blipFill>
          <a:blip r:embed="rId1"/>
          <a:stretch>
            <a:fillRect/>
          </a:stretch>
        </p:blipFill>
        <p:spPr>
          <a:xfrm>
            <a:off x="9144000" y="5832475"/>
            <a:ext cx="1219200" cy="1025525"/>
          </a:xfrm>
          <a:prstGeom prst="rect">
            <a:avLst/>
          </a:prstGeom>
          <a:noFill/>
          <a:ln w="9525">
            <a:noFill/>
          </a:ln>
        </p:spPr>
      </p:pic>
      <p:sp>
        <p:nvSpPr>
          <p:cNvPr id="23578" name="文本框 23577"/>
          <p:cNvSpPr txBox="1"/>
          <p:nvPr/>
        </p:nvSpPr>
        <p:spPr>
          <a:xfrm>
            <a:off x="6167438" y="4292600"/>
            <a:ext cx="1657350" cy="822960"/>
          </a:xfrm>
          <a:prstGeom prst="rect">
            <a:avLst/>
          </a:prstGeom>
          <a:noFill/>
          <a:ln w="9525">
            <a:noFill/>
          </a:ln>
        </p:spPr>
        <p:txBody>
          <a:bodyPr anchor="t">
            <a:spAutoFit/>
          </a:bodyPr>
          <a:p>
            <a:pPr lvl="0" algn="ctr" eaLnBrk="0" hangingPunct="0"/>
            <a:r>
              <a:rPr lang="zh-CN" altLang="en-US" sz="2400" b="1" dirty="0">
                <a:latin typeface="Arial" panose="020B0604020202020204" pitchFamily="34" charset="0"/>
                <a:ea typeface="隶书" panose="02010509060101010101" pitchFamily="1" charset="-122"/>
              </a:rPr>
              <a:t>理论与实际相联系</a:t>
            </a:r>
            <a:endParaRPr lang="zh-CN" altLang="en-US" sz="2400" b="1" dirty="0">
              <a:latin typeface="Arial" panose="020B0604020202020204" pitchFamily="34" charset="0"/>
              <a:ea typeface="隶书" panose="02010509060101010101" pitchFamily="1" charset="-122"/>
            </a:endParaRPr>
          </a:p>
        </p:txBody>
      </p:sp>
      <p:sp>
        <p:nvSpPr>
          <p:cNvPr id="5122" name="圆角矩形 6146"/>
          <p:cNvSpPr/>
          <p:nvPr/>
        </p:nvSpPr>
        <p:spPr>
          <a:xfrm>
            <a:off x="525780" y="311785"/>
            <a:ext cx="4907915" cy="1083310"/>
          </a:xfrm>
          <a:prstGeom prst="roundRect">
            <a:avLst>
              <a:gd name="adj" fmla="val 31759"/>
            </a:avLst>
          </a:prstGeom>
          <a:gradFill rotWithShape="1">
            <a:gsLst>
              <a:gs pos="0">
                <a:schemeClr val="accent2">
                  <a:alpha val="50000"/>
                </a:schemeClr>
              </a:gs>
              <a:gs pos="100000">
                <a:srgbClr val="0033CC">
                  <a:alpha val="79999"/>
                </a:srgbClr>
              </a:gs>
            </a:gsLst>
            <a:lin ang="5400000" scaled="1"/>
            <a:tileRect/>
          </a:gradFill>
          <a:ln w="9525" cap="flat" cmpd="sng">
            <a:solidFill>
              <a:srgbClr val="FFFFFF"/>
            </a:solidFill>
            <a:prstDash val="solid"/>
            <a:round/>
            <a:headEnd type="none" w="med" len="med"/>
            <a:tailEnd type="none" w="med" len="med"/>
          </a:ln>
          <a:effectLst>
            <a:outerShdw dist="63500" dir="3187806" algn="ctr" rotWithShape="0">
              <a:srgbClr val="001D3A"/>
            </a:outerShdw>
          </a:effectLst>
        </p:spPr>
        <p:txBody>
          <a:bodyPr anchor="ctr"/>
          <a:p>
            <a:pPr lvl="0" indent="0" algn="ctr"/>
            <a:r>
              <a:rPr lang="zh-CN" altLang="zh-CN" sz="3600" b="1">
                <a:solidFill>
                  <a:schemeClr val="bg1"/>
                </a:solidFill>
              </a:rPr>
              <a:t>学习方法和考核方式</a:t>
            </a:r>
            <a:endParaRPr lang="zh-CN" altLang="zh-CN" sz="3600" b="1">
              <a:solidFill>
                <a:schemeClr val="bg1"/>
              </a:solidFill>
              <a:ea typeface="黑体" panose="02010609060101010101" pitchFamily="2" charset="-122"/>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ppt_x</p:attrName>
                                        </p:attrNameLst>
                                      </p:cBhvr>
                                      <p:tavLst>
                                        <p:tav tm="0">
                                          <p:val>
                                            <p:strVal val="#ppt_x"/>
                                          </p:val>
                                        </p:tav>
                                        <p:tav tm="100000">
                                          <p:val>
                                            <p:strVal val="#ppt_x"/>
                                          </p:val>
                                        </p:tav>
                                      </p:tavLst>
                                    </p:anim>
                                    <p:anim calcmode="lin" valueType="num">
                                      <p:cBhvr>
                                        <p:cTn id="8" dur="500" fill="hold"/>
                                        <p:tgtEl>
                                          <p:spTgt spid="235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61"/>
                                        </p:tgtEl>
                                        <p:attrNameLst>
                                          <p:attrName>style.visibility</p:attrName>
                                        </p:attrNameLst>
                                      </p:cBhvr>
                                      <p:to>
                                        <p:strVal val="visible"/>
                                      </p:to>
                                    </p:set>
                                    <p:anim calcmode="lin" valueType="num">
                                      <p:cBhvr>
                                        <p:cTn id="11" dur="500" fill="hold"/>
                                        <p:tgtEl>
                                          <p:spTgt spid="23561"/>
                                        </p:tgtEl>
                                        <p:attrNameLst>
                                          <p:attrName>ppt_x</p:attrName>
                                        </p:attrNameLst>
                                      </p:cBhvr>
                                      <p:tavLst>
                                        <p:tav tm="0">
                                          <p:val>
                                            <p:strVal val="#ppt_x"/>
                                          </p:val>
                                        </p:tav>
                                        <p:tav tm="100000">
                                          <p:val>
                                            <p:strVal val="#ppt_x"/>
                                          </p:val>
                                        </p:tav>
                                      </p:tavLst>
                                    </p:anim>
                                    <p:anim calcmode="lin" valueType="num">
                                      <p:cBhvr>
                                        <p:cTn id="12" dur="500" fill="hold"/>
                                        <p:tgtEl>
                                          <p:spTgt spid="2356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562"/>
                                        </p:tgtEl>
                                        <p:attrNameLst>
                                          <p:attrName>style.visibility</p:attrName>
                                        </p:attrNameLst>
                                      </p:cBhvr>
                                      <p:to>
                                        <p:strVal val="visible"/>
                                      </p:to>
                                    </p:set>
                                    <p:anim calcmode="lin" valueType="num">
                                      <p:cBhvr>
                                        <p:cTn id="15" dur="500" fill="hold"/>
                                        <p:tgtEl>
                                          <p:spTgt spid="23562"/>
                                        </p:tgtEl>
                                        <p:attrNameLst>
                                          <p:attrName>ppt_x</p:attrName>
                                        </p:attrNameLst>
                                      </p:cBhvr>
                                      <p:tavLst>
                                        <p:tav tm="0">
                                          <p:val>
                                            <p:strVal val="#ppt_x"/>
                                          </p:val>
                                        </p:tav>
                                        <p:tav tm="100000">
                                          <p:val>
                                            <p:strVal val="#ppt_x"/>
                                          </p:val>
                                        </p:tav>
                                      </p:tavLst>
                                    </p:anim>
                                    <p:anim calcmode="lin" valueType="num">
                                      <p:cBhvr>
                                        <p:cTn id="16" dur="500" fill="hold"/>
                                        <p:tgtEl>
                                          <p:spTgt spid="2356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568"/>
                                        </p:tgtEl>
                                        <p:attrNameLst>
                                          <p:attrName>style.visibility</p:attrName>
                                        </p:attrNameLst>
                                      </p:cBhvr>
                                      <p:to>
                                        <p:strVal val="visible"/>
                                      </p:to>
                                    </p:set>
                                    <p:anim calcmode="lin" valueType="num">
                                      <p:cBhvr>
                                        <p:cTn id="21" dur="500" fill="hold"/>
                                        <p:tgtEl>
                                          <p:spTgt spid="23568"/>
                                        </p:tgtEl>
                                        <p:attrNameLst>
                                          <p:attrName>ppt_x</p:attrName>
                                        </p:attrNameLst>
                                      </p:cBhvr>
                                      <p:tavLst>
                                        <p:tav tm="0">
                                          <p:val>
                                            <p:strVal val="#ppt_x"/>
                                          </p:val>
                                        </p:tav>
                                        <p:tav tm="100000">
                                          <p:val>
                                            <p:strVal val="#ppt_x"/>
                                          </p:val>
                                        </p:tav>
                                      </p:tavLst>
                                    </p:anim>
                                    <p:anim calcmode="lin" valueType="num">
                                      <p:cBhvr>
                                        <p:cTn id="22" dur="500" fill="hold"/>
                                        <p:tgtEl>
                                          <p:spTgt spid="2356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571"/>
                                        </p:tgtEl>
                                        <p:attrNameLst>
                                          <p:attrName>style.visibility</p:attrName>
                                        </p:attrNameLst>
                                      </p:cBhvr>
                                      <p:to>
                                        <p:strVal val="visible"/>
                                      </p:to>
                                    </p:set>
                                    <p:anim calcmode="lin" valueType="num">
                                      <p:cBhvr>
                                        <p:cTn id="25" dur="500" fill="hold"/>
                                        <p:tgtEl>
                                          <p:spTgt spid="23571"/>
                                        </p:tgtEl>
                                        <p:attrNameLst>
                                          <p:attrName>ppt_x</p:attrName>
                                        </p:attrNameLst>
                                      </p:cBhvr>
                                      <p:tavLst>
                                        <p:tav tm="0">
                                          <p:val>
                                            <p:strVal val="#ppt_x"/>
                                          </p:val>
                                        </p:tav>
                                        <p:tav tm="100000">
                                          <p:val>
                                            <p:strVal val="#ppt_x"/>
                                          </p:val>
                                        </p:tav>
                                      </p:tavLst>
                                    </p:anim>
                                    <p:anim calcmode="lin" valueType="num">
                                      <p:cBhvr>
                                        <p:cTn id="26" dur="500" fill="hold"/>
                                        <p:tgtEl>
                                          <p:spTgt spid="2357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572"/>
                                        </p:tgtEl>
                                        <p:attrNameLst>
                                          <p:attrName>style.visibility</p:attrName>
                                        </p:attrNameLst>
                                      </p:cBhvr>
                                      <p:to>
                                        <p:strVal val="visible"/>
                                      </p:to>
                                    </p:set>
                                    <p:anim calcmode="lin" valueType="num">
                                      <p:cBhvr>
                                        <p:cTn id="29" dur="500" fill="hold"/>
                                        <p:tgtEl>
                                          <p:spTgt spid="23572"/>
                                        </p:tgtEl>
                                        <p:attrNameLst>
                                          <p:attrName>ppt_x</p:attrName>
                                        </p:attrNameLst>
                                      </p:cBhvr>
                                      <p:tavLst>
                                        <p:tav tm="0">
                                          <p:val>
                                            <p:strVal val="#ppt_x"/>
                                          </p:val>
                                        </p:tav>
                                        <p:tav tm="100000">
                                          <p:val>
                                            <p:strVal val="#ppt_x"/>
                                          </p:val>
                                        </p:tav>
                                      </p:tavLst>
                                    </p:anim>
                                    <p:anim calcmode="lin" valueType="num">
                                      <p:cBhvr>
                                        <p:cTn id="30" dur="500" fill="hold"/>
                                        <p:tgtEl>
                                          <p:spTgt spid="2357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573"/>
                                        </p:tgtEl>
                                        <p:attrNameLst>
                                          <p:attrName>style.visibility</p:attrName>
                                        </p:attrNameLst>
                                      </p:cBhvr>
                                      <p:to>
                                        <p:strVal val="visible"/>
                                      </p:to>
                                    </p:set>
                                    <p:anim calcmode="lin" valueType="num">
                                      <p:cBhvr>
                                        <p:cTn id="35" dur="500" fill="hold"/>
                                        <p:tgtEl>
                                          <p:spTgt spid="23573"/>
                                        </p:tgtEl>
                                        <p:attrNameLst>
                                          <p:attrName>ppt_x</p:attrName>
                                        </p:attrNameLst>
                                      </p:cBhvr>
                                      <p:tavLst>
                                        <p:tav tm="0">
                                          <p:val>
                                            <p:strVal val="#ppt_x"/>
                                          </p:val>
                                        </p:tav>
                                        <p:tav tm="100000">
                                          <p:val>
                                            <p:strVal val="#ppt_x"/>
                                          </p:val>
                                        </p:tav>
                                      </p:tavLst>
                                    </p:anim>
                                    <p:anim calcmode="lin" valueType="num">
                                      <p:cBhvr>
                                        <p:cTn id="36" dur="500" fill="hold"/>
                                        <p:tgtEl>
                                          <p:spTgt spid="2357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576"/>
                                        </p:tgtEl>
                                        <p:attrNameLst>
                                          <p:attrName>style.visibility</p:attrName>
                                        </p:attrNameLst>
                                      </p:cBhvr>
                                      <p:to>
                                        <p:strVal val="visible"/>
                                      </p:to>
                                    </p:set>
                                    <p:anim calcmode="lin" valueType="num">
                                      <p:cBhvr>
                                        <p:cTn id="39" dur="500" fill="hold"/>
                                        <p:tgtEl>
                                          <p:spTgt spid="23576"/>
                                        </p:tgtEl>
                                        <p:attrNameLst>
                                          <p:attrName>ppt_x</p:attrName>
                                        </p:attrNameLst>
                                      </p:cBhvr>
                                      <p:tavLst>
                                        <p:tav tm="0">
                                          <p:val>
                                            <p:strVal val="#ppt_x"/>
                                          </p:val>
                                        </p:tav>
                                        <p:tav tm="100000">
                                          <p:val>
                                            <p:strVal val="#ppt_x"/>
                                          </p:val>
                                        </p:tav>
                                      </p:tavLst>
                                    </p:anim>
                                    <p:anim calcmode="lin" valueType="num">
                                      <p:cBhvr>
                                        <p:cTn id="40" dur="500" fill="hold"/>
                                        <p:tgtEl>
                                          <p:spTgt spid="235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578"/>
                                        </p:tgtEl>
                                        <p:attrNameLst>
                                          <p:attrName>style.visibility</p:attrName>
                                        </p:attrNameLst>
                                      </p:cBhvr>
                                      <p:to>
                                        <p:strVal val="visible"/>
                                      </p:to>
                                    </p:set>
                                    <p:anim calcmode="lin" valueType="num">
                                      <p:cBhvr>
                                        <p:cTn id="43" dur="500" fill="hold"/>
                                        <p:tgtEl>
                                          <p:spTgt spid="23578"/>
                                        </p:tgtEl>
                                        <p:attrNameLst>
                                          <p:attrName>ppt_x</p:attrName>
                                        </p:attrNameLst>
                                      </p:cBhvr>
                                      <p:tavLst>
                                        <p:tav tm="0">
                                          <p:val>
                                            <p:strVal val="#ppt_x"/>
                                          </p:val>
                                        </p:tav>
                                        <p:tav tm="100000">
                                          <p:val>
                                            <p:strVal val="#ppt_x"/>
                                          </p:val>
                                        </p:tav>
                                      </p:tavLst>
                                    </p:anim>
                                    <p:anim calcmode="lin" valueType="num">
                                      <p:cBhvr>
                                        <p:cTn id="44" dur="500" fill="hold"/>
                                        <p:tgtEl>
                                          <p:spTgt spid="2357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563"/>
                                        </p:tgtEl>
                                        <p:attrNameLst>
                                          <p:attrName>style.visibility</p:attrName>
                                        </p:attrNameLst>
                                      </p:cBhvr>
                                      <p:to>
                                        <p:strVal val="visible"/>
                                      </p:to>
                                    </p:set>
                                    <p:anim calcmode="lin" valueType="num">
                                      <p:cBhvr>
                                        <p:cTn id="49" dur="500" fill="hold"/>
                                        <p:tgtEl>
                                          <p:spTgt spid="23563"/>
                                        </p:tgtEl>
                                        <p:attrNameLst>
                                          <p:attrName>ppt_x</p:attrName>
                                        </p:attrNameLst>
                                      </p:cBhvr>
                                      <p:tavLst>
                                        <p:tav tm="0">
                                          <p:val>
                                            <p:strVal val="#ppt_x"/>
                                          </p:val>
                                        </p:tav>
                                        <p:tav tm="100000">
                                          <p:val>
                                            <p:strVal val="#ppt_x"/>
                                          </p:val>
                                        </p:tav>
                                      </p:tavLst>
                                    </p:anim>
                                    <p:anim calcmode="lin" valueType="num">
                                      <p:cBhvr>
                                        <p:cTn id="50" dur="500" fill="hold"/>
                                        <p:tgtEl>
                                          <p:spTgt spid="2356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566"/>
                                        </p:tgtEl>
                                        <p:attrNameLst>
                                          <p:attrName>style.visibility</p:attrName>
                                        </p:attrNameLst>
                                      </p:cBhvr>
                                      <p:to>
                                        <p:strVal val="visible"/>
                                      </p:to>
                                    </p:set>
                                    <p:anim calcmode="lin" valueType="num">
                                      <p:cBhvr>
                                        <p:cTn id="53" dur="500" fill="hold"/>
                                        <p:tgtEl>
                                          <p:spTgt spid="23566"/>
                                        </p:tgtEl>
                                        <p:attrNameLst>
                                          <p:attrName>ppt_x</p:attrName>
                                        </p:attrNameLst>
                                      </p:cBhvr>
                                      <p:tavLst>
                                        <p:tav tm="0">
                                          <p:val>
                                            <p:strVal val="#ppt_x"/>
                                          </p:val>
                                        </p:tav>
                                        <p:tav tm="100000">
                                          <p:val>
                                            <p:strVal val="#ppt_x"/>
                                          </p:val>
                                        </p:tav>
                                      </p:tavLst>
                                    </p:anim>
                                    <p:anim calcmode="lin" valueType="num">
                                      <p:cBhvr>
                                        <p:cTn id="54" dur="500" fill="hold"/>
                                        <p:tgtEl>
                                          <p:spTgt spid="2356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3567"/>
                                        </p:tgtEl>
                                        <p:attrNameLst>
                                          <p:attrName>style.visibility</p:attrName>
                                        </p:attrNameLst>
                                      </p:cBhvr>
                                      <p:to>
                                        <p:strVal val="visible"/>
                                      </p:to>
                                    </p:set>
                                    <p:anim calcmode="lin" valueType="num">
                                      <p:cBhvr>
                                        <p:cTn id="57" dur="500" fill="hold"/>
                                        <p:tgtEl>
                                          <p:spTgt spid="23567"/>
                                        </p:tgtEl>
                                        <p:attrNameLst>
                                          <p:attrName>ppt_x</p:attrName>
                                        </p:attrNameLst>
                                      </p:cBhvr>
                                      <p:tavLst>
                                        <p:tav tm="0">
                                          <p:val>
                                            <p:strVal val="#ppt_x"/>
                                          </p:val>
                                        </p:tav>
                                        <p:tav tm="100000">
                                          <p:val>
                                            <p:strVal val="#ppt_x"/>
                                          </p:val>
                                        </p:tav>
                                      </p:tavLst>
                                    </p:anim>
                                    <p:anim calcmode="lin" valueType="num">
                                      <p:cBhvr>
                                        <p:cTn id="58" dur="500" fill="hold"/>
                                        <p:tgtEl>
                                          <p:spTgt spid="2356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555"/>
                                        </p:tgtEl>
                                        <p:attrNameLst>
                                          <p:attrName>style.visibility</p:attrName>
                                        </p:attrNameLst>
                                      </p:cBhvr>
                                      <p:to>
                                        <p:strVal val="visible"/>
                                      </p:to>
                                    </p:set>
                                    <p:anim calcmode="lin" valueType="num">
                                      <p:cBhvr>
                                        <p:cTn id="63" dur="500" fill="hold"/>
                                        <p:tgtEl>
                                          <p:spTgt spid="23555"/>
                                        </p:tgtEl>
                                        <p:attrNameLst>
                                          <p:attrName>ppt_x</p:attrName>
                                        </p:attrNameLst>
                                      </p:cBhvr>
                                      <p:tavLst>
                                        <p:tav tm="0">
                                          <p:val>
                                            <p:strVal val="#ppt_x"/>
                                          </p:val>
                                        </p:tav>
                                        <p:tav tm="100000">
                                          <p:val>
                                            <p:strVal val="#ppt_x"/>
                                          </p:val>
                                        </p:tav>
                                      </p:tavLst>
                                    </p:anim>
                                    <p:anim calcmode="lin" valueType="num">
                                      <p:cBhvr>
                                        <p:cTn id="64" dur="500" fill="hold"/>
                                        <p:tgtEl>
                                          <p:spTgt spid="2355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557"/>
                                        </p:tgtEl>
                                        <p:attrNameLst>
                                          <p:attrName>style.visibility</p:attrName>
                                        </p:attrNameLst>
                                      </p:cBhvr>
                                      <p:to>
                                        <p:strVal val="visible"/>
                                      </p:to>
                                    </p:set>
                                    <p:anim calcmode="lin" valueType="num">
                                      <p:cBhvr>
                                        <p:cTn id="67" dur="500" fill="hold"/>
                                        <p:tgtEl>
                                          <p:spTgt spid="23557"/>
                                        </p:tgtEl>
                                        <p:attrNameLst>
                                          <p:attrName>ppt_x</p:attrName>
                                        </p:attrNameLst>
                                      </p:cBhvr>
                                      <p:tavLst>
                                        <p:tav tm="0">
                                          <p:val>
                                            <p:strVal val="#ppt_x"/>
                                          </p:val>
                                        </p:tav>
                                        <p:tav tm="100000">
                                          <p:val>
                                            <p:strVal val="#ppt_x"/>
                                          </p:val>
                                        </p:tav>
                                      </p:tavLst>
                                    </p:anim>
                                    <p:anim calcmode="lin" valueType="num">
                                      <p:cBhvr>
                                        <p:cTn id="68"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556"/>
                                        </p:tgtEl>
                                        <p:attrNameLst>
                                          <p:attrName>style.visibility</p:attrName>
                                        </p:attrNameLst>
                                      </p:cBhvr>
                                      <p:to>
                                        <p:strVal val="visible"/>
                                      </p:to>
                                    </p:set>
                                    <p:anim calcmode="lin" valueType="num">
                                      <p:cBhvr>
                                        <p:cTn id="73" dur="500" fill="hold"/>
                                        <p:tgtEl>
                                          <p:spTgt spid="23556"/>
                                        </p:tgtEl>
                                        <p:attrNameLst>
                                          <p:attrName>ppt_x</p:attrName>
                                        </p:attrNameLst>
                                      </p:cBhvr>
                                      <p:tavLst>
                                        <p:tav tm="0">
                                          <p:val>
                                            <p:strVal val="#ppt_x"/>
                                          </p:val>
                                        </p:tav>
                                        <p:tav tm="100000">
                                          <p:val>
                                            <p:strVal val="#ppt_x"/>
                                          </p:val>
                                        </p:tav>
                                      </p:tavLst>
                                    </p:anim>
                                    <p:anim calcmode="lin" valueType="num">
                                      <p:cBhvr>
                                        <p:cTn id="74"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ldLvl="0" animBg="1"/>
      <p:bldP spid="23557" grpId="0"/>
      <p:bldP spid="23561" grpId="0" bldLvl="0" animBg="1"/>
      <p:bldP spid="23566" grpId="0"/>
      <p:bldP spid="23571" grpId="0"/>
      <p:bldP spid="235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a:spLocks noChangeArrowheads="1"/>
          </p:cNvSpPr>
          <p:nvPr/>
        </p:nvSpPr>
        <p:spPr bwMode="auto">
          <a:xfrm>
            <a:off x="1689110" y="1244155"/>
            <a:ext cx="8727370" cy="506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160" b="1" dirty="0" smtClean="0">
                <a:solidFill>
                  <a:schemeClr val="accent5"/>
                </a:solidFill>
                <a:latin typeface="Times New Roman" panose="02020603050405020304" pitchFamily="2" charset="0"/>
                <a:ea typeface="宋体" panose="02010600030101010101" pitchFamily="2" charset="-122"/>
                <a:cs typeface="+mn-ea"/>
                <a:sym typeface="Times New Roman" panose="02020603050405020304" pitchFamily="2" charset="0"/>
              </a:rPr>
              <a:t>参考资源</a:t>
            </a:r>
            <a:endParaRPr lang="en-US" altLang="zh-CN" sz="2160" b="1" dirty="0" smtClean="0">
              <a:solidFill>
                <a:schemeClr val="accent5"/>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smtClean="0">
                <a:latin typeface="Times New Roman" panose="02020603050405020304" pitchFamily="2" charset="0"/>
                <a:ea typeface="宋体" panose="02010600030101010101" pitchFamily="2" charset="-122"/>
                <a:cs typeface="+mn-ea"/>
                <a:sym typeface="Times New Roman" panose="02020603050405020304" pitchFamily="2" charset="0"/>
              </a:rPr>
              <a:t>    </a:t>
            </a:r>
            <a:r>
              <a:rPr lang="en-US"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zh-CN" sz="240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网络资源：</a:t>
            </a:r>
            <a:endParaRPr lang="zh-CN" altLang="zh-CN" sz="240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http://www.court.gov.cn/</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——最高人民法院</a:t>
            </a:r>
            <a:endPar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http://www.moj.gov.cn/</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——司法部</a:t>
            </a:r>
            <a:endPar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http://www.gov.cn/</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——中国政府网</a:t>
            </a:r>
            <a:endPar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http://law.cssn.cn/fx/</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——中国社会科学网</a:t>
            </a:r>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a:t>
            </a:r>
            <a:r>
              <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rPr>
              <a:t>法学频道</a:t>
            </a:r>
            <a:endPar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http://sdfy.chinacourt.org/index.shtml</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——山东省高级人民法院</a:t>
            </a:r>
            <a:endPar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http://www.rzaic.gov.cn/ </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——日照市工商行政管理局</a:t>
            </a:r>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a:t>
            </a:r>
            <a:endPar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zh-CN" sz="2400" dirty="0" smtClean="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视频</a:t>
            </a:r>
            <a:r>
              <a:rPr lang="zh-CN" altLang="zh-CN" sz="240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资源：</a:t>
            </a:r>
            <a:endParaRPr lang="zh-CN" altLang="zh-CN" sz="240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rPr>
              <a:t>经济与法</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a:t>
            </a:r>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CCTV-2    </a:t>
            </a:r>
            <a:endPar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rPr>
              <a:t>法治天下</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——中国教育电视台</a:t>
            </a:r>
            <a:endPar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rPr>
              <a:t>今日说法</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a:t>
            </a:r>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CCTV-1</a:t>
            </a:r>
            <a:endPar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    http://tv.cctv.com/cctv12/</a:t>
            </a:r>
            <a:r>
              <a:rPr lang="zh-CN" altLang="zh-CN" sz="2400" dirty="0">
                <a:latin typeface="Times New Roman" panose="02020603050405020304" pitchFamily="2" charset="0"/>
                <a:ea typeface="宋体" panose="02010600030101010101" pitchFamily="2" charset="-122"/>
                <a:cs typeface="+mn-ea"/>
                <a:sym typeface="Times New Roman" panose="02020603050405020304" pitchFamily="2" charset="0"/>
              </a:rPr>
              <a:t>——</a:t>
            </a:r>
            <a:r>
              <a:rPr lang="en-US" altLang="zh-CN" sz="2400" dirty="0">
                <a:latin typeface="Times New Roman" panose="02020603050405020304" pitchFamily="2" charset="0"/>
                <a:ea typeface="宋体" panose="02010600030101010101" pitchFamily="2" charset="-122"/>
                <a:cs typeface="+mn-ea"/>
                <a:sym typeface="Times New Roman" panose="02020603050405020304" pitchFamily="2" charset="0"/>
              </a:rPr>
              <a:t>CCTV-12</a:t>
            </a:r>
            <a:r>
              <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rPr>
              <a:t>社会与法频道官网</a:t>
            </a:r>
            <a:endParaRPr lang="zh-CN" altLang="en-US" sz="240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endParaRPr lang="zh-CN" altLang="en-US" sz="1680" dirty="0">
              <a:solidFill>
                <a:srgbClr val="BFBFBF"/>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6" name="矩形 5"/>
          <p:cNvSpPr/>
          <p:nvPr/>
        </p:nvSpPr>
        <p:spPr>
          <a:xfrm>
            <a:off x="2812435" y="756955"/>
            <a:ext cx="7085587" cy="404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60" dirty="0" smtClean="0">
                <a:latin typeface="Times New Roman" panose="02020603050405020304" pitchFamily="2" charset="0"/>
                <a:ea typeface="宋体" panose="02010600030101010101" pitchFamily="2" charset="-122"/>
                <a:cs typeface="+mn-ea"/>
                <a:sym typeface="Times New Roman" panose="02020603050405020304" pitchFamily="2" charset="0"/>
              </a:rPr>
              <a:t>教材：</a:t>
            </a:r>
            <a:r>
              <a:rPr lang="zh-CN" altLang="zh-CN" sz="2160" dirty="0">
                <a:latin typeface="Times New Roman" panose="02020603050405020304" pitchFamily="2" charset="0"/>
                <a:ea typeface="宋体" panose="02010600030101010101" pitchFamily="2" charset="-122"/>
                <a:cs typeface="+mn-ea"/>
                <a:sym typeface="Times New Roman" panose="02020603050405020304" pitchFamily="2" charset="0"/>
              </a:rPr>
              <a:t>原秋华　赖文燕主编，南京大学出版社，</a:t>
            </a:r>
            <a:r>
              <a:rPr lang="en-US" altLang="zh-CN" sz="2160" dirty="0">
                <a:latin typeface="Times New Roman" panose="02020603050405020304" pitchFamily="2" charset="0"/>
                <a:ea typeface="宋体" panose="02010600030101010101" pitchFamily="2" charset="-122"/>
                <a:cs typeface="+mn-ea"/>
                <a:sym typeface="Times New Roman" panose="02020603050405020304" pitchFamily="2" charset="0"/>
              </a:rPr>
              <a:t>201</a:t>
            </a:r>
            <a:r>
              <a:rPr lang="en-US" sz="2160" dirty="0">
                <a:latin typeface="Times New Roman" panose="02020603050405020304" pitchFamily="2" charset="0"/>
                <a:ea typeface="宋体" panose="02010600030101010101" pitchFamily="2" charset="-122"/>
                <a:cs typeface="+mn-ea"/>
                <a:sym typeface="Times New Roman" panose="02020603050405020304" pitchFamily="2" charset="0"/>
              </a:rPr>
              <a:t>5</a:t>
            </a:r>
            <a:endParaRPr lang="en-US" sz="2160" dirty="0">
              <a:latin typeface="Times New Roman" panose="02020603050405020304" pitchFamily="2" charset="0"/>
              <a:ea typeface="宋体" panose="02010600030101010101" pitchFamily="2" charset="-122"/>
              <a:cs typeface="+mn-ea"/>
              <a:sym typeface="Times New Roman" panose="02020603050405020304" pitchFamily="2"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a:spLocks noChangeArrowheads="1"/>
          </p:cNvSpPr>
          <p:nvPr/>
        </p:nvSpPr>
        <p:spPr bwMode="auto">
          <a:xfrm>
            <a:off x="1689110" y="1244155"/>
            <a:ext cx="872737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160" b="1" dirty="0" smtClean="0">
                <a:solidFill>
                  <a:schemeClr val="accent5"/>
                </a:solidFill>
                <a:latin typeface="Times New Roman" panose="02020603050405020304" pitchFamily="2" charset="0"/>
                <a:ea typeface="宋体" panose="02010600030101010101" pitchFamily="2" charset="-122"/>
                <a:cs typeface="+mn-ea"/>
                <a:sym typeface="Times New Roman" panose="02020603050405020304" pitchFamily="2" charset="0"/>
              </a:rPr>
              <a:t>参考资源</a:t>
            </a:r>
            <a:endParaRPr lang="en-US" altLang="zh-CN" sz="2160" b="1" dirty="0" smtClean="0">
              <a:solidFill>
                <a:schemeClr val="accent5"/>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smtClean="0">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微信公众号：</a:t>
            </a:r>
            <a:endParaRPr lang="zh-CN"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遇事找法</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劳动法宝网</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劳动法库</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法信</a:t>
            </a:r>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endParaRPr lang="zh-CN" alt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altLang="zh-CN" sz="1680" dirty="0" smtClean="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头条号</a:t>
            </a:r>
            <a:r>
              <a:rPr lang="zh-CN"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zh-CN"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山东高法</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每天学点法律知识</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阿里法律</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法律门</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商法通</a:t>
            </a:r>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endPar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altLang="zh-CN" sz="1680" dirty="0" smtClean="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    手机</a:t>
            </a:r>
            <a:r>
              <a:rPr lang="en-US" altLang="zh-CN" sz="1680" dirty="0" smtClean="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APP</a:t>
            </a:r>
            <a:r>
              <a:rPr lang="zh-CN"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rPr>
              <a:t>：</a:t>
            </a:r>
            <a:endParaRPr lang="zh-CN" altLang="zh-CN" sz="1680" dirty="0">
              <a:solidFill>
                <a:srgbClr val="0070C0"/>
              </a:solidFill>
              <a:latin typeface="Times New Roman" panose="02020603050405020304" pitchFamily="2" charset="0"/>
              <a:ea typeface="宋体" panose="02010600030101010101" pitchFamily="2" charset="-122"/>
              <a:cs typeface="+mn-ea"/>
              <a:sym typeface="Times New Roman" panose="02020603050405020304" pitchFamily="2" charset="0"/>
            </a:endParaRPr>
          </a:p>
          <a:p>
            <a:r>
              <a:rPr lang="en-US" alt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中国法院手机电视</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法治中国</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法律数据库</a:t>
            </a:r>
            <a:endParaRPr lang="zh-CN" sz="1680" dirty="0">
              <a:latin typeface="Times New Roman" panose="02020603050405020304" pitchFamily="2" charset="0"/>
              <a:ea typeface="宋体" panose="02010600030101010101" pitchFamily="2" charset="-122"/>
              <a:cs typeface="+mn-ea"/>
              <a:sym typeface="Times New Roman" panose="02020603050405020304" pitchFamily="2" charset="0"/>
            </a:endParaRPr>
          </a:p>
          <a:p>
            <a:r>
              <a:rPr lang="zh-CN" sz="1680" dirty="0">
                <a:latin typeface="Times New Roman" panose="02020603050405020304" pitchFamily="2" charset="0"/>
                <a:ea typeface="宋体" panose="02010600030101010101" pitchFamily="2" charset="-122"/>
                <a:cs typeface="+mn-ea"/>
                <a:sym typeface="Times New Roman" panose="02020603050405020304" pitchFamily="2" charset="0"/>
              </a:rPr>
              <a:t>    </a:t>
            </a:r>
            <a:endParaRPr lang="zh-CN" altLang="en-US" sz="1680" dirty="0">
              <a:solidFill>
                <a:srgbClr val="BFBFBF"/>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6" name="矩形 5"/>
          <p:cNvSpPr/>
          <p:nvPr/>
        </p:nvSpPr>
        <p:spPr>
          <a:xfrm>
            <a:off x="2812435" y="756955"/>
            <a:ext cx="7085587" cy="404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60" dirty="0" smtClean="0">
                <a:latin typeface="Times New Roman" panose="02020603050405020304" pitchFamily="2" charset="0"/>
                <a:ea typeface="宋体" panose="02010600030101010101" pitchFamily="2" charset="-122"/>
                <a:cs typeface="+mn-ea"/>
                <a:sym typeface="Times New Roman" panose="02020603050405020304" pitchFamily="2" charset="0"/>
              </a:rPr>
              <a:t>教材：</a:t>
            </a:r>
            <a:r>
              <a:rPr lang="zh-CN" altLang="zh-CN" sz="2160" dirty="0">
                <a:latin typeface="Times New Roman" panose="02020603050405020304" pitchFamily="2" charset="0"/>
                <a:ea typeface="宋体" panose="02010600030101010101" pitchFamily="2" charset="-122"/>
                <a:cs typeface="+mn-ea"/>
                <a:sym typeface="Times New Roman" panose="02020603050405020304" pitchFamily="2" charset="0"/>
              </a:rPr>
              <a:t>原秋华　赖文燕主编，南京大学出版社，</a:t>
            </a:r>
            <a:r>
              <a:rPr lang="en-US" altLang="zh-CN" sz="2160" dirty="0">
                <a:latin typeface="Times New Roman" panose="02020603050405020304" pitchFamily="2" charset="0"/>
                <a:ea typeface="宋体" panose="02010600030101010101" pitchFamily="2" charset="-122"/>
                <a:cs typeface="+mn-ea"/>
                <a:sym typeface="Times New Roman" panose="02020603050405020304" pitchFamily="2" charset="0"/>
              </a:rPr>
              <a:t>2016</a:t>
            </a:r>
            <a:endParaRPr lang="zh-CN" altLang="en-US" sz="2160" dirty="0">
              <a:latin typeface="Times New Roman" panose="02020603050405020304" pitchFamily="2" charset="0"/>
              <a:ea typeface="宋体" panose="02010600030101010101" pitchFamily="2" charset="-122"/>
              <a:cs typeface="+mn-ea"/>
              <a:sym typeface="Times New Roman" panose="02020603050405020304" pitchFamily="2"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Group 3"/>
          <p:cNvGraphicFramePr>
            <a:graphicFrameLocks noGrp="1"/>
          </p:cNvGraphicFramePr>
          <p:nvPr>
            <p:ph type="tbl" idx="1"/>
          </p:nvPr>
        </p:nvGraphicFramePr>
        <p:xfrm>
          <a:off x="825014" y="836712"/>
          <a:ext cx="10455275" cy="5993130"/>
        </p:xfrm>
        <a:graphic>
          <a:graphicData uri="http://schemas.openxmlformats.org/drawingml/2006/table">
            <a:tbl>
              <a:tblPr/>
              <a:tblGrid>
                <a:gridCol w="1181735"/>
                <a:gridCol w="1324610"/>
                <a:gridCol w="2312670"/>
                <a:gridCol w="817880"/>
                <a:gridCol w="1545590"/>
                <a:gridCol w="818515"/>
                <a:gridCol w="818515"/>
                <a:gridCol w="817245"/>
                <a:gridCol w="818515"/>
              </a:tblGrid>
              <a:tr h="519430">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dirty="0" smtClean="0">
                          <a:ln>
                            <a:noFill/>
                          </a:ln>
                          <a:solidFill>
                            <a:srgbClr val="FFFFFF"/>
                          </a:solidFill>
                          <a:effectLst/>
                          <a:latin typeface="+mn-ea"/>
                          <a:ea typeface="+mn-ea"/>
                        </a:rPr>
                        <a:t>考核方式</a:t>
                      </a:r>
                      <a:endParaRPr kumimoji="0" lang="zh-CN" altLang="en-US" sz="1680" b="1" i="0" u="none" strike="noStrike" cap="none" normalizeH="0" baseline="0" dirty="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dirty="0" smtClean="0">
                          <a:ln>
                            <a:noFill/>
                          </a:ln>
                          <a:solidFill>
                            <a:srgbClr val="FFFFFF"/>
                          </a:solidFill>
                          <a:effectLst/>
                          <a:latin typeface="+mn-ea"/>
                          <a:ea typeface="+mn-ea"/>
                        </a:rPr>
                        <a:t>成绩构成</a:t>
                      </a:r>
                      <a:endParaRPr kumimoji="0" lang="zh-CN" altLang="en-US" sz="1680" b="1" i="0" u="none" strike="noStrike" cap="none" normalizeH="0" baseline="0" dirty="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dirty="0" smtClean="0">
                          <a:ln>
                            <a:noFill/>
                          </a:ln>
                          <a:solidFill>
                            <a:srgbClr val="FFFFFF"/>
                          </a:solidFill>
                          <a:effectLst/>
                          <a:latin typeface="+mn-ea"/>
                          <a:ea typeface="+mn-ea"/>
                        </a:rPr>
                        <a:t>评价标准</a:t>
                      </a:r>
                      <a:endParaRPr kumimoji="0" lang="zh-CN" altLang="en-US" sz="1680" b="1" i="0" u="none" strike="noStrike" cap="none" normalizeH="0" baseline="0" dirty="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dirty="0" smtClean="0">
                          <a:ln>
                            <a:noFill/>
                          </a:ln>
                          <a:solidFill>
                            <a:srgbClr val="FFFFFF"/>
                          </a:solidFill>
                          <a:effectLst/>
                          <a:latin typeface="+mn-ea"/>
                          <a:ea typeface="+mn-ea"/>
                        </a:rPr>
                        <a:t>权重</a:t>
                      </a:r>
                      <a:r>
                        <a:rPr kumimoji="0" lang="en-US" altLang="zh-CN" sz="1680" b="1" i="0" u="none" strike="noStrike" cap="none" normalizeH="0" baseline="0" dirty="0" smtClean="0">
                          <a:ln>
                            <a:noFill/>
                          </a:ln>
                          <a:solidFill>
                            <a:srgbClr val="FFFFFF"/>
                          </a:solidFill>
                          <a:effectLst/>
                          <a:latin typeface="+mn-ea"/>
                          <a:ea typeface="+mn-ea"/>
                        </a:rPr>
                        <a:t>1</a:t>
                      </a:r>
                      <a:endParaRPr kumimoji="0" lang="en-US" altLang="zh-CN" sz="1680" b="1" i="0" u="none" strike="noStrike" cap="none" normalizeH="0" baseline="0" dirty="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smtClean="0">
                          <a:ln>
                            <a:noFill/>
                          </a:ln>
                          <a:solidFill>
                            <a:srgbClr val="FFFFFF"/>
                          </a:solidFill>
                          <a:effectLst/>
                          <a:latin typeface="+mn-ea"/>
                          <a:ea typeface="+mn-ea"/>
                        </a:rPr>
                        <a:t>考核方式</a:t>
                      </a:r>
                      <a:endParaRPr kumimoji="0" lang="zh-CN" altLang="en-US" sz="1680" b="1" i="0" u="none" strike="noStrike" cap="none" normalizeH="0" baseline="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dirty="0" smtClean="0">
                          <a:ln>
                            <a:noFill/>
                          </a:ln>
                          <a:solidFill>
                            <a:srgbClr val="FFFFFF"/>
                          </a:solidFill>
                          <a:effectLst/>
                          <a:latin typeface="+mn-ea"/>
                          <a:ea typeface="+mn-ea"/>
                        </a:rPr>
                        <a:t>成绩</a:t>
                      </a:r>
                      <a:r>
                        <a:rPr kumimoji="0" lang="en-US" altLang="zh-CN" sz="1680" b="1" i="0" u="none" strike="noStrike" cap="none" normalizeH="0" baseline="0" dirty="0" smtClean="0">
                          <a:ln>
                            <a:noFill/>
                          </a:ln>
                          <a:solidFill>
                            <a:srgbClr val="FFFFFF"/>
                          </a:solidFill>
                          <a:effectLst/>
                          <a:latin typeface="+mn-ea"/>
                          <a:ea typeface="+mn-ea"/>
                        </a:rPr>
                        <a:t>1</a:t>
                      </a:r>
                      <a:endParaRPr kumimoji="0" lang="en-US" altLang="zh-CN" sz="1680" b="1" i="0" u="none" strike="noStrike" cap="none" normalizeH="0" baseline="0" dirty="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smtClean="0">
                          <a:ln>
                            <a:noFill/>
                          </a:ln>
                          <a:solidFill>
                            <a:srgbClr val="FFFFFF"/>
                          </a:solidFill>
                          <a:effectLst/>
                          <a:latin typeface="+mn-ea"/>
                          <a:ea typeface="+mn-ea"/>
                        </a:rPr>
                        <a:t>权重</a:t>
                      </a:r>
                      <a:r>
                        <a:rPr kumimoji="0" lang="en-US" altLang="zh-CN" sz="1680" b="1" i="0" u="none" strike="noStrike" cap="none" normalizeH="0" baseline="0" smtClean="0">
                          <a:ln>
                            <a:noFill/>
                          </a:ln>
                          <a:solidFill>
                            <a:srgbClr val="FFFFFF"/>
                          </a:solidFill>
                          <a:effectLst/>
                          <a:latin typeface="+mn-ea"/>
                          <a:ea typeface="+mn-ea"/>
                        </a:rPr>
                        <a:t>2</a:t>
                      </a:r>
                      <a:endParaRPr kumimoji="0" lang="en-US" altLang="zh-CN" sz="1680" b="1" i="0" u="none" strike="noStrike" cap="none" normalizeH="0" baseline="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smtClean="0">
                          <a:ln>
                            <a:noFill/>
                          </a:ln>
                          <a:solidFill>
                            <a:srgbClr val="FFFFFF"/>
                          </a:solidFill>
                          <a:effectLst/>
                          <a:latin typeface="+mn-ea"/>
                          <a:ea typeface="+mn-ea"/>
                        </a:rPr>
                        <a:t>成绩</a:t>
                      </a:r>
                      <a:r>
                        <a:rPr kumimoji="0" lang="en-US" altLang="zh-CN" sz="1680" b="1" i="0" u="none" strike="noStrike" cap="none" normalizeH="0" baseline="0" smtClean="0">
                          <a:ln>
                            <a:noFill/>
                          </a:ln>
                          <a:solidFill>
                            <a:srgbClr val="FFFFFF"/>
                          </a:solidFill>
                          <a:effectLst/>
                          <a:latin typeface="+mn-ea"/>
                          <a:ea typeface="+mn-ea"/>
                        </a:rPr>
                        <a:t>2</a:t>
                      </a:r>
                      <a:endParaRPr kumimoji="0" lang="en-US" altLang="zh-CN" sz="1680" b="1" i="0" u="none" strike="noStrike" cap="none" normalizeH="0" baseline="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1" i="0" u="none" strike="noStrike" cap="none" normalizeH="0" baseline="0" smtClean="0">
                          <a:ln>
                            <a:noFill/>
                          </a:ln>
                          <a:solidFill>
                            <a:srgbClr val="FFFFFF"/>
                          </a:solidFill>
                          <a:effectLst/>
                          <a:latin typeface="+mn-ea"/>
                          <a:ea typeface="+mn-ea"/>
                        </a:rPr>
                        <a:t>成绩3</a:t>
                      </a:r>
                      <a:endParaRPr kumimoji="0" lang="zh-CN" altLang="en-US" sz="1680" b="1" i="0" u="none" strike="noStrike" cap="none" normalizeH="0" baseline="0" smtClean="0">
                        <a:ln>
                          <a:noFill/>
                        </a:ln>
                        <a:solidFill>
                          <a:srgbClr val="FFFFFF"/>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56895">
                <a:tc rowSpan="6">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形成性考核</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60%</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rowSpan="3">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小组任务</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（单项能力）</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rowSpan="3">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5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对每一次小组的实境操作任务进行考核。</a:t>
                      </a:r>
                      <a:endParaRPr kumimoji="0" lang="zh-CN" altLang="en-US"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5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考核时间：每一项任务完成后</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rowSpan="3">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40%</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组内对成员的评价</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25%</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35915">
                <a:tc vMerge="1">
                  <a:tcPr/>
                </a:tc>
                <a:tc vMerge="1">
                  <a:tcPr/>
                </a:tc>
                <a:tc vMerge="1">
                  <a:tcPr/>
                </a:tc>
                <a:tc vMerge="1">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小组互评</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25%</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89255">
                <a:tc vMerge="1">
                  <a:tcPr/>
                </a:tc>
                <a:tc vMerge="1">
                  <a:tcPr/>
                </a:tc>
                <a:tc vMerge="1">
                  <a:tcPr/>
                </a:tc>
                <a:tc vMerge="1">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教师评定</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50%</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556895">
                <a:tc vMerge="1">
                  <a:tcPr/>
                </a:tc>
                <a:tc rowSpan="3">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学习态度</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rowSpan="3">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5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遵守课堂纪律、积极参与课堂教学活动、按时完成作业</a:t>
                      </a:r>
                      <a:endParaRPr kumimoji="0" lang="zh-CN" altLang="en-US"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5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考核时间：平时做好记录，期末统计</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rowSpan="3">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20%</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组内对成员的评价</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25%</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35915">
                <a:tc vMerge="1">
                  <a:tcPr/>
                </a:tc>
                <a:tc vMerge="1">
                  <a:tcPr/>
                </a:tc>
                <a:tc vMerge="1">
                  <a:tcPr/>
                </a:tc>
                <a:tc vMerge="1">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小组互评</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25%</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17195">
                <a:tc vMerge="1">
                  <a:tcPr/>
                </a:tc>
                <a:tc vMerge="1">
                  <a:tcPr/>
                </a:tc>
                <a:tc vMerge="1">
                  <a:tcPr/>
                </a:tc>
                <a:tc vMerge="1">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教师评定</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50%</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437005">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期末考核</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40%</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期末考试</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（综合能力</a:t>
                      </a:r>
                      <a:r>
                        <a:rPr kumimoji="0" lang="en-US" altLang="zh-CN" sz="1680" b="0" i="0" u="none" strike="noStrike" cap="none" normalizeH="0" baseline="0" dirty="0" smtClean="0">
                          <a:ln>
                            <a:noFill/>
                          </a:ln>
                          <a:solidFill>
                            <a:srgbClr val="000000"/>
                          </a:solidFill>
                          <a:effectLst/>
                          <a:latin typeface="+mn-ea"/>
                          <a:ea typeface="+mn-ea"/>
                        </a:rPr>
                        <a:t>+</a:t>
                      </a:r>
                      <a:r>
                        <a:rPr kumimoji="0" lang="zh-CN" altLang="en-US" sz="1680" b="0" i="0" u="none" strike="noStrike" cap="none" normalizeH="0" baseline="0" dirty="0" smtClean="0">
                          <a:ln>
                            <a:noFill/>
                          </a:ln>
                          <a:solidFill>
                            <a:srgbClr val="000000"/>
                          </a:solidFill>
                          <a:effectLst/>
                          <a:latin typeface="+mn-ea"/>
                          <a:ea typeface="+mn-ea"/>
                        </a:rPr>
                        <a:t>知识理论）</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5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采用期末闭卷考试的方式，考察学生对必要的理论知识和实践操作知识的掌握情况</a:t>
                      </a:r>
                      <a:endParaRPr kumimoji="0" lang="zh-CN" altLang="en-US"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90000"/>
                        </a:lnSpc>
                        <a:spcBef>
                          <a:spcPts val="5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dirty="0" smtClean="0">
                          <a:ln>
                            <a:noFill/>
                          </a:ln>
                          <a:solidFill>
                            <a:srgbClr val="000000"/>
                          </a:solidFill>
                          <a:effectLst/>
                          <a:latin typeface="+mn-ea"/>
                          <a:ea typeface="+mn-ea"/>
                        </a:rPr>
                        <a:t>考核时间</a:t>
                      </a:r>
                      <a:r>
                        <a:rPr kumimoji="0" lang="en-US" altLang="zh-CN" sz="1680" b="0" i="0" u="none" strike="noStrike" cap="none" normalizeH="0" baseline="0" dirty="0" smtClean="0">
                          <a:ln>
                            <a:noFill/>
                          </a:ln>
                          <a:solidFill>
                            <a:srgbClr val="000000"/>
                          </a:solidFill>
                          <a:effectLst/>
                          <a:latin typeface="+mn-ea"/>
                          <a:ea typeface="+mn-ea"/>
                        </a:rPr>
                        <a:t>:</a:t>
                      </a:r>
                      <a:r>
                        <a:rPr kumimoji="0" lang="zh-CN" altLang="en-US" sz="1680" b="0" i="0" u="none" strike="noStrike" cap="none" normalizeH="0" baseline="0" dirty="0" smtClean="0">
                          <a:ln>
                            <a:noFill/>
                          </a:ln>
                          <a:solidFill>
                            <a:srgbClr val="000000"/>
                          </a:solidFill>
                          <a:effectLst/>
                          <a:latin typeface="+mn-ea"/>
                          <a:ea typeface="+mn-ea"/>
                        </a:rPr>
                        <a:t>期末</a:t>
                      </a:r>
                      <a:endParaRPr kumimoji="0" lang="zh-CN" altLang="en-US"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40%</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27025">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r>
                        <a:rPr kumimoji="0" lang="zh-CN" altLang="en-US" sz="1680" b="0" i="0" u="none" strike="noStrike" cap="none" normalizeH="0" baseline="0" smtClean="0">
                          <a:ln>
                            <a:noFill/>
                          </a:ln>
                          <a:solidFill>
                            <a:srgbClr val="000000"/>
                          </a:solidFill>
                          <a:effectLst/>
                          <a:latin typeface="+mn-ea"/>
                          <a:ea typeface="+mn-ea"/>
                        </a:rPr>
                        <a:t>合计</a:t>
                      </a:r>
                      <a:endParaRPr kumimoji="0" lang="zh-CN" altLang="en-US" sz="1680" b="0" i="0" u="none" strike="noStrike" cap="none" normalizeH="0" baseline="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90000"/>
                        </a:lnSpc>
                        <a:spcBef>
                          <a:spcPts val="1200"/>
                        </a:spcBef>
                        <a:spcAft>
                          <a:spcPct val="0"/>
                        </a:spcAft>
                        <a:buClr>
                          <a:schemeClr val="accent1"/>
                        </a:buClr>
                        <a:buSzPct val="60000"/>
                        <a:buFont typeface="Wingdings" panose="05000000000000000000" pitchFamily="2" charset="2"/>
                        <a:buNone/>
                      </a:pPr>
                      <a:endParaRPr kumimoji="0" lang="zh-CN" altLang="zh-CN" sz="1680" b="0" i="0" u="none" strike="noStrike" cap="none" normalizeH="0" baseline="0" dirty="0" smtClean="0">
                        <a:ln>
                          <a:noFill/>
                        </a:ln>
                        <a:solidFill>
                          <a:srgbClr val="000000"/>
                        </a:solidFill>
                        <a:effectLst/>
                        <a:latin typeface="+mn-ea"/>
                        <a:ea typeface="+mn-ea"/>
                      </a:endParaRPr>
                    </a:p>
                  </a:txBody>
                  <a:tcPr marL="90170" marR="90170" marT="46989" marB="469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117600">
                <a:tc gridSpan="9">
                  <a:txBody>
                    <a:bodyPr/>
                    <a:lstStyle>
                      <a:lvl1pPr defTabSz="385445">
                        <a:lnSpc>
                          <a:spcPct val="90000"/>
                        </a:lnSpc>
                        <a:spcBef>
                          <a:spcPts val="1200"/>
                        </a:spcBef>
                        <a:buClr>
                          <a:schemeClr val="accent1"/>
                        </a:buClr>
                        <a:buSzPct val="60000"/>
                        <a:buFont typeface="Wingdings" panose="05000000000000000000" pitchFamily="2" charset="2"/>
                        <a:defRPr sz="2000">
                          <a:solidFill>
                            <a:schemeClr val="accent1"/>
                          </a:solidFill>
                          <a:latin typeface="Calibri" panose="020F0502020204030204" charset="0"/>
                          <a:ea typeface="幼圆" panose="02010509060101010101" pitchFamily="49" charset="-122"/>
                        </a:defRPr>
                      </a:lvl1pPr>
                      <a:lvl2pPr indent="-457200" defTabSz="385445">
                        <a:lnSpc>
                          <a:spcPct val="130000"/>
                        </a:lnSpc>
                        <a:buFont typeface="Calibri" panose="020F0502020204030204" charset="0"/>
                        <a:defRPr sz="1400">
                          <a:solidFill>
                            <a:schemeClr val="tx1"/>
                          </a:solidFill>
                          <a:latin typeface="Calibri" panose="020F0502020204030204" charset="0"/>
                          <a:ea typeface="幼圆" panose="02010509060101010101" pitchFamily="49" charset="-122"/>
                        </a:defRPr>
                      </a:lvl2pPr>
                      <a:lvl3pPr indent="-528955" defTabSz="385445">
                        <a:lnSpc>
                          <a:spcPct val="90000"/>
                        </a:lnSpc>
                        <a:spcBef>
                          <a:spcPts val="215"/>
                        </a:spcBef>
                        <a:buFont typeface="Calibri" panose="020F0502020204030204" charset="0"/>
                        <a:defRPr sz="700">
                          <a:solidFill>
                            <a:srgbClr val="7F7F7F"/>
                          </a:solidFill>
                          <a:latin typeface="Calibri" panose="020F0502020204030204" charset="0"/>
                          <a:ea typeface="幼圆" panose="02010509060101010101" pitchFamily="49" charset="-122"/>
                        </a:defRPr>
                      </a:lvl3pPr>
                      <a:lvl4pPr indent="-792480"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4pPr>
                      <a:lvl5pPr indent="-1057275" defTabSz="385445">
                        <a:lnSpc>
                          <a:spcPct val="90000"/>
                        </a:lnSpc>
                        <a:spcBef>
                          <a:spcPts val="215"/>
                        </a:spcBef>
                        <a:buFont typeface="Calibri" panose="020F0502020204030204" charset="0"/>
                        <a:defRPr sz="600">
                          <a:solidFill>
                            <a:srgbClr val="7F7F7F"/>
                          </a:solidFill>
                          <a:latin typeface="Calibri" panose="020F0502020204030204" charset="0"/>
                          <a:ea typeface="幼圆" panose="02010509060101010101" pitchFamily="49" charset="-122"/>
                        </a:defRPr>
                      </a:lvl5pPr>
                      <a:lvl6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6pPr>
                      <a:lvl7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7pPr>
                      <a:lvl8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8pPr>
                      <a:lvl9pPr indent="-1057275" defTabSz="385445" fontAlgn="base">
                        <a:lnSpc>
                          <a:spcPct val="90000"/>
                        </a:lnSpc>
                        <a:spcBef>
                          <a:spcPts val="215"/>
                        </a:spcBef>
                        <a:spcAft>
                          <a:spcPct val="0"/>
                        </a:spcAft>
                        <a:buFont typeface="Calibri" panose="020F0502020204030204" charset="0"/>
                        <a:defRPr sz="600">
                          <a:solidFill>
                            <a:srgbClr val="7F7F7F"/>
                          </a:solidFill>
                          <a:latin typeface="Calibri" panose="020F0502020204030204" charset="0"/>
                          <a:ea typeface="幼圆" panose="02010509060101010101" pitchFamily="49" charset="-122"/>
                        </a:defRPr>
                      </a:lvl9pPr>
                    </a:lstStyle>
                    <a:p>
                      <a:pPr marL="0" marR="0" lvl="0" indent="0" algn="l" defTabSz="385445" rtl="0" eaLnBrk="1" fontAlgn="base" latinLnBrk="0" hangingPunct="1">
                        <a:lnSpc>
                          <a:spcPct val="100000"/>
                        </a:lnSpc>
                        <a:spcBef>
                          <a:spcPts val="0"/>
                        </a:spcBef>
                        <a:spcAft>
                          <a:spcPct val="0"/>
                        </a:spcAft>
                        <a:buClr>
                          <a:schemeClr val="accent1"/>
                        </a:buClr>
                        <a:buSzPct val="60000"/>
                        <a:buFont typeface="Wingdings" panose="05000000000000000000" pitchFamily="2" charset="2"/>
                        <a:buNone/>
                        <a:defRPr/>
                      </a:pPr>
                      <a:r>
                        <a:rPr kumimoji="0" lang="zh-CN" altLang="en-US" sz="1680" b="0" i="0" u="none" strike="noStrike" cap="none" normalizeH="0" baseline="0" dirty="0" smtClean="0">
                          <a:ln>
                            <a:noFill/>
                          </a:ln>
                          <a:solidFill>
                            <a:srgbClr val="000000"/>
                          </a:solidFill>
                          <a:effectLst/>
                          <a:latin typeface="+mn-ea"/>
                          <a:ea typeface="+mn-ea"/>
                        </a:rPr>
                        <a:t>备注：</a:t>
                      </a:r>
                      <a:r>
                        <a:rPr kumimoji="0" lang="en-US" altLang="zh-CN" sz="1680" b="0" i="0" u="none" strike="noStrike" cap="none" normalizeH="0" baseline="0" dirty="0" smtClean="0">
                          <a:ln>
                            <a:noFill/>
                          </a:ln>
                          <a:solidFill>
                            <a:srgbClr val="000000"/>
                          </a:solidFill>
                          <a:effectLst/>
                          <a:latin typeface="+mn-ea"/>
                          <a:ea typeface="+mn-ea"/>
                        </a:rPr>
                        <a:t>1.</a:t>
                      </a:r>
                      <a:r>
                        <a:rPr kumimoji="0" lang="zh-CN" altLang="en-US" sz="1680" b="0" i="0" u="none" strike="noStrike" cap="none" normalizeH="0" baseline="0" dirty="0" smtClean="0">
                          <a:ln>
                            <a:noFill/>
                          </a:ln>
                          <a:solidFill>
                            <a:srgbClr val="000000"/>
                          </a:solidFill>
                          <a:effectLst/>
                          <a:latin typeface="+mn-ea"/>
                          <a:ea typeface="+mn-ea"/>
                        </a:rPr>
                        <a:t>成绩2=成绩1*权重2；</a:t>
                      </a:r>
                      <a:r>
                        <a:rPr kumimoji="0" lang="en-US" altLang="zh-CN" sz="1680" b="0" i="0" u="none" strike="noStrike" cap="none" normalizeH="0" baseline="0" dirty="0" smtClean="0">
                          <a:ln>
                            <a:noFill/>
                          </a:ln>
                          <a:solidFill>
                            <a:srgbClr val="000000"/>
                          </a:solidFill>
                          <a:effectLst/>
                          <a:latin typeface="+mn-ea"/>
                          <a:ea typeface="+mn-ea"/>
                        </a:rPr>
                        <a:t>2.</a:t>
                      </a:r>
                      <a:r>
                        <a:rPr kumimoji="0" lang="zh-CN" altLang="en-US" sz="1680" b="0" i="0" u="none" strike="noStrike" cap="none" normalizeH="0" baseline="0" dirty="0" smtClean="0">
                          <a:ln>
                            <a:noFill/>
                          </a:ln>
                          <a:solidFill>
                            <a:srgbClr val="000000"/>
                          </a:solidFill>
                          <a:effectLst/>
                          <a:latin typeface="+mn-ea"/>
                          <a:ea typeface="+mn-ea"/>
                        </a:rPr>
                        <a:t>成绩3=成绩2*权重</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100000"/>
                        </a:lnSpc>
                        <a:spcBef>
                          <a:spcPts val="0"/>
                        </a:spcBef>
                        <a:spcAft>
                          <a:spcPct val="0"/>
                        </a:spcAft>
                        <a:buClr>
                          <a:schemeClr val="accent1"/>
                        </a:buClr>
                        <a:buSzPct val="60000"/>
                        <a:buFont typeface="Wingdings" panose="05000000000000000000" pitchFamily="2" charset="2"/>
                        <a:buNone/>
                      </a:pPr>
                      <a:r>
                        <a:rPr kumimoji="0" lang="en-US" altLang="zh-CN" sz="1680" b="0" i="0" u="none" strike="noStrike" kern="1200" cap="none" normalizeH="0" baseline="0" dirty="0" smtClean="0">
                          <a:ln>
                            <a:noFill/>
                          </a:ln>
                          <a:solidFill>
                            <a:srgbClr val="000000"/>
                          </a:solidFill>
                          <a:effectLst/>
                          <a:latin typeface="+mn-ea"/>
                          <a:ea typeface="+mn-ea"/>
                          <a:cs typeface="+mn-cs"/>
                        </a:rPr>
                        <a:t>3.</a:t>
                      </a:r>
                      <a:r>
                        <a:rPr kumimoji="0" lang="zh-CN" altLang="zh-CN" sz="1680" b="0" i="0" u="none" strike="noStrike" kern="1200" cap="none" normalizeH="0" baseline="0" dirty="0" smtClean="0">
                          <a:ln>
                            <a:noFill/>
                          </a:ln>
                          <a:solidFill>
                            <a:srgbClr val="000000"/>
                          </a:solidFill>
                          <a:effectLst/>
                          <a:latin typeface="+mn-ea"/>
                          <a:ea typeface="+mn-ea"/>
                          <a:cs typeface="+mn-cs"/>
                        </a:rPr>
                        <a:t>小组互评成绩</a:t>
                      </a:r>
                      <a:r>
                        <a:rPr kumimoji="0" lang="en-US" altLang="zh-CN" sz="1680" b="0" i="0" u="none" strike="noStrike" kern="1200" cap="none" normalizeH="0" baseline="0" dirty="0" smtClean="0">
                          <a:ln>
                            <a:noFill/>
                          </a:ln>
                          <a:solidFill>
                            <a:srgbClr val="000000"/>
                          </a:solidFill>
                          <a:effectLst/>
                          <a:latin typeface="+mn-ea"/>
                          <a:ea typeface="+mn-ea"/>
                          <a:cs typeface="+mn-cs"/>
                        </a:rPr>
                        <a:t>=</a:t>
                      </a:r>
                      <a:r>
                        <a:rPr kumimoji="0" lang="zh-CN" altLang="zh-CN" sz="1680" b="0" i="0" u="none" strike="noStrike" kern="1200" cap="none" normalizeH="0" baseline="0" dirty="0" smtClean="0">
                          <a:ln>
                            <a:noFill/>
                          </a:ln>
                          <a:solidFill>
                            <a:srgbClr val="000000"/>
                          </a:solidFill>
                          <a:effectLst/>
                          <a:latin typeface="+mn-ea"/>
                          <a:ea typeface="+mn-ea"/>
                          <a:cs typeface="+mn-cs"/>
                        </a:rPr>
                        <a:t>其他小组对本小组评价成绩的平均值</a:t>
                      </a:r>
                      <a:r>
                        <a:rPr kumimoji="0" lang="zh-CN" altLang="en-US" sz="1680" b="0" i="0" u="none" strike="noStrike" kern="1200" cap="none" normalizeH="0" baseline="0" dirty="0" smtClean="0">
                          <a:ln>
                            <a:noFill/>
                          </a:ln>
                          <a:solidFill>
                            <a:srgbClr val="000000"/>
                          </a:solidFill>
                          <a:effectLst/>
                          <a:latin typeface="+mn-ea"/>
                          <a:ea typeface="+mn-ea"/>
                          <a:cs typeface="+mn-cs"/>
                        </a:rPr>
                        <a:t>，</a:t>
                      </a:r>
                      <a:r>
                        <a:rPr kumimoji="0" lang="zh-CN" altLang="en-US" sz="1680" b="0" i="0" u="none" strike="noStrike" cap="none" normalizeH="0" baseline="0" dirty="0" smtClean="0">
                          <a:ln>
                            <a:noFill/>
                          </a:ln>
                          <a:solidFill>
                            <a:srgbClr val="000000"/>
                          </a:solidFill>
                          <a:effectLst/>
                          <a:latin typeface="+mn-ea"/>
                          <a:ea typeface="+mn-ea"/>
                        </a:rPr>
                        <a:t>也是本小组所有成员的成绩；</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100000"/>
                        </a:lnSpc>
                        <a:spcBef>
                          <a:spcPts val="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4.</a:t>
                      </a:r>
                      <a:r>
                        <a:rPr kumimoji="0" lang="zh-CN" altLang="en-US" sz="1680" b="0" i="0" u="none" strike="noStrike" cap="none" normalizeH="0" baseline="0" dirty="0" smtClean="0">
                          <a:ln>
                            <a:noFill/>
                          </a:ln>
                          <a:solidFill>
                            <a:srgbClr val="000000"/>
                          </a:solidFill>
                          <a:effectLst/>
                          <a:latin typeface="+mn-ea"/>
                          <a:ea typeface="+mn-ea"/>
                        </a:rPr>
                        <a:t>教师评定</a:t>
                      </a:r>
                      <a:r>
                        <a:rPr kumimoji="0" lang="en-US" altLang="zh-CN" sz="1680" b="0" i="0" u="none" strike="noStrike" cap="none" normalizeH="0" baseline="0" dirty="0" smtClean="0">
                          <a:ln>
                            <a:noFill/>
                          </a:ln>
                          <a:solidFill>
                            <a:srgbClr val="000000"/>
                          </a:solidFill>
                          <a:effectLst/>
                          <a:latin typeface="+mn-ea"/>
                          <a:ea typeface="+mn-ea"/>
                        </a:rPr>
                        <a:t>=</a:t>
                      </a:r>
                      <a:r>
                        <a:rPr kumimoji="0" lang="zh-CN" altLang="en-US" sz="1680" b="0" i="0" u="none" strike="noStrike" cap="none" normalizeH="0" baseline="0" dirty="0" smtClean="0">
                          <a:ln>
                            <a:noFill/>
                          </a:ln>
                          <a:solidFill>
                            <a:srgbClr val="000000"/>
                          </a:solidFill>
                          <a:effectLst/>
                          <a:latin typeface="+mn-ea"/>
                          <a:ea typeface="+mn-ea"/>
                        </a:rPr>
                        <a:t>教师评定的本小组的成绩，也是本小组所有成员的成绩；</a:t>
                      </a:r>
                      <a:endParaRPr kumimoji="0" lang="en-US" altLang="zh-CN" sz="1680" b="0" i="0" u="none" strike="noStrike" cap="none" normalizeH="0" baseline="0" dirty="0" smtClean="0">
                        <a:ln>
                          <a:noFill/>
                        </a:ln>
                        <a:solidFill>
                          <a:srgbClr val="000000"/>
                        </a:solidFill>
                        <a:effectLst/>
                        <a:latin typeface="+mn-ea"/>
                        <a:ea typeface="+mn-ea"/>
                      </a:endParaRPr>
                    </a:p>
                    <a:p>
                      <a:pPr marL="0" marR="0" lvl="0" indent="0" algn="l" defTabSz="385445" rtl="0" eaLnBrk="1" fontAlgn="base" latinLnBrk="0" hangingPunct="1">
                        <a:lnSpc>
                          <a:spcPct val="100000"/>
                        </a:lnSpc>
                        <a:spcBef>
                          <a:spcPts val="0"/>
                        </a:spcBef>
                        <a:spcAft>
                          <a:spcPct val="0"/>
                        </a:spcAft>
                        <a:buClr>
                          <a:schemeClr val="accent1"/>
                        </a:buClr>
                        <a:buSzPct val="60000"/>
                        <a:buFont typeface="Wingdings" panose="05000000000000000000" pitchFamily="2" charset="2"/>
                        <a:buNone/>
                      </a:pPr>
                      <a:r>
                        <a:rPr kumimoji="0" lang="en-US" altLang="zh-CN" sz="1680" b="0" i="0" u="none" strike="noStrike" cap="none" normalizeH="0" baseline="0" dirty="0" smtClean="0">
                          <a:ln>
                            <a:noFill/>
                          </a:ln>
                          <a:solidFill>
                            <a:srgbClr val="000000"/>
                          </a:solidFill>
                          <a:effectLst/>
                          <a:latin typeface="+mn-ea"/>
                          <a:ea typeface="+mn-ea"/>
                        </a:rPr>
                        <a:t>5.</a:t>
                      </a:r>
                      <a:r>
                        <a:rPr kumimoji="0" lang="zh-CN" altLang="en-US" sz="1680" b="0" i="0" u="none" strike="noStrike" cap="none" normalizeH="0" baseline="0" dirty="0" smtClean="0">
                          <a:ln>
                            <a:noFill/>
                          </a:ln>
                          <a:solidFill>
                            <a:srgbClr val="000000"/>
                          </a:solidFill>
                          <a:effectLst/>
                          <a:latin typeface="+mn-ea"/>
                          <a:ea typeface="+mn-ea"/>
                        </a:rPr>
                        <a:t>小组互评和教师评定里面考虑素质的实现。</a:t>
                      </a:r>
                      <a:endParaRPr kumimoji="0" lang="en-US" altLang="zh-CN" sz="1680" b="0" i="0" u="none" strike="noStrike" cap="none" normalizeH="0" baseline="0" dirty="0" smtClean="0">
                        <a:ln>
                          <a:noFill/>
                        </a:ln>
                        <a:solidFill>
                          <a:srgbClr val="000000"/>
                        </a:solidFill>
                        <a:effectLst/>
                        <a:latin typeface="+mn-ea"/>
                        <a:ea typeface="+mn-ea"/>
                      </a:endParaRPr>
                    </a:p>
                  </a:txBody>
                  <a:tcPr marL="90170" marR="90170" marT="46989" marB="469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hMerge="1">
                  <a:tcPr/>
                </a:tc>
                <a:tc hMerge="1">
                  <a:tcPr/>
                </a:tc>
                <a:tc hMerge="1">
                  <a:tcPr/>
                </a:tc>
                <a:tc hMerge="1">
                  <a:tcPr/>
                </a:tc>
                <a:tc hMerge="1">
                  <a:tcPr/>
                </a:tc>
                <a:tc hMerge="1">
                  <a:tcPr/>
                </a:tc>
                <a:tc hMerge="1">
                  <a:tcPr/>
                </a:tc>
                <a:tc hMerge="1">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008648" y="835044"/>
            <a:ext cx="10026520" cy="1041400"/>
          </a:xfrm>
          <a:prstGeom prst="rect">
            <a:avLst/>
          </a:prstGeom>
          <a:noFill/>
        </p:spPr>
        <p:txBody>
          <a:bodyPr wrap="square" rtlCol="0">
            <a:spAutoFit/>
          </a:bodyPr>
          <a:lstStyle/>
          <a:p>
            <a:pPr algn="ctr">
              <a:lnSpc>
                <a:spcPct val="130000"/>
              </a:lnSpc>
              <a:defRPr/>
            </a:pPr>
            <a:r>
              <a:rPr lang="zh-CN" altLang="en-US" sz="2400" spc="75" dirty="0" smtClean="0">
                <a:latin typeface="Times New Roman" panose="02020603050405020304" pitchFamily="2" charset="0"/>
                <a:ea typeface="宋体" panose="02010600030101010101" pitchFamily="2" charset="-122"/>
                <a:cs typeface="+mn-ea"/>
                <a:sym typeface="Times New Roman" panose="02020603050405020304" pitchFamily="2" charset="0"/>
              </a:rPr>
              <a:t>课程项目设计：两个项目同时进行，贯穿始终，项目一作为课内项目，项目二作为课外项目</a:t>
            </a:r>
            <a:endParaRPr lang="zh-CN" altLang="en-US" sz="2400" kern="0" dirty="0">
              <a:latin typeface="Times New Roman" panose="02020603050405020304" pitchFamily="2" charset="0"/>
              <a:ea typeface="宋体" panose="02010600030101010101" pitchFamily="2" charset="-122"/>
              <a:cs typeface="+mn-ea"/>
              <a:sym typeface="Times New Roman" panose="02020603050405020304" pitchFamily="2" charset="0"/>
            </a:endParaRPr>
          </a:p>
        </p:txBody>
      </p:sp>
      <p:grpSp>
        <p:nvGrpSpPr>
          <p:cNvPr id="15" name="组合 14"/>
          <p:cNvGrpSpPr/>
          <p:nvPr/>
        </p:nvGrpSpPr>
        <p:grpSpPr>
          <a:xfrm>
            <a:off x="869528" y="2000316"/>
            <a:ext cx="10476600" cy="4305179"/>
            <a:chOff x="1731340" y="2219325"/>
            <a:chExt cx="8244975" cy="3388131"/>
          </a:xfrm>
        </p:grpSpPr>
        <p:sp>
          <p:nvSpPr>
            <p:cNvPr id="16" name="MH_SubTitle_1"/>
            <p:cNvSpPr/>
            <p:nvPr>
              <p:custDataLst>
                <p:tags r:id="rId1"/>
              </p:custDataLst>
            </p:nvPr>
          </p:nvSpPr>
          <p:spPr>
            <a:xfrm>
              <a:off x="5178426" y="2228851"/>
              <a:ext cx="1223963" cy="1871663"/>
            </a:xfrm>
            <a:custGeom>
              <a:avLst/>
              <a:gdLst>
                <a:gd name="connsiteX0" fmla="*/ 612000 w 1224000"/>
                <a:gd name="connsiteY0" fmla="*/ 0 h 1872210"/>
                <a:gd name="connsiteX1" fmla="*/ 1224000 w 1224000"/>
                <a:gd name="connsiteY1" fmla="*/ 405622 h 1872210"/>
                <a:gd name="connsiteX2" fmla="*/ 1224000 w 1224000"/>
                <a:gd name="connsiteY2" fmla="*/ 1872210 h 1872210"/>
                <a:gd name="connsiteX3" fmla="*/ 0 w 1224000"/>
                <a:gd name="connsiteY3" fmla="*/ 1872210 h 1872210"/>
                <a:gd name="connsiteX4" fmla="*/ 0 w 1224000"/>
                <a:gd name="connsiteY4" fmla="*/ 405622 h 187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000" h="1872210">
                  <a:moveTo>
                    <a:pt x="612000" y="0"/>
                  </a:moveTo>
                  <a:lnTo>
                    <a:pt x="1224000" y="405622"/>
                  </a:lnTo>
                  <a:lnTo>
                    <a:pt x="1224000" y="1872210"/>
                  </a:lnTo>
                  <a:lnTo>
                    <a:pt x="0" y="1872210"/>
                  </a:lnTo>
                  <a:lnTo>
                    <a:pt x="0" y="405622"/>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lIns="0" tIns="0" rIns="0" bIns="259200" anchor="ctr"/>
            <a:lstStyle/>
            <a:p>
              <a:pPr algn="ctr">
                <a:lnSpc>
                  <a:spcPct val="110000"/>
                </a:lnSpc>
                <a:defRPr/>
              </a:pPr>
              <a:endParaRPr lang="zh-CN" altLang="en-US" sz="1440" dirty="0">
                <a:solidFill>
                  <a:srgbClr val="FFFFFF"/>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17" name="MH_SubTitle_2"/>
            <p:cNvSpPr/>
            <p:nvPr>
              <p:custDataLst>
                <p:tags r:id="rId2"/>
              </p:custDataLst>
            </p:nvPr>
          </p:nvSpPr>
          <p:spPr>
            <a:xfrm>
              <a:off x="5588001" y="3636963"/>
              <a:ext cx="1223963" cy="1871662"/>
            </a:xfrm>
            <a:custGeom>
              <a:avLst/>
              <a:gdLst>
                <a:gd name="connsiteX0" fmla="*/ 0 w 1224000"/>
                <a:gd name="connsiteY0" fmla="*/ 0 h 1872209"/>
                <a:gd name="connsiteX1" fmla="*/ 1224000 w 1224000"/>
                <a:gd name="connsiteY1" fmla="*/ 0 h 1872209"/>
                <a:gd name="connsiteX2" fmla="*/ 1224000 w 1224000"/>
                <a:gd name="connsiteY2" fmla="*/ 1466588 h 1872209"/>
                <a:gd name="connsiteX3" fmla="*/ 612000 w 1224000"/>
                <a:gd name="connsiteY3" fmla="*/ 1872209 h 1872209"/>
                <a:gd name="connsiteX4" fmla="*/ 0 w 1224000"/>
                <a:gd name="connsiteY4" fmla="*/ 1466588 h 187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000" h="1872209">
                  <a:moveTo>
                    <a:pt x="0" y="0"/>
                  </a:moveTo>
                  <a:lnTo>
                    <a:pt x="1224000" y="0"/>
                  </a:lnTo>
                  <a:lnTo>
                    <a:pt x="1224000" y="1466588"/>
                  </a:lnTo>
                  <a:lnTo>
                    <a:pt x="612000" y="1872209"/>
                  </a:lnTo>
                  <a:lnTo>
                    <a:pt x="0" y="1466588"/>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lIns="0" tIns="0" rIns="0" bIns="162000" anchor="ctr"/>
            <a:lstStyle/>
            <a:p>
              <a:pPr algn="ctr">
                <a:lnSpc>
                  <a:spcPct val="110000"/>
                </a:lnSpc>
                <a:defRPr/>
              </a:pPr>
              <a:endParaRPr lang="zh-CN" altLang="en-US" sz="1440" dirty="0">
                <a:solidFill>
                  <a:srgbClr val="FFFFFF"/>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18" name="MH_Other_1"/>
            <p:cNvSpPr/>
            <p:nvPr>
              <p:custDataLst>
                <p:tags r:id="rId3"/>
              </p:custDataLst>
            </p:nvPr>
          </p:nvSpPr>
          <p:spPr>
            <a:xfrm flipH="1">
              <a:off x="5178426" y="3636963"/>
              <a:ext cx="409575" cy="463550"/>
            </a:xfrm>
            <a:prstGeom prst="rtTriangl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zh-CN" altLang="en-US" sz="1620">
                <a:solidFill>
                  <a:srgbClr val="FFFFFF"/>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19" name="MH_Text_1"/>
            <p:cNvSpPr txBox="1"/>
            <p:nvPr>
              <p:custDataLst>
                <p:tags r:id="rId4"/>
              </p:custDataLst>
            </p:nvPr>
          </p:nvSpPr>
          <p:spPr>
            <a:xfrm>
              <a:off x="1731340" y="2549152"/>
              <a:ext cx="3293476" cy="2976242"/>
            </a:xfrm>
            <a:prstGeom prst="rect">
              <a:avLst/>
            </a:prstGeom>
            <a:noFill/>
          </p:spPr>
          <p:txBody>
            <a:bodyPr lIns="81000" tIns="81000" rIns="81000" bIns="81000">
              <a:noAutofit/>
            </a:bodyPr>
            <a:lstStyle/>
            <a:p>
              <a:pPr>
                <a:lnSpc>
                  <a:spcPts val="2300"/>
                </a:lnSpc>
              </a:pPr>
              <a:r>
                <a:rPr lang="zh-CN" altLang="en-US"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项目一：职称菜鸟成长记</a:t>
              </a:r>
              <a:endParaRPr lang="zh-CN" altLang="en-US"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a:p>
              <a:pPr>
                <a:lnSpc>
                  <a:spcPts val="2300"/>
                </a:lnSpc>
              </a:pPr>
              <a:r>
                <a:rPr lang="zh-CN"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小明同学毕业后在日照一家外贸企业实习，经过一段时间的学习积累后，自主创业，期间遇到了许多法律问题。学生将通过学习，帮助小明分析解决这些问题，和小明同学一同成长。</a:t>
              </a:r>
              <a:endParaRPr lang="zh-CN"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cxnSp>
          <p:nvCxnSpPr>
            <p:cNvPr id="21" name="MH_Other_2"/>
            <p:cNvCxnSpPr/>
            <p:nvPr>
              <p:custDataLst>
                <p:tags r:id="rId5"/>
              </p:custDataLst>
            </p:nvPr>
          </p:nvCxnSpPr>
          <p:spPr>
            <a:xfrm flipH="1" flipV="1">
              <a:off x="7115176" y="5514975"/>
              <a:ext cx="2861139" cy="9930"/>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cxnSp>
          <p:nvCxnSpPr>
            <p:cNvPr id="22" name="MH_Other_3"/>
            <p:cNvCxnSpPr/>
            <p:nvPr>
              <p:custDataLst>
                <p:tags r:id="rId6"/>
              </p:custDataLst>
            </p:nvPr>
          </p:nvCxnSpPr>
          <p:spPr>
            <a:xfrm flipH="1">
              <a:off x="1799593" y="2219325"/>
              <a:ext cx="3093083" cy="9526"/>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sp>
          <p:nvSpPr>
            <p:cNvPr id="35" name="MH_Text_1"/>
            <p:cNvSpPr txBox="1"/>
            <p:nvPr>
              <p:custDataLst>
                <p:tags r:id="rId7"/>
              </p:custDataLst>
            </p:nvPr>
          </p:nvSpPr>
          <p:spPr>
            <a:xfrm>
              <a:off x="6895448" y="2691023"/>
              <a:ext cx="3079144" cy="2916433"/>
            </a:xfrm>
            <a:prstGeom prst="rect">
              <a:avLst/>
            </a:prstGeom>
            <a:noFill/>
          </p:spPr>
          <p:txBody>
            <a:bodyPr lIns="81000" tIns="81000" rIns="81000" bIns="81000">
              <a:noAutofit/>
            </a:bodyPr>
            <a:lstStyle/>
            <a:p>
              <a:pPr>
                <a:lnSpc>
                  <a:spcPts val="2300"/>
                </a:lnSpc>
              </a:pPr>
              <a:r>
                <a:rPr lang="zh-CN" altLang="en-US"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项目二</a:t>
              </a:r>
              <a:r>
                <a:rPr lang="zh-CN" altLang="en-US" sz="1680"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a:t>
              </a:r>
              <a:r>
                <a:rPr lang="zh-CN" altLang="en-US"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rPr>
                <a:t>日照东方贸易公司主要经营跨境电商和国内电商业务。公司在运营中遇到了招聘、合并其竞争对手、签订合同、处理市场竞争等一系列法律问题。学生将扮演日照东方贸易公司法务部员工的绝色来分析解决这些法律问题。</a:t>
              </a:r>
              <a:endParaRPr lang="zh-CN" altLang="en-US" sz="1680" b="1" dirty="0">
                <a:solidFill>
                  <a:srgbClr val="000000"/>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grpSp>
      <p:sp>
        <p:nvSpPr>
          <p:cNvPr id="28" name="文本框 27"/>
          <p:cNvSpPr txBox="1"/>
          <p:nvPr/>
        </p:nvSpPr>
        <p:spPr>
          <a:xfrm>
            <a:off x="5410648" y="2763652"/>
            <a:ext cx="1371166" cy="518795"/>
          </a:xfrm>
          <a:prstGeom prst="rect">
            <a:avLst/>
          </a:prstGeom>
          <a:noFill/>
        </p:spPr>
        <p:txBody>
          <a:bodyPr wrap="square" rtlCol="0">
            <a:spAutoFit/>
          </a:bodyPr>
          <a:lstStyle/>
          <a:p>
            <a:pPr algn="ctr">
              <a:lnSpc>
                <a:spcPct val="130000"/>
              </a:lnSpc>
              <a:defRPr/>
            </a:pPr>
            <a:r>
              <a:rPr lang="zh-CN" altLang="en-US" sz="2160" b="1" spc="75" dirty="0" smtClean="0">
                <a:solidFill>
                  <a:schemeClr val="bg1"/>
                </a:solidFill>
                <a:latin typeface="Times New Roman" panose="02020603050405020304" pitchFamily="2" charset="0"/>
                <a:ea typeface="宋体" panose="02010600030101010101" pitchFamily="2" charset="-122"/>
                <a:cs typeface="+mn-ea"/>
                <a:sym typeface="Times New Roman" panose="02020603050405020304" pitchFamily="2" charset="0"/>
              </a:rPr>
              <a:t>课内项目</a:t>
            </a:r>
            <a:endParaRPr lang="zh-CN" altLang="en-US" sz="2160" b="1" kern="0" dirty="0">
              <a:solidFill>
                <a:schemeClr val="bg1"/>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29" name="文本框 28"/>
          <p:cNvSpPr txBox="1"/>
          <p:nvPr/>
        </p:nvSpPr>
        <p:spPr>
          <a:xfrm>
            <a:off x="5769864" y="2164080"/>
            <a:ext cx="835914" cy="474980"/>
          </a:xfrm>
          <a:prstGeom prst="rect">
            <a:avLst/>
          </a:prstGeom>
          <a:noFill/>
        </p:spPr>
        <p:txBody>
          <a:bodyPr wrap="square" rtlCol="0">
            <a:spAutoFit/>
          </a:bodyPr>
          <a:lstStyle/>
          <a:p>
            <a:r>
              <a:rPr lang="en-US" altLang="zh-CN" sz="2520" b="1">
                <a:solidFill>
                  <a:srgbClr val="333535"/>
                </a:solidFill>
                <a:latin typeface="Times New Roman" panose="02020603050405020304" pitchFamily="2" charset="0"/>
                <a:ea typeface="宋体" panose="02010600030101010101" pitchFamily="2" charset="-122"/>
                <a:cs typeface="+mn-ea"/>
                <a:sym typeface="Times New Roman" panose="02020603050405020304" pitchFamily="2" charset="0"/>
              </a:rPr>
              <a:t>01</a:t>
            </a:r>
            <a:endParaRPr lang="zh-CN" altLang="en-US" sz="2520" b="1">
              <a:solidFill>
                <a:srgbClr val="333535"/>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31" name="文本框 30"/>
          <p:cNvSpPr txBox="1"/>
          <p:nvPr/>
        </p:nvSpPr>
        <p:spPr>
          <a:xfrm>
            <a:off x="6301753" y="5229298"/>
            <a:ext cx="822960" cy="474980"/>
          </a:xfrm>
          <a:prstGeom prst="rect">
            <a:avLst/>
          </a:prstGeom>
          <a:noFill/>
        </p:spPr>
        <p:txBody>
          <a:bodyPr wrap="square" rtlCol="0">
            <a:spAutoFit/>
          </a:bodyPr>
          <a:lstStyle/>
          <a:p>
            <a:r>
              <a:rPr lang="en-US" altLang="zh-CN" sz="2520" b="1" dirty="0">
                <a:solidFill>
                  <a:srgbClr val="333535"/>
                </a:solidFill>
                <a:latin typeface="Times New Roman" panose="02020603050405020304" pitchFamily="2" charset="0"/>
                <a:ea typeface="宋体" panose="02010600030101010101" pitchFamily="2" charset="-122"/>
                <a:cs typeface="+mn-ea"/>
                <a:sym typeface="Times New Roman" panose="02020603050405020304" pitchFamily="2" charset="0"/>
              </a:rPr>
              <a:t>02</a:t>
            </a:r>
            <a:endParaRPr lang="zh-CN" altLang="en-US" sz="2520" b="1" dirty="0">
              <a:solidFill>
                <a:srgbClr val="333535"/>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36" name="文本框 35"/>
          <p:cNvSpPr txBox="1"/>
          <p:nvPr/>
        </p:nvSpPr>
        <p:spPr>
          <a:xfrm>
            <a:off x="5954093" y="4390820"/>
            <a:ext cx="1371166" cy="518795"/>
          </a:xfrm>
          <a:prstGeom prst="rect">
            <a:avLst/>
          </a:prstGeom>
          <a:noFill/>
        </p:spPr>
        <p:txBody>
          <a:bodyPr wrap="square" rtlCol="0">
            <a:spAutoFit/>
          </a:bodyPr>
          <a:lstStyle/>
          <a:p>
            <a:pPr algn="ctr">
              <a:lnSpc>
                <a:spcPct val="130000"/>
              </a:lnSpc>
              <a:defRPr/>
            </a:pPr>
            <a:r>
              <a:rPr lang="zh-CN" altLang="en-US" sz="2160" b="1" kern="0" dirty="0" smtClean="0">
                <a:solidFill>
                  <a:schemeClr val="bg1"/>
                </a:solidFill>
                <a:latin typeface="Times New Roman" panose="02020603050405020304" pitchFamily="2" charset="0"/>
                <a:ea typeface="宋体" panose="02010600030101010101" pitchFamily="2" charset="-122"/>
                <a:cs typeface="+mn-ea"/>
                <a:sym typeface="Times New Roman" panose="02020603050405020304" pitchFamily="2" charset="0"/>
              </a:rPr>
              <a:t>课外项目</a:t>
            </a:r>
            <a:endParaRPr lang="zh-CN" altLang="en-US" sz="2160" b="1" kern="0" dirty="0">
              <a:solidFill>
                <a:schemeClr val="bg1"/>
              </a:solidFill>
              <a:latin typeface="Times New Roman" panose="02020603050405020304" pitchFamily="2" charset="0"/>
              <a:ea typeface="宋体" panose="02010600030101010101" pitchFamily="2" charset="-122"/>
              <a:cs typeface="+mn-ea"/>
              <a:sym typeface="Times New Roman" panose="02020603050405020304" pitchFamily="2" charset="0"/>
            </a:endParaRPr>
          </a:p>
        </p:txBody>
      </p:sp>
      <p:sp>
        <p:nvSpPr>
          <p:cNvPr id="32" name="矩形 4"/>
          <p:cNvSpPr>
            <a:spLocks noChangeArrowheads="1"/>
          </p:cNvSpPr>
          <p:nvPr/>
        </p:nvSpPr>
        <p:spPr bwMode="auto">
          <a:xfrm>
            <a:off x="956534" y="1757308"/>
            <a:ext cx="10369152" cy="7724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en-US" sz="1620">
              <a:solidFill>
                <a:srgbClr val="FFFFFF"/>
              </a:solidFill>
              <a:latin typeface="Times New Roman" panose="02020603050405020304" pitchFamily="2" charset="0"/>
              <a:cs typeface="+mn-ea"/>
              <a:sym typeface="Times New Roman" panose="02020603050405020304" pitchFamily="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页脚占位符 3"/>
          <p:cNvSpPr>
            <a:spLocks noGrp="1"/>
          </p:cNvSpPr>
          <p:nvPr>
            <p:ph type="ftr" sz="quarter" idx="11"/>
          </p:nvPr>
        </p:nvSpPr>
        <p:spPr/>
        <p:txBody>
          <a:bodyPr anchor="ctr"/>
          <a:p>
            <a:pPr indent="0"/>
            <a:r>
              <a:rPr lang="zh-CN" altLang="zh-CN">
                <a:solidFill>
                  <a:srgbClr val="898989"/>
                </a:solidFill>
                <a:ea typeface="宋体" panose="02010600030101010101" pitchFamily="2" charset="-122"/>
              </a:rPr>
              <a:t>Marketing Intelligence Unit</a:t>
            </a:r>
            <a:endParaRPr lang="zh-CN" altLang="zh-CN">
              <a:solidFill>
                <a:srgbClr val="898989"/>
              </a:solidFill>
              <a:ea typeface="宋体" panose="02010600030101010101" pitchFamily="2" charset="-122"/>
            </a:endParaRPr>
          </a:p>
        </p:txBody>
      </p:sp>
      <p:sp>
        <p:nvSpPr>
          <p:cNvPr id="6146" name="Rectangle 2"/>
          <p:cNvSpPr>
            <a:spLocks noGrp="1"/>
          </p:cNvSpPr>
          <p:nvPr>
            <p:ph type="title"/>
          </p:nvPr>
        </p:nvSpPr>
        <p:spPr>
          <a:xfrm>
            <a:off x="2273300" y="688975"/>
            <a:ext cx="6489700" cy="1052513"/>
          </a:xfrm>
        </p:spPr>
        <p:txBody>
          <a:bodyPr anchor="ctr"/>
          <a:p>
            <a:r>
              <a:rPr lang="zh-CN" altLang="zh-CN" sz="2000">
                <a:hlinkClick r:id="rId1" action="ppaction://hlinkfile"/>
              </a:rPr>
              <a:t>筑梦路上</a:t>
            </a:r>
            <a:r>
              <a:rPr lang="en-US" altLang="zh-CN" sz="2000">
                <a:hlinkClick r:id="rId1" action="ppaction://hlinkfile"/>
              </a:rPr>
              <a:t>----</a:t>
            </a:r>
            <a:r>
              <a:rPr lang="zh-CN" altLang="en-US" sz="2000">
                <a:hlinkClick r:id="rId1" action="ppaction://hlinkfile"/>
              </a:rPr>
              <a:t>依法治国纪录片</a:t>
            </a:r>
            <a:endParaRPr lang="zh-CN" altLang="en-US" sz="2000"/>
          </a:p>
        </p:txBody>
      </p:sp>
      <p:pic>
        <p:nvPicPr>
          <p:cNvPr id="2" name="24 纪录片 筑梦路上 （党的奋斗历程）第二十四集 法治中国_标清">
            <a:hlinkClick r:id="" action="ppaction://media"/>
          </p:cNvPr>
          <p:cNvPicPr/>
          <p:nvPr>
            <p:ph idx="1"/>
            <a:videoFile r:link="rId2"/>
            <p:extLst>
              <p:ext uri="{DAA4B4D4-6D71-4841-9C94-3DE7FCFB9230}">
                <p14:media xmlns:p14="http://schemas.microsoft.com/office/powerpoint/2010/main" r:link="rId3"/>
              </p:ext>
            </p:extLst>
          </p:nvPr>
        </p:nvPicPr>
        <p:blipFill>
          <a:blip r:embed="rId4"/>
          <a:stretch>
            <a:fillRect/>
          </a:stretch>
        </p:blipFill>
        <p:spPr>
          <a:xfrm>
            <a:off x="2407920" y="1741170"/>
            <a:ext cx="6766560" cy="399161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标题 103425"/>
          <p:cNvSpPr>
            <a:spLocks noGrp="1"/>
          </p:cNvSpPr>
          <p:nvPr>
            <p:ph type="title"/>
          </p:nvPr>
        </p:nvSpPr>
        <p:spPr/>
        <p:txBody>
          <a:bodyPr anchor="ctr"/>
          <a:p>
            <a:endParaRPr lang="zh-CN" altLang="en-US"/>
          </a:p>
        </p:txBody>
      </p:sp>
      <p:sp>
        <p:nvSpPr>
          <p:cNvPr id="15362" name="文本占位符 103426"/>
          <p:cNvSpPr>
            <a:spLocks noGrp="1"/>
          </p:cNvSpPr>
          <p:nvPr>
            <p:ph idx="1"/>
          </p:nvPr>
        </p:nvSpPr>
        <p:spPr/>
        <p:txBody>
          <a:bodyPr anchor="t"/>
          <a:p>
            <a:r>
              <a:rPr lang="zh-CN" altLang="en-US" dirty="0"/>
              <a:t>拓展训练：</a:t>
            </a:r>
            <a:endParaRPr lang="zh-CN" altLang="en-US" dirty="0"/>
          </a:p>
          <a:p>
            <a:r>
              <a:rPr lang="zh-CN" altLang="en-US" dirty="0"/>
              <a:t>通过课外阅读进一步完善法律的相关知识。</a:t>
            </a:r>
            <a:endParaRPr lang="zh-CN" altLang="en-US" dirty="0"/>
          </a:p>
          <a:p>
            <a:r>
              <a:rPr lang="zh-CN" altLang="en-US" dirty="0"/>
              <a:t>以小组为单位，讲述发生在自己身边的法律事件或者法律时事热点事件。</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标题 1"/>
          <p:cNvSpPr>
            <a:spLocks noGrp="1"/>
          </p:cNvSpPr>
          <p:nvPr>
            <p:ph type="title"/>
          </p:nvPr>
        </p:nvSpPr>
        <p:spPr/>
        <p:txBody>
          <a:bodyPr anchor="ctr"/>
          <a:p>
            <a:endParaRPr lang="zh-CN" altLang="en-US"/>
          </a:p>
        </p:txBody>
      </p:sp>
      <p:pic>
        <p:nvPicPr>
          <p:cNvPr id="4" name="内容占位符 3"/>
          <p:cNvPicPr>
            <a:picLocks noGrp="1" noChangeAspect="1"/>
          </p:cNvPicPr>
          <p:nvPr>
            <p:ph idx="1"/>
          </p:nvPr>
        </p:nvPicPr>
        <p:blipFill>
          <a:blip r:embed="rId1"/>
          <a:stretch>
            <a:fillRect/>
          </a:stretch>
        </p:blipFill>
        <p:spPr>
          <a:xfrm>
            <a:off x="2735263" y="1254125"/>
            <a:ext cx="6478587" cy="46005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1"/>
          <p:cNvSpPr>
            <a:spLocks noGrp="1"/>
          </p:cNvSpPr>
          <p:nvPr>
            <p:ph type="title"/>
          </p:nvPr>
        </p:nvSpPr>
        <p:spPr/>
        <p:txBody>
          <a:bodyPr anchor="ctr"/>
          <a:p>
            <a:endParaRPr lang="zh-CN" altLang="en-US"/>
          </a:p>
        </p:txBody>
      </p:sp>
      <p:pic>
        <p:nvPicPr>
          <p:cNvPr id="8194" name="内容占位符 3"/>
          <p:cNvPicPr>
            <a:picLocks noGrp="1" noChangeAspect="1"/>
          </p:cNvPicPr>
          <p:nvPr>
            <p:ph idx="1"/>
          </p:nvPr>
        </p:nvPicPr>
        <p:blipFill>
          <a:blip r:embed="rId1"/>
          <a:stretch>
            <a:fillRect/>
          </a:stretch>
        </p:blipFill>
        <p:spPr>
          <a:xfrm>
            <a:off x="2090738" y="1450975"/>
            <a:ext cx="7786687" cy="418465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标题 1"/>
          <p:cNvSpPr>
            <a:spLocks noGrp="1"/>
          </p:cNvSpPr>
          <p:nvPr>
            <p:ph type="title"/>
          </p:nvPr>
        </p:nvSpPr>
        <p:spPr/>
        <p:txBody>
          <a:bodyPr anchor="ctr"/>
          <a:p>
            <a:endParaRPr lang="zh-CN" altLang="en-US"/>
          </a:p>
        </p:txBody>
      </p:sp>
      <p:sp>
        <p:nvSpPr>
          <p:cNvPr id="9218" name="内容占位符 2"/>
          <p:cNvSpPr>
            <a:spLocks noGrp="1"/>
          </p:cNvSpPr>
          <p:nvPr>
            <p:ph idx="1"/>
          </p:nvPr>
        </p:nvSpPr>
        <p:spPr/>
        <p:txBody>
          <a:bodyPr anchor="t"/>
          <a:p>
            <a:endParaRPr lang="zh-CN" altLang="en-US"/>
          </a:p>
        </p:txBody>
      </p:sp>
      <p:pic>
        <p:nvPicPr>
          <p:cNvPr id="4" name="图片 3" descr="04a6e92419fc33d4ef94bc707a44521e"/>
          <p:cNvPicPr>
            <a:picLocks noChangeAspect="1"/>
          </p:cNvPicPr>
          <p:nvPr/>
        </p:nvPicPr>
        <p:blipFill>
          <a:blip r:embed="rId1"/>
          <a:stretch>
            <a:fillRect/>
          </a:stretch>
        </p:blipFill>
        <p:spPr>
          <a:xfrm>
            <a:off x="2152650" y="2954338"/>
            <a:ext cx="2906713" cy="2535237"/>
          </a:xfrm>
          <a:prstGeom prst="rect">
            <a:avLst/>
          </a:prstGeom>
          <a:noFill/>
          <a:ln w="9525">
            <a:noFill/>
          </a:ln>
        </p:spPr>
      </p:pic>
      <p:pic>
        <p:nvPicPr>
          <p:cNvPr id="5" name="图片 4" descr="fc231292fb97a09041468f2cda4c25b7"/>
          <p:cNvPicPr>
            <a:picLocks noChangeAspect="1"/>
          </p:cNvPicPr>
          <p:nvPr/>
        </p:nvPicPr>
        <p:blipFill>
          <a:blip r:embed="rId2"/>
          <a:stretch>
            <a:fillRect/>
          </a:stretch>
        </p:blipFill>
        <p:spPr>
          <a:xfrm>
            <a:off x="4310063" y="2227263"/>
            <a:ext cx="3571875" cy="2541587"/>
          </a:xfrm>
          <a:prstGeom prst="rect">
            <a:avLst/>
          </a:prstGeom>
          <a:noFill/>
          <a:ln w="9525">
            <a:noFill/>
          </a:ln>
        </p:spPr>
      </p:pic>
      <p:pic>
        <p:nvPicPr>
          <p:cNvPr id="6" name="图片 5" descr="2eaf8151cdb80887a49080c8d6daf809"/>
          <p:cNvPicPr>
            <a:picLocks noChangeAspect="1"/>
          </p:cNvPicPr>
          <p:nvPr/>
        </p:nvPicPr>
        <p:blipFill>
          <a:blip r:embed="rId3"/>
          <a:stretch>
            <a:fillRect/>
          </a:stretch>
        </p:blipFill>
        <p:spPr>
          <a:xfrm>
            <a:off x="6735763" y="1303338"/>
            <a:ext cx="3154362" cy="2057400"/>
          </a:xfrm>
          <a:prstGeom prst="rect">
            <a:avLst/>
          </a:prstGeom>
          <a:noFill/>
          <a:ln w="9525">
            <a:noFill/>
          </a:ln>
        </p:spPr>
      </p:pic>
      <p:sp>
        <p:nvSpPr>
          <p:cNvPr id="7" name="文本框 6"/>
          <p:cNvSpPr txBox="1"/>
          <p:nvPr/>
        </p:nvSpPr>
        <p:spPr>
          <a:xfrm>
            <a:off x="2220913" y="5611813"/>
            <a:ext cx="2789238" cy="297180"/>
          </a:xfrm>
          <a:prstGeom prst="rect">
            <a:avLst/>
          </a:prstGeom>
          <a:noFill/>
        </p:spPr>
        <p:txBody>
          <a:bodyPr wrap="square" rtlCol="0">
            <a:spAutoFit/>
          </a:bodyPr>
          <a:p>
            <a:pPr fontAlgn="base"/>
            <a:r>
              <a:rPr lang="zh-CN" altLang="en-US" sz="1350" strike="noStrike" noProof="1">
                <a:latin typeface="Arial" panose="020B0604020202020204" pitchFamily="34" charset="0"/>
                <a:ea typeface="Arial" panose="020B0604020202020204" pitchFamily="34" charset="0"/>
                <a:cs typeface="+mn-ea"/>
              </a:rPr>
              <a:t>习大大 清华大学法学博士</a:t>
            </a:r>
            <a:endParaRPr lang="zh-CN" altLang="en-US" sz="1350" strike="noStrike" noProof="1"/>
          </a:p>
        </p:txBody>
      </p:sp>
      <p:sp>
        <p:nvSpPr>
          <p:cNvPr id="8" name="文本框 7"/>
          <p:cNvSpPr txBox="1"/>
          <p:nvPr/>
        </p:nvSpPr>
        <p:spPr>
          <a:xfrm>
            <a:off x="5059363" y="4983163"/>
            <a:ext cx="2541588" cy="297180"/>
          </a:xfrm>
          <a:prstGeom prst="rect">
            <a:avLst/>
          </a:prstGeom>
          <a:noFill/>
        </p:spPr>
        <p:txBody>
          <a:bodyPr wrap="square" rtlCol="0">
            <a:spAutoFit/>
          </a:bodyPr>
          <a:p>
            <a:pPr fontAlgn="base"/>
            <a:r>
              <a:rPr lang="zh-CN" altLang="en-US" sz="1350" strike="noStrike" noProof="1">
                <a:latin typeface="Arial" panose="020B0604020202020204" pitchFamily="34" charset="0"/>
                <a:ea typeface="Arial" panose="020B0604020202020204" pitchFamily="34" charset="0"/>
                <a:cs typeface="+mn-ea"/>
              </a:rPr>
              <a:t>奥巴马 哈佛大学法学博士</a:t>
            </a:r>
            <a:endParaRPr lang="zh-CN" altLang="en-US" sz="1350" strike="noStrike" noProof="1"/>
          </a:p>
        </p:txBody>
      </p:sp>
      <p:sp>
        <p:nvSpPr>
          <p:cNvPr id="9" name="文本框 8"/>
          <p:cNvSpPr txBox="1"/>
          <p:nvPr/>
        </p:nvSpPr>
        <p:spPr>
          <a:xfrm>
            <a:off x="7239000" y="3532188"/>
            <a:ext cx="2308225" cy="297180"/>
          </a:xfrm>
          <a:prstGeom prst="rect">
            <a:avLst/>
          </a:prstGeom>
          <a:noFill/>
        </p:spPr>
        <p:txBody>
          <a:bodyPr wrap="square" rtlCol="0">
            <a:spAutoFit/>
          </a:bodyPr>
          <a:p>
            <a:pPr fontAlgn="base"/>
            <a:r>
              <a:rPr lang="zh-CN" altLang="en-US" sz="1350" strike="noStrike" noProof="1">
                <a:latin typeface="Arial" panose="020B0604020202020204" pitchFamily="34" charset="0"/>
                <a:ea typeface="Arial" panose="020B0604020202020204" pitchFamily="34" charset="0"/>
                <a:cs typeface="+mn-ea"/>
              </a:rPr>
              <a:t>普京 圣彼得堡大学法学学士</a:t>
            </a:r>
            <a:endParaRPr lang="zh-CN" altLang="en-US" sz="1350"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xEl>
                                              <p:charRg st="0" end="13"/>
                                            </p:txEl>
                                          </p:spTgt>
                                        </p:tgtEl>
                                        <p:attrNameLst>
                                          <p:attrName>style.visibility</p:attrName>
                                        </p:attrNameLst>
                                      </p:cBhvr>
                                      <p:to>
                                        <p:strVal val="visible"/>
                                      </p:to>
                                    </p:set>
                                    <p:animEffect transition="in" filter="checkerboard(across)">
                                      <p:cBhvr>
                                        <p:cTn id="23" dur="500"/>
                                        <p:tgtEl>
                                          <p:spTgt spid="7">
                                            <p:txEl>
                                              <p:charRg st="0" end="1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8">
                                            <p:txEl>
                                              <p:charRg st="0" end="13"/>
                                            </p:txEl>
                                          </p:spTgt>
                                        </p:tgtEl>
                                        <p:attrNameLst>
                                          <p:attrName>style.visibility</p:attrName>
                                        </p:attrNameLst>
                                      </p:cBhvr>
                                      <p:to>
                                        <p:strVal val="visible"/>
                                      </p:to>
                                    </p:set>
                                    <p:animEffect transition="in" filter="box(in)">
                                      <p:cBhvr>
                                        <p:cTn id="28" dur="2000"/>
                                        <p:tgtEl>
                                          <p:spTgt spid="8">
                                            <p:txEl>
                                              <p:charRg st="0" end="1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9">
                                            <p:txEl>
                                              <p:charRg st="0" end="14"/>
                                            </p:txEl>
                                          </p:spTgt>
                                        </p:tgtEl>
                                        <p:attrNameLst>
                                          <p:attrName>style.visibility</p:attrName>
                                        </p:attrNameLst>
                                      </p:cBhvr>
                                      <p:to>
                                        <p:strVal val="visible"/>
                                      </p:to>
                                    </p:set>
                                    <p:animEffect transition="in" filter="diamond(in)">
                                      <p:cBhvr>
                                        <p:cTn id="33" dur="2000"/>
                                        <p:tgtEl>
                                          <p:spTgt spid="9">
                                            <p:txEl>
                                              <p:charRg st="0"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占位符 6145"/>
          <p:cNvSpPr>
            <a:spLocks noGrp="1"/>
          </p:cNvSpPr>
          <p:nvPr>
            <p:ph idx="1"/>
          </p:nvPr>
        </p:nvSpPr>
        <p:spPr>
          <a:xfrm>
            <a:off x="1774825" y="1125538"/>
            <a:ext cx="7859713" cy="5472112"/>
          </a:xfrm>
        </p:spPr>
        <p:txBody>
          <a:bodyPr anchor="t"/>
          <a:p>
            <a:pPr>
              <a:lnSpc>
                <a:spcPct val="140000"/>
              </a:lnSpc>
              <a:buClr>
                <a:srgbClr val="FFFF00"/>
              </a:buClr>
              <a:buFont typeface="Wingdings" panose="05000000000000000000" pitchFamily="2" charset="2"/>
              <a:buNone/>
            </a:pPr>
            <a:r>
              <a:rPr lang="zh-CN" altLang="en-US" b="1">
                <a:solidFill>
                  <a:srgbClr val="FFD03B"/>
                </a:solidFill>
                <a:latin typeface="微软雅黑" panose="020B0503020204020204" charset="-122"/>
                <a:sym typeface="微软雅黑" panose="020B0503020204020204" charset="-122"/>
              </a:rPr>
              <a:t>中国成年的年龄</a:t>
            </a:r>
            <a:r>
              <a:rPr lang="zh-CN" altLang="en-US" sz="4000"/>
              <a:t> </a:t>
            </a:r>
            <a:endParaRPr lang="zh-CN" altLang="en-US" sz="4000"/>
          </a:p>
          <a:p>
            <a:pPr>
              <a:lnSpc>
                <a:spcPct val="140000"/>
              </a:lnSpc>
              <a:buNone/>
            </a:pPr>
            <a:r>
              <a:rPr lang="zh-CN" altLang="en-US" sz="2500" b="1">
                <a:solidFill>
                  <a:schemeClr val="bg1"/>
                </a:solidFill>
              </a:rPr>
              <a:t>	</a:t>
            </a:r>
            <a:endParaRPr lang="zh-CN" altLang="en-US" sz="2500" b="1">
              <a:solidFill>
                <a:schemeClr val="bg1"/>
              </a:solidFill>
            </a:endParaRPr>
          </a:p>
        </p:txBody>
      </p:sp>
      <p:sp>
        <p:nvSpPr>
          <p:cNvPr id="5122" name="圆角矩形 6146"/>
          <p:cNvSpPr/>
          <p:nvPr/>
        </p:nvSpPr>
        <p:spPr>
          <a:xfrm>
            <a:off x="525780" y="311785"/>
            <a:ext cx="4130675" cy="1083310"/>
          </a:xfrm>
          <a:prstGeom prst="roundRect">
            <a:avLst>
              <a:gd name="adj" fmla="val 31759"/>
            </a:avLst>
          </a:prstGeom>
          <a:gradFill rotWithShape="1">
            <a:gsLst>
              <a:gs pos="0">
                <a:schemeClr val="accent2">
                  <a:alpha val="50000"/>
                </a:schemeClr>
              </a:gs>
              <a:gs pos="100000">
                <a:srgbClr val="0033CC">
                  <a:alpha val="79999"/>
                </a:srgbClr>
              </a:gs>
            </a:gsLst>
            <a:lin ang="5400000" scaled="1"/>
            <a:tileRect/>
          </a:gradFill>
          <a:ln w="9525" cap="flat" cmpd="sng">
            <a:solidFill>
              <a:srgbClr val="FFFFFF"/>
            </a:solidFill>
            <a:prstDash val="solid"/>
            <a:round/>
            <a:headEnd type="none" w="med" len="med"/>
            <a:tailEnd type="none" w="med" len="med"/>
          </a:ln>
          <a:effectLst>
            <a:outerShdw dist="63500" dir="3187806" algn="ctr" rotWithShape="0">
              <a:srgbClr val="001D3A"/>
            </a:outerShdw>
          </a:effectLst>
        </p:spPr>
        <p:txBody>
          <a:bodyPr anchor="ctr"/>
          <a:p>
            <a:pPr lvl="0" indent="0" algn="ctr"/>
            <a:r>
              <a:rPr lang="zh-CN" altLang="zh-CN" sz="3600" b="1">
                <a:solidFill>
                  <a:schemeClr val="bg1"/>
                </a:solidFill>
              </a:rPr>
              <a:t>法律感性认识</a:t>
            </a:r>
            <a:endParaRPr lang="zh-CN" altLang="zh-CN" sz="3600" b="1">
              <a:solidFill>
                <a:schemeClr val="bg1"/>
              </a:solidFill>
              <a:ea typeface="黑体" panose="02010609060101010101" pitchFamily="2" charset="-122"/>
            </a:endParaRPr>
          </a:p>
        </p:txBody>
      </p:sp>
      <p:pic>
        <p:nvPicPr>
          <p:cNvPr id="5123" name="图片 6147" descr="湖南卫视 成人礼"/>
          <p:cNvPicPr>
            <a:picLocks noChangeAspect="1"/>
          </p:cNvPicPr>
          <p:nvPr/>
        </p:nvPicPr>
        <p:blipFill>
          <a:blip r:embed="rId1"/>
          <a:stretch>
            <a:fillRect/>
          </a:stretch>
        </p:blipFill>
        <p:spPr>
          <a:xfrm>
            <a:off x="5448300" y="1628775"/>
            <a:ext cx="4711700" cy="4000500"/>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标题 7169"/>
          <p:cNvSpPr>
            <a:spLocks noGrp="1"/>
          </p:cNvSpPr>
          <p:nvPr>
            <p:ph type="title"/>
          </p:nvPr>
        </p:nvSpPr>
        <p:spPr>
          <a:xfrm>
            <a:off x="2136775" y="404813"/>
            <a:ext cx="7920038" cy="647700"/>
          </a:xfrm>
        </p:spPr>
        <p:txBody>
          <a:bodyPr anchor="ctr">
            <a:normAutofit fontScale="90000"/>
          </a:bodyPr>
          <a:p>
            <a:r>
              <a:rPr lang="en-US" altLang="en-US"/>
              <a:t> </a:t>
            </a:r>
            <a:endParaRPr lang="en-US" altLang="en-US"/>
          </a:p>
        </p:txBody>
      </p:sp>
      <p:sp>
        <p:nvSpPr>
          <p:cNvPr id="10242" name="文本占位符 7170"/>
          <p:cNvSpPr>
            <a:spLocks noGrp="1"/>
          </p:cNvSpPr>
          <p:nvPr>
            <p:ph idx="1"/>
          </p:nvPr>
        </p:nvSpPr>
        <p:spPr>
          <a:xfrm>
            <a:off x="1774825" y="1341438"/>
            <a:ext cx="8497888" cy="4751387"/>
          </a:xfrm>
        </p:spPr>
        <p:txBody>
          <a:bodyPr anchor="t"/>
          <a:p>
            <a:r>
              <a:rPr lang="zh-CN" altLang="en-US" b="1">
                <a:solidFill>
                  <a:srgbClr val="FFD03B"/>
                </a:solidFill>
                <a:latin typeface="微软雅黑" panose="020B0503020204020204" charset="-122"/>
                <a:ea typeface="宋体" panose="02010600030101010101" pitchFamily="2" charset="-122"/>
                <a:sym typeface="微软雅黑" panose="020B0503020204020204" charset="-122"/>
              </a:rPr>
              <a:t>中国结婚的年龄</a:t>
            </a:r>
            <a:endParaRPr lang="zh-CN" altLang="en-US" b="1">
              <a:solidFill>
                <a:srgbClr val="FFD03B"/>
              </a:solidFill>
              <a:latin typeface="微软雅黑" panose="020B0503020204020204" charset="-122"/>
              <a:ea typeface="宋体" panose="02010600030101010101" pitchFamily="2" charset="-122"/>
              <a:sym typeface="微软雅黑" panose="020B0503020204020204" charset="-122"/>
            </a:endParaRPr>
          </a:p>
        </p:txBody>
      </p:sp>
      <p:pic>
        <p:nvPicPr>
          <p:cNvPr id="10244" name="图片 7172" descr="结婚、离婚证"/>
          <p:cNvPicPr>
            <a:picLocks noChangeAspect="1"/>
          </p:cNvPicPr>
          <p:nvPr/>
        </p:nvPicPr>
        <p:blipFill>
          <a:blip r:embed="rId1"/>
          <a:stretch>
            <a:fillRect/>
          </a:stretch>
        </p:blipFill>
        <p:spPr>
          <a:xfrm>
            <a:off x="5808663" y="1700213"/>
            <a:ext cx="3743325" cy="393382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标题 8193"/>
          <p:cNvSpPr>
            <a:spLocks noGrp="1"/>
          </p:cNvSpPr>
          <p:nvPr>
            <p:ph type="title"/>
          </p:nvPr>
        </p:nvSpPr>
        <p:spPr>
          <a:xfrm>
            <a:off x="2136775" y="1231900"/>
            <a:ext cx="7920038" cy="647700"/>
          </a:xfrm>
        </p:spPr>
        <p:txBody>
          <a:bodyPr anchor="ctr"/>
          <a:p>
            <a:pPr marL="342900" indent="-342900"/>
            <a:r>
              <a:rPr lang="zh-CN" altLang="en-US" sz="3200" b="1">
                <a:solidFill>
                  <a:srgbClr val="FFD03B"/>
                </a:solidFill>
                <a:latin typeface="微软雅黑" panose="020B0503020204020204" charset="-122"/>
                <a:ea typeface="宋体" panose="02010600030101010101" pitchFamily="2" charset="-122"/>
                <a:sym typeface="微软雅黑" panose="020B0503020204020204" charset="-122"/>
              </a:rPr>
              <a:t>全国大学生婚礼第一人</a:t>
            </a:r>
            <a:endParaRPr lang="zh-CN" altLang="en-US" sz="3200" b="1">
              <a:solidFill>
                <a:srgbClr val="FFD03B"/>
              </a:solidFill>
              <a:latin typeface="微软雅黑" panose="020B0503020204020204" charset="-122"/>
              <a:ea typeface="宋体" panose="02010600030101010101" pitchFamily="2" charset="-122"/>
              <a:sym typeface="微软雅黑" panose="020B0503020204020204" charset="-122"/>
            </a:endParaRPr>
          </a:p>
        </p:txBody>
      </p:sp>
      <p:sp>
        <p:nvSpPr>
          <p:cNvPr id="11266" name="文本占位符 8194"/>
          <p:cNvSpPr>
            <a:spLocks noGrp="1"/>
          </p:cNvSpPr>
          <p:nvPr>
            <p:ph idx="1"/>
          </p:nvPr>
        </p:nvSpPr>
        <p:spPr>
          <a:xfrm>
            <a:off x="2136775" y="2028825"/>
            <a:ext cx="7859713" cy="4392613"/>
          </a:xfrm>
        </p:spPr>
        <p:txBody>
          <a:bodyPr anchor="t"/>
          <a:p/>
        </p:txBody>
      </p:sp>
      <p:sp>
        <p:nvSpPr>
          <p:cNvPr id="8196" name="圆角矩形 8195"/>
          <p:cNvSpPr/>
          <p:nvPr/>
        </p:nvSpPr>
        <p:spPr>
          <a:xfrm>
            <a:off x="1774825" y="403225"/>
            <a:ext cx="3025775" cy="504825"/>
          </a:xfrm>
          <a:prstGeom prst="roundRect">
            <a:avLst>
              <a:gd name="adj" fmla="val 31759"/>
            </a:avLst>
          </a:prstGeom>
          <a:gradFill rotWithShape="1">
            <a:gsLst>
              <a:gs pos="0">
                <a:schemeClr val="accent2">
                  <a:alpha val="50000"/>
                </a:schemeClr>
              </a:gs>
              <a:gs pos="100000">
                <a:srgbClr val="0033CC">
                  <a:alpha val="79999"/>
                </a:srgbClr>
              </a:gs>
            </a:gsLst>
            <a:lin ang="5400000" scaled="1"/>
            <a:tileRect/>
          </a:gradFill>
          <a:ln w="9525" cap="flat" cmpd="sng">
            <a:solidFill>
              <a:srgbClr val="FFFFFF"/>
            </a:solidFill>
            <a:prstDash val="solid"/>
            <a:headEnd type="none" w="med" len="med"/>
            <a:tailEnd type="none" w="med" len="med"/>
          </a:ln>
          <a:effectLst>
            <a:outerShdw dist="63500" dir="3187806" algn="ctr" rotWithShape="0">
              <a:srgbClr val="001D3A"/>
            </a:outerShdw>
          </a:effectLst>
        </p:spPr>
        <p:txBody>
          <a:bodyPr anchor="ctr"/>
          <a:p>
            <a:pPr lvl="0" algn="ctr" fontAlgn="base"/>
            <a:r>
              <a:rPr lang="zh-CN" altLang="en-US" sz="2800" b="1" strike="noStrike" noProof="1">
                <a:solidFill>
                  <a:schemeClr val="bg1"/>
                </a:solidFill>
                <a:effectLst>
                  <a:outerShdw blurRad="38100" dist="38100" dir="2700000">
                    <a:srgbClr val="C0C0C0"/>
                  </a:outerShdw>
                </a:effectLst>
                <a:latin typeface="Verdana" panose="020B0604030504040204" pitchFamily="2" charset="0"/>
                <a:ea typeface="黑体" panose="02010609060101010101" pitchFamily="2" charset="-122"/>
                <a:cs typeface="+mn-ea"/>
              </a:rPr>
              <a:t>法律常识测试</a:t>
            </a:r>
            <a:endParaRPr lang="zh-CN" altLang="en-US" sz="2800" b="1" strike="noStrike" noProof="1">
              <a:solidFill>
                <a:schemeClr val="bg1"/>
              </a:solidFill>
              <a:effectLst>
                <a:outerShdw blurRad="38100" dist="38100" dir="2700000">
                  <a:srgbClr val="C0C0C0"/>
                </a:outerShdw>
              </a:effectLst>
              <a:latin typeface="Verdana" panose="020B0604030504040204" pitchFamily="2" charset="0"/>
              <a:ea typeface="黑体" panose="02010609060101010101" pitchFamily="2" charset="-122"/>
            </a:endParaRPr>
          </a:p>
        </p:txBody>
      </p:sp>
      <p:pic>
        <p:nvPicPr>
          <p:cNvPr id="11268" name="图片 8196" descr="全国大学生结婚第一人"/>
          <p:cNvPicPr>
            <a:picLocks noChangeAspect="1"/>
          </p:cNvPicPr>
          <p:nvPr/>
        </p:nvPicPr>
        <p:blipFill>
          <a:blip r:embed="rId1"/>
          <a:stretch>
            <a:fillRect/>
          </a:stretch>
        </p:blipFill>
        <p:spPr>
          <a:xfrm>
            <a:off x="3719513" y="2349500"/>
            <a:ext cx="4537075" cy="3344863"/>
          </a:xfrm>
          <a:prstGeom prst="rect">
            <a:avLst/>
          </a:prstGeom>
          <a:noFill/>
          <a:ln w="9525">
            <a:noFill/>
          </a:ln>
        </p:spPr>
      </p:pic>
    </p:spTree>
  </p:cSld>
  <p:clrMapOvr>
    <a:masterClrMapping/>
  </p:clrMapOvr>
  <p:transition/>
</p:sld>
</file>

<file path=ppt/tags/tag1.xml><?xml version="1.0" encoding="utf-8"?>
<p:tagLst xmlns:p="http://schemas.openxmlformats.org/presentationml/2006/main">
  <p:tag name="MH" val="20150812134824"/>
  <p:tag name="MH_LIBRARY" val="GRAPHIC"/>
  <p:tag name="MH_TYPE" val="SubTitle"/>
  <p:tag name="MH_ORDER" val="1"/>
</p:tagLst>
</file>

<file path=ppt/tags/tag2.xml><?xml version="1.0" encoding="utf-8"?>
<p:tagLst xmlns:p="http://schemas.openxmlformats.org/presentationml/2006/main">
  <p:tag name="MH" val="20150812134824"/>
  <p:tag name="MH_LIBRARY" val="GRAPHIC"/>
  <p:tag name="MH_TYPE" val="SubTitle"/>
  <p:tag name="MH_ORDER" val="2"/>
</p:tagLst>
</file>

<file path=ppt/tags/tag3.xml><?xml version="1.0" encoding="utf-8"?>
<p:tagLst xmlns:p="http://schemas.openxmlformats.org/presentationml/2006/main">
  <p:tag name="MH" val="20150812134824"/>
  <p:tag name="MH_LIBRARY" val="GRAPHIC"/>
  <p:tag name="MH_TYPE" val="Other"/>
  <p:tag name="MH_ORDER" val="1"/>
</p:tagLst>
</file>

<file path=ppt/tags/tag4.xml><?xml version="1.0" encoding="utf-8"?>
<p:tagLst xmlns:p="http://schemas.openxmlformats.org/presentationml/2006/main">
  <p:tag name="MH" val="20150812134824"/>
  <p:tag name="MH_LIBRARY" val="GRAPHIC"/>
  <p:tag name="MH_TYPE" val="Text"/>
  <p:tag name="MH_ORDER" val="1"/>
</p:tagLst>
</file>

<file path=ppt/tags/tag5.xml><?xml version="1.0" encoding="utf-8"?>
<p:tagLst xmlns:p="http://schemas.openxmlformats.org/presentationml/2006/main">
  <p:tag name="MH" val="20150812134824"/>
  <p:tag name="MH_LIBRARY" val="GRAPHIC"/>
  <p:tag name="MH_TYPE" val="Other"/>
  <p:tag name="MH_ORDER" val="2"/>
</p:tagLst>
</file>

<file path=ppt/tags/tag6.xml><?xml version="1.0" encoding="utf-8"?>
<p:tagLst xmlns:p="http://schemas.openxmlformats.org/presentationml/2006/main">
  <p:tag name="MH" val="20150812134824"/>
  <p:tag name="MH_LIBRARY" val="GRAPHIC"/>
  <p:tag name="MH_TYPE" val="Other"/>
  <p:tag name="MH_ORDER" val="3"/>
</p:tagLst>
</file>

<file path=ppt/tags/tag7.xml><?xml version="1.0" encoding="utf-8"?>
<p:tagLst xmlns:p="http://schemas.openxmlformats.org/presentationml/2006/main">
  <p:tag name="MH" val="20150812134824"/>
  <p:tag name="MH_LIBRARY" val="GRAPHIC"/>
  <p:tag name="MH_TYPE" val="Text"/>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4042</Words>
  <Application>WPS 演示</Application>
  <PresentationFormat>宽屏</PresentationFormat>
  <Paragraphs>413</Paragraphs>
  <Slides>30</Slides>
  <Notes>0</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8</vt:i4>
      </vt:variant>
      <vt:variant>
        <vt:lpstr>幻灯片标题</vt:lpstr>
      </vt:variant>
      <vt:variant>
        <vt:i4>30</vt:i4>
      </vt:variant>
    </vt:vector>
  </HeadingPairs>
  <TitlesOfParts>
    <vt:vector size="53" baseType="lpstr">
      <vt:lpstr>Arial</vt:lpstr>
      <vt:lpstr>宋体</vt:lpstr>
      <vt:lpstr>Wingdings</vt:lpstr>
      <vt:lpstr>Calibri</vt:lpstr>
      <vt:lpstr>微软雅黑</vt:lpstr>
      <vt:lpstr>Microsoft JhengHei</vt:lpstr>
      <vt:lpstr>黑体</vt:lpstr>
      <vt:lpstr>Verdana</vt:lpstr>
      <vt:lpstr>Arial Unicode MS</vt:lpstr>
      <vt:lpstr>Calibri Light</vt:lpstr>
      <vt:lpstr>Times New Roman</vt:lpstr>
      <vt:lpstr>SNOWREN建刚体</vt:lpstr>
      <vt:lpstr>隶书</vt:lpstr>
      <vt:lpstr>幼圆</vt:lpstr>
      <vt:lpstr>Office 主题</vt:lpstr>
      <vt:lpstr>Visio.Drawing.11</vt:lpstr>
      <vt:lpstr>Visio.Drawing.11</vt:lpstr>
      <vt:lpstr>Visio.Drawing.11</vt:lpstr>
      <vt:lpstr>Visio.Drawing.11</vt:lpstr>
      <vt:lpstr>Visio.Drawing.11</vt:lpstr>
      <vt:lpstr>Visio.Drawing.11</vt:lpstr>
      <vt:lpstr>Visio.Drawing.11</vt:lpstr>
      <vt:lpstr>Visio.Drawing.11</vt:lpstr>
      <vt:lpstr>PowerPoint 演示文稿</vt:lpstr>
      <vt:lpstr>PowerPoint 演示文稿</vt:lpstr>
      <vt:lpstr>筑梦路上----依法治国纪录片</vt:lpstr>
      <vt:lpstr>PowerPoint 演示文稿</vt:lpstr>
      <vt:lpstr>PowerPoint 演示文稿</vt:lpstr>
      <vt:lpstr>PowerPoint 演示文稿</vt:lpstr>
      <vt:lpstr>PowerPoint 演示文稿</vt:lpstr>
      <vt:lpstr> </vt:lpstr>
      <vt:lpstr>全国大学生婚礼第一人</vt:lpstr>
      <vt:lpstr>PowerPoint 演示文稿</vt:lpstr>
      <vt:lpstr>用插件抢月饼 阿里四名程序员被开除</vt:lpstr>
      <vt:lpstr>乐视债务认定, 贾跃亭承诺还钱</vt:lpstr>
      <vt:lpstr>范冰冰工作室回应：从未签署不实合同</vt:lpstr>
      <vt:lpstr>聚会要喝酒先签“生死状”？</vt:lpstr>
      <vt:lpstr>“电商专供”有猫腻  你中招了没？</vt:lpstr>
      <vt:lpstr>万宝之争</vt:lpstr>
      <vt:lpstr>定分止争</vt:lpstr>
      <vt:lpstr>PowerPoint 演示文稿</vt:lpstr>
      <vt:lpstr>PowerPoint 演示文稿</vt:lpstr>
      <vt:lpstr>认知课程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Gaoyang</dc:creator>
  <cp:lastModifiedBy>   无名</cp:lastModifiedBy>
  <cp:revision>51</cp:revision>
  <dcterms:created xsi:type="dcterms:W3CDTF">2015-05-05T08:02:00Z</dcterms:created>
  <dcterms:modified xsi:type="dcterms:W3CDTF">2018-08-28T11:36:47Z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