
<file path=[Content_Types].xml><?xml version="1.0" encoding="utf-8"?>
<Types xmlns="http://schemas.openxmlformats.org/package/2006/content-types">
  <Default Extension="jpeg" ContentType="image/jpe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326" r:id="rId4"/>
    <p:sldId id="327" r:id="rId5"/>
    <p:sldId id="289" r:id="rId6"/>
    <p:sldId id="449" r:id="rId7"/>
    <p:sldId id="399" r:id="rId8"/>
    <p:sldId id="400" r:id="rId9"/>
    <p:sldId id="401" r:id="rId10"/>
    <p:sldId id="402" r:id="rId11"/>
    <p:sldId id="403" r:id="rId12"/>
    <p:sldId id="404" r:id="rId13"/>
    <p:sldId id="405" r:id="rId14"/>
    <p:sldId id="406" r:id="rId15"/>
    <p:sldId id="407" r:id="rId16"/>
    <p:sldId id="349" r:id="rId17"/>
    <p:sldId id="292" r:id="rId18"/>
    <p:sldId id="331" r:id="rId19"/>
    <p:sldId id="332" r:id="rId20"/>
    <p:sldId id="333" r:id="rId21"/>
    <p:sldId id="334" r:id="rId22"/>
    <p:sldId id="335" r:id="rId23"/>
    <p:sldId id="336" r:id="rId24"/>
    <p:sldId id="337" r:id="rId25"/>
    <p:sldId id="338" r:id="rId26"/>
    <p:sldId id="339" r:id="rId27"/>
    <p:sldId id="340" r:id="rId28"/>
    <p:sldId id="341" r:id="rId29"/>
    <p:sldId id="342" r:id="rId30"/>
    <p:sldId id="343" r:id="rId31"/>
    <p:sldId id="345" r:id="rId32"/>
    <p:sldId id="291" r:id="rId33"/>
    <p:sldId id="346" r:id="rId34"/>
    <p:sldId id="347" r:id="rId35"/>
    <p:sldId id="348" r:id="rId36"/>
    <p:sldId id="262" r:id="rId37"/>
    <p:sldId id="264" r:id="rId38"/>
    <p:sldId id="265" r:id="rId39"/>
    <p:sldId id="266" r:id="rId40"/>
    <p:sldId id="267" r:id="rId41"/>
    <p:sldId id="268" r:id="rId42"/>
    <p:sldId id="269" r:id="rId43"/>
    <p:sldId id="270" r:id="rId44"/>
    <p:sldId id="272" r:id="rId45"/>
    <p:sldId id="273" r:id="rId46"/>
    <p:sldId id="274" r:id="rId47"/>
    <p:sldId id="271" r:id="rId48"/>
    <p:sldId id="275" r:id="rId49"/>
    <p:sldId id="276" r:id="rId50"/>
    <p:sldId id="277" r:id="rId51"/>
    <p:sldId id="257" r:id="rId52"/>
    <p:sldId id="258" r:id="rId53"/>
    <p:sldId id="259" r:id="rId54"/>
    <p:sldId id="260" r:id="rId55"/>
    <p:sldId id="261" r:id="rId5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j" initials="h"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0" Type="http://schemas.openxmlformats.org/officeDocument/2006/relationships/commentAuthors" Target="commentAuthors.xml"/><Relationship Id="rId6" Type="http://schemas.openxmlformats.org/officeDocument/2006/relationships/slide" Target="slides/slide4.xml"/><Relationship Id="rId59" Type="http://schemas.openxmlformats.org/officeDocument/2006/relationships/tableStyles" Target="tableStyles.xml"/><Relationship Id="rId58" Type="http://schemas.openxmlformats.org/officeDocument/2006/relationships/viewProps" Target="viewProps.xml"/><Relationship Id="rId57" Type="http://schemas.openxmlformats.org/officeDocument/2006/relationships/presProps" Target="presProps.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SmartArt 占位符 2"/>
          <p:cNvSpPr>
            <a:spLocks noGrp="1"/>
          </p:cNvSpPr>
          <p:nvPr>
            <p:ph type="pic" idx="1"/>
          </p:nvPr>
        </p:nvSpPr>
        <p:spPr/>
        <p:txBody>
          <a:bodyPr/>
          <a:lstStyle/>
          <a:p>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fld id="{3B4CA364-87CE-498F-808D-7BE3C5170DCC}"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5" name="灯片编号占位符 4"/>
          <p:cNvSpPr>
            <a:spLocks noGrp="1"/>
          </p:cNvSpPr>
          <p:nvPr>
            <p:ph type="sldNum" sz="quarter" idx="12"/>
          </p:nvPr>
        </p:nvSpPr>
        <p:spPr/>
        <p:txBody>
          <a:bodyPr/>
          <a:p>
            <a:pPr lvl="0" algn="r" eaLnBrk="1" hangingPunct="1"/>
            <a:fld id="{9A0DB2DC-4C9A-4742-B13C-FB6460FD3503}" type="slidenum">
              <a:rPr lang="zh-CN" altLang="en-US" sz="1200" b="0" dirty="0">
                <a:solidFill>
                  <a:srgbClr val="898989"/>
                </a:solidFill>
              </a:rPr>
            </a:fld>
            <a:endParaRPr lang="zh-CN" altLang="en-US" sz="1200" b="0" dirty="0">
              <a:solidFill>
                <a:srgbClr val="898989"/>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fld id="{3B4CA364-87CE-498F-808D-7BE3C5170DCC}" type="datetime1">
              <a:rPr kumimoji="0" lang="zh-CN" altLang="en-US"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rPr>
            </a:fld>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zh-CN" sz="1200" b="0" i="0" u="none" strike="noStrike" kern="1200" cap="none" spc="0" normalizeH="0" baseline="0" noProof="0">
              <a:ln>
                <a:noFill/>
              </a:ln>
              <a:solidFill>
                <a:srgbClr val="898989"/>
              </a:solidFill>
              <a:effectLst/>
              <a:uLnTx/>
              <a:uFillTx/>
              <a:latin typeface="Arial" panose="020B0604020202020204" pitchFamily="34" charset="0"/>
              <a:ea typeface="宋体" panose="02010600030101010101" pitchFamily="2" charset="-122"/>
              <a:cs typeface="+mn-cs"/>
            </a:endParaRPr>
          </a:p>
        </p:txBody>
      </p:sp>
      <p:sp>
        <p:nvSpPr>
          <p:cNvPr id="7" name="灯片编号占位符 6"/>
          <p:cNvSpPr>
            <a:spLocks noGrp="1"/>
          </p:cNvSpPr>
          <p:nvPr>
            <p:ph type="sldNum" sz="quarter" idx="12"/>
          </p:nvPr>
        </p:nvSpPr>
        <p:spPr/>
        <p:txBody>
          <a:bodyPr/>
          <a:lstStyle/>
          <a:p>
            <a:pPr lvl="0" algn="r" eaLnBrk="1" hangingPunct="1"/>
            <a:fld id="{9A0DB2DC-4C9A-4742-B13C-FB6460FD3503}" type="slidenum">
              <a:rPr lang="zh-CN" altLang="en-US" sz="1200" b="0" dirty="0">
                <a:solidFill>
                  <a:srgbClr val="898989"/>
                </a:solidFill>
              </a:rPr>
            </a:fld>
            <a:endParaRPr lang="zh-CN" altLang="en-US" sz="1200" b="0" dirty="0">
              <a:solidFill>
                <a:srgbClr val="898989"/>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jpeg"/><Relationship Id="rId1" Type="http://schemas.openxmlformats.org/officeDocument/2006/relationships/image" Target="../media/image11.jpeg"/></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27.png"/><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0.png"/><Relationship Id="rId1" Type="http://schemas.openxmlformats.org/officeDocument/2006/relationships/image" Target="../media/image2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5.jpeg"/><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image" Target="../media/image32.jpeg"/></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baike.baidu.com/view/190782.htm" TargetMode="External"/><Relationship Id="rId1" Type="http://schemas.openxmlformats.org/officeDocument/2006/relationships/image" Target="../media/image39.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0.jpe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1.jpe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2.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slide" Target="slide39.xml"/><Relationship Id="rId2" Type="http://schemas.openxmlformats.org/officeDocument/2006/relationships/slide" Target="slide42.xml"/><Relationship Id="rId1" Type="http://schemas.openxmlformats.org/officeDocument/2006/relationships/slide" Target="slide35.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jpe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8.jpeg"/><Relationship Id="rId3" Type="http://schemas.openxmlformats.org/officeDocument/2006/relationships/slide" Target="slide29.xml"/><Relationship Id="rId2" Type="http://schemas.openxmlformats.org/officeDocument/2006/relationships/image" Target="../media/image7.jpeg"/><Relationship Id="rId1"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sp>
        <p:nvSpPr>
          <p:cNvPr id="2" name="标题 1"/>
          <p:cNvSpPr>
            <a:spLocks noGrp="1"/>
          </p:cNvSpPr>
          <p:nvPr>
            <p:ph type="ctrTitle"/>
          </p:nvPr>
        </p:nvSpPr>
        <p:spPr/>
        <p:txBody>
          <a:bodyPr/>
          <a:p>
            <a:r>
              <a:rPr lang="zh-CN" altLang="en-US" sz="8000">
                <a:solidFill>
                  <a:schemeClr val="tx1"/>
                </a:solidFill>
                <a:effectLst>
                  <a:outerShdw blurRad="38100" dist="19050" dir="2700000" algn="tl" rotWithShape="0">
                    <a:schemeClr val="dk1">
                      <a:alpha val="40000"/>
                    </a:schemeClr>
                  </a:outerShdw>
                </a:effectLst>
              </a:rPr>
              <a:t>经济法</a:t>
            </a:r>
            <a:endParaRPr lang="zh-CN" altLang="en-US" sz="8000">
              <a:solidFill>
                <a:schemeClr val="tx1"/>
              </a:solidFill>
              <a:effectLst>
                <a:outerShdw blurRad="38100" dist="19050" dir="2700000" algn="tl" rotWithShape="0">
                  <a:schemeClr val="dk1">
                    <a:alpha val="40000"/>
                  </a:schemeClr>
                </a:outerShdw>
              </a:effectLst>
            </a:endParaRPr>
          </a:p>
        </p:txBody>
      </p:sp>
      <p:sp>
        <p:nvSpPr>
          <p:cNvPr id="3" name="副标题 2"/>
          <p:cNvSpPr>
            <a:spLocks noGrp="1"/>
          </p:cNvSpPr>
          <p:nvPr>
            <p:ph type="subTitle" idx="1"/>
          </p:nvPr>
        </p:nvSpPr>
        <p:spPr/>
        <p:txBody>
          <a:bodyPr/>
          <a:p>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矩形 4"/>
          <p:cNvSpPr/>
          <p:nvPr/>
        </p:nvSpPr>
        <p:spPr>
          <a:xfrm>
            <a:off x="2927350" y="3644900"/>
            <a:ext cx="2316480" cy="548640"/>
          </a:xfrm>
          <a:prstGeom prst="rect">
            <a:avLst/>
          </a:prstGeom>
          <a:noFill/>
          <a:ln w="9525">
            <a:noFill/>
          </a:ln>
        </p:spPr>
        <p:txBody>
          <a:bodyPr wrap="none" anchor="t">
            <a:spAutoFit/>
          </a:bodyPr>
          <a:p>
            <a:pPr lvl="0"/>
            <a:r>
              <a:rPr lang="zh-CN" altLang="en-US" sz="2800" dirty="0">
                <a:latin typeface="微软雅黑" panose="020B0503020204020204" pitchFamily="2" charset="-122"/>
                <a:ea typeface="微软雅黑" panose="020B0503020204020204" pitchFamily="2" charset="-122"/>
              </a:rPr>
              <a:t>法定必备条款</a:t>
            </a:r>
            <a:endParaRPr lang="zh-CN" altLang="en-US" sz="2800" dirty="0">
              <a:latin typeface="微软雅黑" panose="020B0503020204020204" pitchFamily="2" charset="-122"/>
              <a:ea typeface="微软雅黑" panose="020B0503020204020204" pitchFamily="2" charset="-122"/>
            </a:endParaRPr>
          </a:p>
        </p:txBody>
      </p:sp>
      <p:sp>
        <p:nvSpPr>
          <p:cNvPr id="24579" name="矩形 5"/>
          <p:cNvSpPr/>
          <p:nvPr/>
        </p:nvSpPr>
        <p:spPr>
          <a:xfrm>
            <a:off x="7881938" y="3643313"/>
            <a:ext cx="1960880" cy="548640"/>
          </a:xfrm>
          <a:prstGeom prst="rect">
            <a:avLst/>
          </a:prstGeom>
          <a:noFill/>
          <a:ln w="9525">
            <a:noFill/>
          </a:ln>
        </p:spPr>
        <p:txBody>
          <a:bodyPr wrap="none" anchor="t">
            <a:spAutoFit/>
          </a:bodyPr>
          <a:p>
            <a:pPr lvl="0"/>
            <a:r>
              <a:rPr lang="zh-CN" altLang="en-US" sz="2800" dirty="0">
                <a:latin typeface="微软雅黑" panose="020B0503020204020204" pitchFamily="2" charset="-122"/>
                <a:ea typeface="微软雅黑" panose="020B0503020204020204" pitchFamily="2" charset="-122"/>
              </a:rPr>
              <a:t>违约金条款</a:t>
            </a:r>
            <a:endParaRPr lang="zh-CN" altLang="en-US" sz="2800" dirty="0">
              <a:latin typeface="微软雅黑" panose="020B0503020204020204" pitchFamily="2" charset="-122"/>
              <a:ea typeface="微软雅黑" panose="020B0503020204020204" pitchFamily="2" charset="-122"/>
            </a:endParaRPr>
          </a:p>
        </p:txBody>
      </p:sp>
      <p:sp>
        <p:nvSpPr>
          <p:cNvPr id="24580" name="矩形 5"/>
          <p:cNvSpPr/>
          <p:nvPr/>
        </p:nvSpPr>
        <p:spPr>
          <a:xfrm>
            <a:off x="5591175" y="3644900"/>
            <a:ext cx="1605280" cy="548640"/>
          </a:xfrm>
          <a:prstGeom prst="rect">
            <a:avLst/>
          </a:prstGeom>
          <a:noFill/>
          <a:ln w="9525">
            <a:noFill/>
          </a:ln>
        </p:spPr>
        <p:txBody>
          <a:bodyPr wrap="none" anchor="t">
            <a:spAutoFit/>
          </a:bodyPr>
          <a:p>
            <a:pPr lvl="0"/>
            <a:r>
              <a:rPr lang="zh-CN" altLang="en-US" sz="2800" dirty="0">
                <a:latin typeface="微软雅黑" panose="020B0503020204020204" pitchFamily="2" charset="-122"/>
                <a:ea typeface="微软雅黑" panose="020B0503020204020204" pitchFamily="2" charset="-122"/>
              </a:rPr>
              <a:t>选择条款</a:t>
            </a:r>
            <a:endParaRPr lang="zh-CN" altLang="en-US" sz="2800" dirty="0">
              <a:latin typeface="微软雅黑" panose="020B0503020204020204" pitchFamily="2" charset="-122"/>
              <a:ea typeface="微软雅黑" panose="020B0503020204020204" pitchFamily="2" charset="-122"/>
            </a:endParaRPr>
          </a:p>
        </p:txBody>
      </p:sp>
      <p:sp>
        <p:nvSpPr>
          <p:cNvPr id="24581" name="Rectangle 6"/>
          <p:cNvSpPr>
            <a:spLocks noRot="1"/>
          </p:cNvSpPr>
          <p:nvPr/>
        </p:nvSpPr>
        <p:spPr>
          <a:xfrm>
            <a:off x="1524000" y="404813"/>
            <a:ext cx="6875463" cy="647700"/>
          </a:xfrm>
          <a:prstGeom prst="rect">
            <a:avLst/>
          </a:prstGeom>
          <a:noFill/>
          <a:ln w="9525">
            <a:noFill/>
          </a:ln>
        </p:spPr>
        <p:txBody>
          <a:bodyPr anchor="ctr"/>
          <a:p>
            <a:pPr lvl="0"/>
            <a:r>
              <a:rPr lang="zh-CN" altLang="en-US" sz="3200" b="1" dirty="0">
                <a:solidFill>
                  <a:srgbClr val="000000"/>
                </a:solidFill>
                <a:latin typeface="Arial" panose="020B0604020202020204" pitchFamily="34" charset="0"/>
                <a:ea typeface="宋体" panose="02010600030101010101" pitchFamily="2" charset="-122"/>
              </a:rPr>
              <a:t>三、劳动合同的内容</a:t>
            </a:r>
            <a:endParaRPr lang="zh-CN" altLang="en-US" sz="3200" b="1" dirty="0">
              <a:solidFill>
                <a:srgbClr val="000000"/>
              </a:solidFill>
              <a:latin typeface="Arial" panose="020B0604020202020204" pitchFamily="34" charset="0"/>
              <a:ea typeface="宋体" panose="02010600030101010101" pitchFamily="2"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69" name="Rectangle 3"/>
          <p:cNvSpPr>
            <a:spLocks noGrp="1" noRot="1"/>
          </p:cNvSpPr>
          <p:nvPr>
            <p:ph type="body"/>
          </p:nvPr>
        </p:nvSpPr>
        <p:spPr>
          <a:xfrm>
            <a:off x="1828800" y="1981200"/>
            <a:ext cx="8540750" cy="2384425"/>
          </a:xfrm>
        </p:spPr>
        <p:txBody>
          <a:bodyPr wrap="square" anchor="t"/>
          <a:p>
            <a:pPr lvl="0" eaLnBrk="1" hangingPunct="1">
              <a:lnSpc>
                <a:spcPct val="80000"/>
              </a:lnSpc>
            </a:pPr>
            <a:r>
              <a:rPr lang="zh-CN" altLang="en-US" sz="2000" b="1"/>
              <a:t>第二十六条</a:t>
            </a:r>
            <a:r>
              <a:rPr lang="en-US" altLang="zh-CN" sz="2000"/>
              <a:t> </a:t>
            </a:r>
            <a:r>
              <a:rPr lang="zh-CN" altLang="en-US" sz="2000"/>
              <a:t>下列劳动合同无效或者部分无效：</a:t>
            </a:r>
            <a:endParaRPr lang="zh-CN" altLang="en-US" sz="2000"/>
          </a:p>
          <a:p>
            <a:pPr lvl="0" eaLnBrk="1" hangingPunct="1">
              <a:lnSpc>
                <a:spcPct val="80000"/>
              </a:lnSpc>
            </a:pPr>
            <a:r>
              <a:rPr lang="zh-CN" altLang="en-US" sz="2000"/>
              <a:t>（一）以欺诈、胁迫的手段或者乘人之危，使对方在违背真实意思的情况下订立或者变更劳动合同的；</a:t>
            </a:r>
            <a:endParaRPr lang="zh-CN" altLang="en-US" sz="2000"/>
          </a:p>
          <a:p>
            <a:pPr lvl="0" eaLnBrk="1" hangingPunct="1">
              <a:lnSpc>
                <a:spcPct val="80000"/>
              </a:lnSpc>
            </a:pPr>
            <a:r>
              <a:rPr lang="zh-CN" altLang="en-US" sz="2000"/>
              <a:t>（二）用人单位免除自己的法定责任、排除劳动者权利的；</a:t>
            </a:r>
            <a:endParaRPr lang="zh-CN" altLang="en-US" sz="2000"/>
          </a:p>
          <a:p>
            <a:pPr lvl="0" eaLnBrk="1" hangingPunct="1">
              <a:lnSpc>
                <a:spcPct val="80000"/>
              </a:lnSpc>
            </a:pPr>
            <a:r>
              <a:rPr lang="zh-CN" altLang="en-US" sz="2000"/>
              <a:t>（三）违反法律、行政法规强制性规定的。</a:t>
            </a:r>
            <a:endParaRPr lang="zh-CN" altLang="en-US" sz="2000"/>
          </a:p>
          <a:p>
            <a:pPr lvl="0" eaLnBrk="1" hangingPunct="1">
              <a:lnSpc>
                <a:spcPct val="80000"/>
              </a:lnSpc>
            </a:pPr>
            <a:r>
              <a:rPr lang="zh-CN" altLang="en-US" sz="2000"/>
              <a:t>对劳动合同的无效或者部分无效有争议的，由劳动争议仲裁机构或者人民法院确认。</a:t>
            </a:r>
            <a:endParaRPr lang="zh-CN" altLang="en-US" sz="2000" b="1"/>
          </a:p>
        </p:txBody>
      </p:sp>
      <p:sp>
        <p:nvSpPr>
          <p:cNvPr id="32770" name="Rectangle 4"/>
          <p:cNvSpPr>
            <a:spLocks noRot="1"/>
          </p:cNvSpPr>
          <p:nvPr/>
        </p:nvSpPr>
        <p:spPr>
          <a:xfrm>
            <a:off x="3792538" y="260350"/>
            <a:ext cx="6875462" cy="647700"/>
          </a:xfrm>
          <a:prstGeom prst="rect">
            <a:avLst/>
          </a:prstGeom>
          <a:noFill/>
          <a:ln w="9525">
            <a:noFill/>
          </a:ln>
        </p:spPr>
        <p:txBody>
          <a:bodyPr anchor="ctr"/>
          <a:p>
            <a:pPr lvl="0"/>
            <a:r>
              <a:rPr lang="zh-CN" altLang="en-US" sz="3200" b="1" dirty="0">
                <a:solidFill>
                  <a:srgbClr val="000000"/>
                </a:solidFill>
                <a:latin typeface="Arial" panose="020B0604020202020204" pitchFamily="34" charset="0"/>
                <a:ea typeface="宋体" panose="02010600030101010101" pitchFamily="2" charset="-122"/>
              </a:rPr>
              <a:t>四、劳动合同的效力</a:t>
            </a:r>
            <a:endParaRPr lang="zh-CN" altLang="en-US" sz="3200" b="1" dirty="0">
              <a:solidFill>
                <a:srgbClr val="000000"/>
              </a:solidFill>
              <a:latin typeface="Arial" panose="020B0604020202020204" pitchFamily="34" charset="0"/>
              <a:ea typeface="宋体" panose="02010600030101010101" pitchFamily="2" charset="-122"/>
            </a:endParaRPr>
          </a:p>
        </p:txBody>
      </p:sp>
      <p:sp>
        <p:nvSpPr>
          <p:cNvPr id="32771" name="Text Box 5"/>
          <p:cNvSpPr txBox="1"/>
          <p:nvPr/>
        </p:nvSpPr>
        <p:spPr>
          <a:xfrm>
            <a:off x="2208213" y="1190625"/>
            <a:ext cx="3549650" cy="457200"/>
          </a:xfrm>
          <a:prstGeom prst="rect">
            <a:avLst/>
          </a:prstGeom>
          <a:noFill/>
          <a:ln w="9525">
            <a:noFill/>
          </a:ln>
        </p:spPr>
        <p:txBody>
          <a:bodyPr wrap="none" anchor="t">
            <a:spAutoFit/>
          </a:bodyPr>
          <a:p>
            <a:pPr lvl="0"/>
            <a:r>
              <a:rPr lang="zh-CN" altLang="en-US" sz="2400" b="1" dirty="0">
                <a:solidFill>
                  <a:srgbClr val="000000"/>
                </a:solidFill>
                <a:latin typeface="Arial" panose="020B0604020202020204" pitchFamily="34" charset="0"/>
                <a:ea typeface="宋体" panose="02010600030101010101" pitchFamily="2" charset="-122"/>
              </a:rPr>
              <a:t>劳动合同无效的法律情形</a:t>
            </a:r>
            <a:endParaRPr lang="zh-CN" altLang="en-US" sz="2400" b="1" dirty="0">
              <a:solidFill>
                <a:srgbClr val="000000"/>
              </a:solidFill>
              <a:latin typeface="Arial" panose="020B0604020202020204" pitchFamily="34" charset="0"/>
              <a:ea typeface="宋体" panose="02010600030101010101" pitchFamily="2" charset="-122"/>
            </a:endParaRPr>
          </a:p>
        </p:txBody>
      </p:sp>
      <p:pic>
        <p:nvPicPr>
          <p:cNvPr id="32772" name="Picture 6" descr="u=512906946,2185203631&amp;fm=21&amp;gp=0"/>
          <p:cNvPicPr>
            <a:picLocks noChangeAspect="1"/>
          </p:cNvPicPr>
          <p:nvPr/>
        </p:nvPicPr>
        <p:blipFill>
          <a:blip r:embed="rId1"/>
          <a:stretch>
            <a:fillRect/>
          </a:stretch>
        </p:blipFill>
        <p:spPr>
          <a:xfrm>
            <a:off x="6672263" y="4221163"/>
            <a:ext cx="2428875" cy="2095500"/>
          </a:xfrm>
          <a:prstGeom prst="rect">
            <a:avLst/>
          </a:prstGeom>
          <a:noFill/>
          <a:ln w="9525">
            <a:noFill/>
          </a:ln>
        </p:spPr>
      </p:pic>
      <p:sp>
        <p:nvSpPr>
          <p:cNvPr id="32773" name="Text Box 7"/>
          <p:cNvSpPr txBox="1"/>
          <p:nvPr/>
        </p:nvSpPr>
        <p:spPr>
          <a:xfrm>
            <a:off x="1992313" y="4581525"/>
            <a:ext cx="4450080" cy="822960"/>
          </a:xfrm>
          <a:prstGeom prst="rect">
            <a:avLst/>
          </a:prstGeom>
          <a:noFill/>
          <a:ln w="9525">
            <a:noFill/>
          </a:ln>
        </p:spPr>
        <p:txBody>
          <a:bodyPr wrap="none" anchor="t">
            <a:spAutoFit/>
          </a:bodyPr>
          <a:p>
            <a:pPr lvl="0"/>
            <a:r>
              <a:rPr lang="zh-CN" altLang="en-US" sz="2400" b="1" dirty="0">
                <a:solidFill>
                  <a:srgbClr val="000000"/>
                </a:solidFill>
                <a:latin typeface="Arial" panose="020B0604020202020204" pitchFamily="34" charset="0"/>
                <a:ea typeface="宋体" panose="02010600030101010101" pitchFamily="2" charset="-122"/>
              </a:rPr>
              <a:t>无效合同的确认：</a:t>
            </a:r>
            <a:endParaRPr lang="zh-CN" altLang="en-US" sz="2400" b="1" dirty="0">
              <a:solidFill>
                <a:srgbClr val="000000"/>
              </a:solidFill>
              <a:latin typeface="Arial" panose="020B0604020202020204" pitchFamily="34" charset="0"/>
              <a:ea typeface="宋体" panose="02010600030101010101" pitchFamily="2" charset="-122"/>
            </a:endParaRPr>
          </a:p>
          <a:p>
            <a:pPr lvl="0"/>
            <a:r>
              <a:rPr lang="zh-CN" altLang="en-US" sz="2400" dirty="0">
                <a:solidFill>
                  <a:srgbClr val="000000"/>
                </a:solidFill>
                <a:latin typeface="Arial" panose="020B0604020202020204" pitchFamily="34" charset="0"/>
                <a:ea typeface="宋体" panose="02010600030101010101" pitchFamily="2" charset="-122"/>
              </a:rPr>
              <a:t>劳动争议仲裁委员会或人民法院</a:t>
            </a:r>
            <a:endParaRPr lang="zh-CN" altLang="en-US" sz="2400" dirty="0">
              <a:solidFill>
                <a:srgbClr val="000000"/>
              </a:solidFill>
              <a:latin typeface="Arial" panose="020B0604020202020204" pitchFamily="34" charset="0"/>
              <a:ea typeface="宋体" panose="02010600030101010101" pitchFamily="2"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7" name="Rectangle 4"/>
          <p:cNvSpPr>
            <a:spLocks noRot="1"/>
          </p:cNvSpPr>
          <p:nvPr/>
        </p:nvSpPr>
        <p:spPr>
          <a:xfrm>
            <a:off x="3792538" y="260350"/>
            <a:ext cx="6875462" cy="647700"/>
          </a:xfrm>
          <a:prstGeom prst="rect">
            <a:avLst/>
          </a:prstGeom>
          <a:noFill/>
          <a:ln w="9525">
            <a:noFill/>
          </a:ln>
        </p:spPr>
        <p:txBody>
          <a:bodyPr anchor="ctr"/>
          <a:p>
            <a:pPr lvl="0"/>
            <a:r>
              <a:rPr lang="zh-CN" altLang="en-US" sz="3200" b="1" dirty="0">
                <a:solidFill>
                  <a:srgbClr val="000000"/>
                </a:solidFill>
                <a:latin typeface="Arial" panose="020B0604020202020204" pitchFamily="34" charset="0"/>
                <a:ea typeface="宋体" panose="02010600030101010101" pitchFamily="2" charset="-122"/>
              </a:rPr>
              <a:t>五、劳动合同的解除与终止</a:t>
            </a:r>
            <a:endParaRPr lang="zh-CN" altLang="en-US" sz="3200" b="1" dirty="0">
              <a:solidFill>
                <a:srgbClr val="000000"/>
              </a:solidFill>
              <a:latin typeface="Arial" panose="020B0604020202020204" pitchFamily="34" charset="0"/>
              <a:ea typeface="宋体" panose="02010600030101010101" pitchFamily="2" charset="-122"/>
            </a:endParaRPr>
          </a:p>
        </p:txBody>
      </p:sp>
      <p:sp>
        <p:nvSpPr>
          <p:cNvPr id="34818" name="Text Box 6"/>
          <p:cNvSpPr txBox="1"/>
          <p:nvPr/>
        </p:nvSpPr>
        <p:spPr>
          <a:xfrm>
            <a:off x="2208213" y="981075"/>
            <a:ext cx="3243580" cy="457200"/>
          </a:xfrm>
          <a:prstGeom prst="rect">
            <a:avLst/>
          </a:prstGeom>
          <a:noFill/>
          <a:ln w="9525">
            <a:noFill/>
          </a:ln>
        </p:spPr>
        <p:txBody>
          <a:bodyPr wrap="none" anchor="t">
            <a:spAutoFit/>
          </a:bodyPr>
          <a:p>
            <a:pPr lvl="0"/>
            <a:r>
              <a:rPr lang="zh-CN" altLang="en-US" sz="2400" b="1" dirty="0">
                <a:solidFill>
                  <a:srgbClr val="000000"/>
                </a:solidFill>
                <a:latin typeface="Arial" panose="020B0604020202020204" pitchFamily="34" charset="0"/>
                <a:ea typeface="宋体" panose="02010600030101010101" pitchFamily="2" charset="-122"/>
              </a:rPr>
              <a:t>（一）劳动合同的解除</a:t>
            </a:r>
            <a:endParaRPr lang="zh-CN" altLang="en-US" sz="2400" b="1" dirty="0">
              <a:solidFill>
                <a:srgbClr val="000000"/>
              </a:solidFill>
              <a:latin typeface="Arial" panose="020B0604020202020204" pitchFamily="34" charset="0"/>
              <a:ea typeface="宋体" panose="02010600030101010101" pitchFamily="2" charset="-122"/>
            </a:endParaRPr>
          </a:p>
        </p:txBody>
      </p:sp>
      <p:grpSp>
        <p:nvGrpSpPr>
          <p:cNvPr id="34819" name="Organization Chart 8"/>
          <p:cNvGrpSpPr>
            <a:grpSpLocks noChangeAspect="1"/>
          </p:cNvGrpSpPr>
          <p:nvPr/>
        </p:nvGrpSpPr>
        <p:grpSpPr>
          <a:xfrm>
            <a:off x="1847850" y="1484313"/>
            <a:ext cx="8543925" cy="2736850"/>
            <a:chOff x="0" y="0"/>
            <a:chExt cx="1872" cy="1152"/>
          </a:xfrm>
        </p:grpSpPr>
        <p:sp>
          <p:nvSpPr>
            <p:cNvPr id="34820" name="AutoShape 7"/>
            <p:cNvSpPr>
              <a:spLocks noChangeAspect="1" noTextEdit="1"/>
            </p:cNvSpPr>
            <p:nvPr/>
          </p:nvSpPr>
          <p:spPr>
            <a:xfrm>
              <a:off x="0" y="0"/>
              <a:ext cx="1872" cy="1152"/>
            </a:xfrm>
            <a:prstGeom prst="rect">
              <a:avLst/>
            </a:prstGeom>
            <a:noFill/>
            <a:ln w="9525">
              <a:noFill/>
            </a:ln>
          </p:spPr>
          <p:txBody>
            <a:bodyPr anchor="t"/>
            <a:p>
              <a:pPr lvl="0" eaLnBrk="0" hangingPunct="0"/>
              <a:endParaRPr lang="zh-CN" altLang="en-US">
                <a:latin typeface="Arial" panose="020B0604020202020204" pitchFamily="34" charset="0"/>
                <a:ea typeface="宋体" panose="02010600030101010101" pitchFamily="2" charset="-122"/>
              </a:endParaRPr>
            </a:p>
          </p:txBody>
        </p:sp>
        <p:cxnSp>
          <p:nvCxnSpPr>
            <p:cNvPr id="34821" name="_s2052"/>
            <p:cNvCxnSpPr>
              <a:stCxn id="34827" idx="3"/>
              <a:endCxn id="34826" idx="2"/>
            </p:cNvCxnSpPr>
            <p:nvPr/>
          </p:nvCxnSpPr>
          <p:spPr>
            <a:xfrm flipV="1">
              <a:off x="1296" y="720"/>
              <a:ext cx="144" cy="288"/>
            </a:xfrm>
            <a:prstGeom prst="bentConnector2">
              <a:avLst/>
            </a:prstGeom>
            <a:ln w="28575" cap="flat" cmpd="sng">
              <a:solidFill>
                <a:schemeClr val="tx1"/>
              </a:solidFill>
              <a:prstDash val="solid"/>
              <a:miter/>
              <a:headEnd type="none" w="med" len="med"/>
              <a:tailEnd type="none" w="med" len="med"/>
            </a:ln>
          </p:spPr>
        </p:cxnSp>
        <p:cxnSp>
          <p:nvCxnSpPr>
            <p:cNvPr id="34822" name="_s2053"/>
            <p:cNvCxnSpPr>
              <a:stCxn id="34826" idx="0"/>
              <a:endCxn id="34824" idx="2"/>
            </p:cNvCxnSpPr>
            <p:nvPr/>
          </p:nvCxnSpPr>
          <p:spPr>
            <a:xfrm rot="5400000" flipH="1">
              <a:off x="1116" y="108"/>
              <a:ext cx="144" cy="504"/>
            </a:xfrm>
            <a:prstGeom prst="bentConnector3">
              <a:avLst>
                <a:gd name="adj1" fmla="val 33333"/>
              </a:avLst>
            </a:prstGeom>
            <a:ln w="28575" cap="flat" cmpd="sng">
              <a:solidFill>
                <a:schemeClr val="tx1"/>
              </a:solidFill>
              <a:prstDash val="solid"/>
              <a:miter/>
              <a:headEnd type="none" w="med" len="med"/>
              <a:tailEnd type="none" w="med" len="med"/>
            </a:ln>
          </p:spPr>
        </p:cxnSp>
        <p:cxnSp>
          <p:nvCxnSpPr>
            <p:cNvPr id="34823" name="_s2054"/>
            <p:cNvCxnSpPr>
              <a:stCxn id="34825" idx="0"/>
              <a:endCxn id="34824" idx="2"/>
            </p:cNvCxnSpPr>
            <p:nvPr/>
          </p:nvCxnSpPr>
          <p:spPr>
            <a:xfrm rot="-5400000">
              <a:off x="612" y="108"/>
              <a:ext cx="144" cy="504"/>
            </a:xfrm>
            <a:prstGeom prst="bentConnector3">
              <a:avLst>
                <a:gd name="adj1" fmla="val 33333"/>
              </a:avLst>
            </a:prstGeom>
            <a:ln w="28575" cap="flat" cmpd="sng">
              <a:solidFill>
                <a:schemeClr val="tx1"/>
              </a:solidFill>
              <a:prstDash val="solid"/>
              <a:miter/>
              <a:headEnd type="none" w="med" len="med"/>
              <a:tailEnd type="none" w="med" len="med"/>
            </a:ln>
          </p:spPr>
        </p:cxnSp>
        <p:sp>
          <p:nvSpPr>
            <p:cNvPr id="34824" name="_s2055"/>
            <p:cNvSpPr/>
            <p:nvPr/>
          </p:nvSpPr>
          <p:spPr>
            <a:xfrm>
              <a:off x="504" y="0"/>
              <a:ext cx="864" cy="288"/>
            </a:xfrm>
            <a:prstGeom prst="roundRect">
              <a:avLst>
                <a:gd name="adj" fmla="val 16667"/>
              </a:avLst>
            </a:prstGeom>
            <a:solidFill>
              <a:schemeClr val="bg1"/>
            </a:solidFill>
            <a:ln w="9525" cap="flat" cmpd="sng">
              <a:solidFill>
                <a:schemeClr val="tx1"/>
              </a:solidFill>
              <a:prstDash val="solid"/>
              <a:round/>
              <a:headEnd type="none" w="med" len="med"/>
              <a:tailEnd type="none" w="med" len="med"/>
            </a:ln>
          </p:spPr>
          <p:txBody>
            <a:bodyPr wrap="none" lIns="0" tIns="0" rIns="0" bIns="0" anchor="ctr"/>
            <a:p>
              <a:pPr lvl="0" algn="ctr"/>
              <a:r>
                <a:rPr lang="zh-CN" altLang="en-US" sz="2400" b="1" dirty="0">
                  <a:solidFill>
                    <a:srgbClr val="000000"/>
                  </a:solidFill>
                  <a:latin typeface="Arial" panose="020B0604020202020204" pitchFamily="34" charset="0"/>
                  <a:ea typeface="宋体" panose="02010600030101010101" pitchFamily="2" charset="-122"/>
                </a:rPr>
                <a:t>劳动合同解除</a:t>
              </a:r>
              <a:endParaRPr lang="zh-CN" altLang="en-US" sz="2400" b="1" dirty="0">
                <a:solidFill>
                  <a:srgbClr val="000000"/>
                </a:solidFill>
                <a:latin typeface="Arial" panose="020B0604020202020204" pitchFamily="34" charset="0"/>
                <a:ea typeface="宋体" panose="02010600030101010101" pitchFamily="2" charset="-122"/>
              </a:endParaRPr>
            </a:p>
          </p:txBody>
        </p:sp>
        <p:sp>
          <p:nvSpPr>
            <p:cNvPr id="34825" name="_s2056"/>
            <p:cNvSpPr/>
            <p:nvPr/>
          </p:nvSpPr>
          <p:spPr>
            <a:xfrm>
              <a:off x="0" y="432"/>
              <a:ext cx="864" cy="288"/>
            </a:xfrm>
            <a:prstGeom prst="roundRect">
              <a:avLst>
                <a:gd name="adj" fmla="val 16667"/>
              </a:avLst>
            </a:prstGeom>
            <a:solidFill>
              <a:srgbClr val="FFFFFF"/>
            </a:solidFill>
            <a:ln w="9525" cap="flat" cmpd="sng">
              <a:solidFill>
                <a:schemeClr val="tx1"/>
              </a:solidFill>
              <a:prstDash val="solid"/>
              <a:round/>
              <a:headEnd type="none" w="med" len="med"/>
              <a:tailEnd type="none" w="med" len="med"/>
            </a:ln>
          </p:spPr>
          <p:txBody>
            <a:bodyPr wrap="none" lIns="0" tIns="0" rIns="0" bIns="0" anchor="ctr"/>
            <a:p>
              <a:pPr lvl="0" algn="ctr"/>
              <a:r>
                <a:rPr lang="zh-CN" altLang="en-US" sz="2400" b="1" dirty="0">
                  <a:solidFill>
                    <a:srgbClr val="000000"/>
                  </a:solidFill>
                  <a:latin typeface="Arial" panose="020B0604020202020204" pitchFamily="34" charset="0"/>
                  <a:ea typeface="宋体" panose="02010600030101010101" pitchFamily="2" charset="-122"/>
                </a:rPr>
                <a:t>双方协商解除</a:t>
              </a:r>
              <a:endParaRPr lang="zh-CN" altLang="en-US" sz="2400" b="1" dirty="0">
                <a:solidFill>
                  <a:srgbClr val="000000"/>
                </a:solidFill>
                <a:latin typeface="Arial" panose="020B0604020202020204" pitchFamily="34" charset="0"/>
                <a:ea typeface="宋体" panose="02010600030101010101" pitchFamily="2" charset="-122"/>
              </a:endParaRPr>
            </a:p>
          </p:txBody>
        </p:sp>
        <p:sp>
          <p:nvSpPr>
            <p:cNvPr id="34826" name="_s2057"/>
            <p:cNvSpPr/>
            <p:nvPr/>
          </p:nvSpPr>
          <p:spPr>
            <a:xfrm>
              <a:off x="1008" y="432"/>
              <a:ext cx="864" cy="288"/>
            </a:xfrm>
            <a:prstGeom prst="roundRect">
              <a:avLst>
                <a:gd name="adj" fmla="val 16667"/>
              </a:avLst>
            </a:prstGeom>
            <a:solidFill>
              <a:schemeClr val="bg1"/>
            </a:solidFill>
            <a:ln w="9525" cap="flat" cmpd="sng">
              <a:solidFill>
                <a:schemeClr val="tx1"/>
              </a:solidFill>
              <a:prstDash val="solid"/>
              <a:round/>
              <a:headEnd type="none" w="med" len="med"/>
              <a:tailEnd type="none" w="med" len="med"/>
            </a:ln>
          </p:spPr>
          <p:txBody>
            <a:bodyPr wrap="none" lIns="0" tIns="0" rIns="0" bIns="0" anchor="ctr"/>
            <a:p>
              <a:pPr lvl="0" algn="ctr"/>
              <a:r>
                <a:rPr lang="zh-CN" altLang="en-US" sz="2400" b="1" dirty="0">
                  <a:solidFill>
                    <a:srgbClr val="000000"/>
                  </a:solidFill>
                  <a:latin typeface="Arial" panose="020B0604020202020204" pitchFamily="34" charset="0"/>
                  <a:ea typeface="宋体" panose="02010600030101010101" pitchFamily="2" charset="-122"/>
                </a:rPr>
                <a:t>单方解除</a:t>
              </a:r>
              <a:endParaRPr lang="zh-CN" altLang="en-US" sz="2400" b="1" dirty="0">
                <a:solidFill>
                  <a:srgbClr val="000000"/>
                </a:solidFill>
                <a:latin typeface="Arial" panose="020B0604020202020204" pitchFamily="34" charset="0"/>
                <a:ea typeface="宋体" panose="02010600030101010101" pitchFamily="2" charset="-122"/>
              </a:endParaRPr>
            </a:p>
          </p:txBody>
        </p:sp>
        <p:sp>
          <p:nvSpPr>
            <p:cNvPr id="34827" name="_s2058"/>
            <p:cNvSpPr/>
            <p:nvPr/>
          </p:nvSpPr>
          <p:spPr>
            <a:xfrm>
              <a:off x="432" y="864"/>
              <a:ext cx="864" cy="288"/>
            </a:xfrm>
            <a:prstGeom prst="roundRect">
              <a:avLst>
                <a:gd name="adj" fmla="val 16667"/>
              </a:avLst>
            </a:prstGeom>
            <a:solidFill>
              <a:schemeClr val="bg1"/>
            </a:solidFill>
            <a:ln w="9525" cap="flat" cmpd="sng">
              <a:solidFill>
                <a:schemeClr val="tx1"/>
              </a:solidFill>
              <a:prstDash val="solid"/>
              <a:round/>
              <a:headEnd type="none" w="med" len="med"/>
              <a:tailEnd type="none" w="med" len="med"/>
            </a:ln>
          </p:spPr>
          <p:txBody>
            <a:bodyPr wrap="none" lIns="0" tIns="0" rIns="0" bIns="0" anchor="ctr"/>
            <a:p>
              <a:pPr lvl="0" algn="ctr"/>
              <a:r>
                <a:rPr lang="zh-CN" altLang="en-US" sz="2400" b="1" dirty="0">
                  <a:solidFill>
                    <a:srgbClr val="000000"/>
                  </a:solidFill>
                  <a:latin typeface="Arial" panose="020B0604020202020204" pitchFamily="34" charset="0"/>
                  <a:ea typeface="宋体" panose="02010600030101010101" pitchFamily="2" charset="-122"/>
                </a:rPr>
                <a:t>即时解除（劳</a:t>
              </a:r>
              <a:r>
                <a:rPr lang="en-US" altLang="x-none" sz="2400" b="1" dirty="0">
                  <a:solidFill>
                    <a:srgbClr val="000000"/>
                  </a:solidFill>
                  <a:latin typeface="Arial" panose="020B0604020202020204" pitchFamily="34" charset="0"/>
                  <a:ea typeface="宋体" panose="02010600030101010101" pitchFamily="2" charset="-122"/>
                </a:rPr>
                <a:t>+</a:t>
              </a:r>
              <a:r>
                <a:rPr lang="zh-CN" altLang="en-US" sz="2400" b="1" dirty="0">
                  <a:solidFill>
                    <a:srgbClr val="000000"/>
                  </a:solidFill>
                  <a:latin typeface="Arial" panose="020B0604020202020204" pitchFamily="34" charset="0"/>
                  <a:ea typeface="宋体" panose="02010600030101010101" pitchFamily="2" charset="-122"/>
                </a:rPr>
                <a:t>用）</a:t>
              </a:r>
              <a:endParaRPr lang="zh-CN" altLang="en-US" sz="2400" b="1" dirty="0">
                <a:solidFill>
                  <a:srgbClr val="000000"/>
                </a:solidFill>
                <a:latin typeface="Arial" panose="020B0604020202020204" pitchFamily="34" charset="0"/>
                <a:ea typeface="宋体" panose="02010600030101010101" pitchFamily="2" charset="-122"/>
              </a:endParaRPr>
            </a:p>
          </p:txBody>
        </p:sp>
      </p:grpSp>
      <p:grpSp>
        <p:nvGrpSpPr>
          <p:cNvPr id="34828" name="Group 98"/>
          <p:cNvGrpSpPr/>
          <p:nvPr/>
        </p:nvGrpSpPr>
        <p:grpSpPr>
          <a:xfrm>
            <a:off x="3792538" y="3789363"/>
            <a:ext cx="4608512" cy="2339975"/>
            <a:chOff x="0" y="0"/>
            <a:chExt cx="2903" cy="1474"/>
          </a:xfrm>
        </p:grpSpPr>
        <p:sp>
          <p:nvSpPr>
            <p:cNvPr id="34829" name="_s1034"/>
            <p:cNvSpPr/>
            <p:nvPr/>
          </p:nvSpPr>
          <p:spPr>
            <a:xfrm>
              <a:off x="0" y="408"/>
              <a:ext cx="2484" cy="431"/>
            </a:xfrm>
            <a:prstGeom prst="roundRect">
              <a:avLst>
                <a:gd name="adj" fmla="val 16667"/>
              </a:avLst>
            </a:prstGeom>
            <a:solidFill>
              <a:schemeClr val="bg1"/>
            </a:solidFill>
            <a:ln w="9525" cap="flat" cmpd="sng">
              <a:solidFill>
                <a:schemeClr val="tx1"/>
              </a:solidFill>
              <a:prstDash val="solid"/>
              <a:round/>
              <a:headEnd type="none" w="med" len="med"/>
              <a:tailEnd type="none" w="med" len="med"/>
            </a:ln>
          </p:spPr>
          <p:txBody>
            <a:bodyPr wrap="none" lIns="0" tIns="0" rIns="0" bIns="0" anchor="ctr"/>
            <a:p>
              <a:pPr lvl="0" algn="ctr"/>
              <a:endParaRPr lang="zh-CN" altLang="en-US" sz="1700" dirty="0">
                <a:latin typeface="Arial" panose="020B0604020202020204" pitchFamily="34" charset="0"/>
                <a:ea typeface="宋体" panose="02010600030101010101" pitchFamily="2" charset="-122"/>
              </a:endParaRPr>
            </a:p>
          </p:txBody>
        </p:sp>
        <p:sp>
          <p:nvSpPr>
            <p:cNvPr id="34830" name="_s1034"/>
            <p:cNvSpPr/>
            <p:nvPr/>
          </p:nvSpPr>
          <p:spPr>
            <a:xfrm>
              <a:off x="0" y="1043"/>
              <a:ext cx="2484" cy="431"/>
            </a:xfrm>
            <a:prstGeom prst="roundRect">
              <a:avLst>
                <a:gd name="adj" fmla="val 16667"/>
              </a:avLst>
            </a:prstGeom>
            <a:solidFill>
              <a:schemeClr val="bg1"/>
            </a:solidFill>
            <a:ln w="9525" cap="flat" cmpd="sng">
              <a:solidFill>
                <a:schemeClr val="tx1"/>
              </a:solidFill>
              <a:prstDash val="solid"/>
              <a:round/>
              <a:headEnd type="none" w="med" len="med"/>
              <a:tailEnd type="none" w="med" len="med"/>
            </a:ln>
          </p:spPr>
          <p:txBody>
            <a:bodyPr wrap="none" lIns="0" tIns="0" rIns="0" bIns="0" anchor="ctr"/>
            <a:p>
              <a:pPr lvl="0" algn="ctr"/>
              <a:endParaRPr lang="zh-CN" altLang="en-US" sz="1700" dirty="0">
                <a:latin typeface="Arial" panose="020B0604020202020204" pitchFamily="34" charset="0"/>
                <a:ea typeface="宋体" panose="02010600030101010101" pitchFamily="2" charset="-122"/>
              </a:endParaRPr>
            </a:p>
          </p:txBody>
        </p:sp>
        <p:cxnSp>
          <p:nvCxnSpPr>
            <p:cNvPr id="34831" name="_s1028"/>
            <p:cNvCxnSpPr/>
            <p:nvPr/>
          </p:nvCxnSpPr>
          <p:spPr>
            <a:xfrm rot="-5400000">
              <a:off x="2366" y="121"/>
              <a:ext cx="658" cy="409"/>
            </a:xfrm>
            <a:prstGeom prst="bentConnector3">
              <a:avLst>
                <a:gd name="adj1" fmla="val 3037"/>
              </a:avLst>
            </a:prstGeom>
            <a:ln w="28575" cap="flat" cmpd="sng">
              <a:solidFill>
                <a:schemeClr val="tx1"/>
              </a:solidFill>
              <a:prstDash val="solid"/>
              <a:miter/>
              <a:headEnd type="none" w="med" len="med"/>
              <a:tailEnd type="none" w="med" len="med"/>
            </a:ln>
          </p:spPr>
        </p:cxnSp>
        <p:cxnSp>
          <p:nvCxnSpPr>
            <p:cNvPr id="34832" name="_s1028"/>
            <p:cNvCxnSpPr>
              <a:stCxn id="34830" idx="3"/>
            </p:cNvCxnSpPr>
            <p:nvPr/>
          </p:nvCxnSpPr>
          <p:spPr>
            <a:xfrm flipV="1">
              <a:off x="2484" y="544"/>
              <a:ext cx="419" cy="715"/>
            </a:xfrm>
            <a:prstGeom prst="bentConnector2">
              <a:avLst/>
            </a:prstGeom>
            <a:ln w="28575" cap="flat" cmpd="sng">
              <a:solidFill>
                <a:schemeClr val="tx1"/>
              </a:solidFill>
              <a:prstDash val="solid"/>
              <a:miter/>
              <a:headEnd type="none" w="med" len="med"/>
              <a:tailEnd type="none" w="med" len="med"/>
            </a:ln>
          </p:spPr>
        </p:cxnSp>
      </p:grpSp>
      <p:sp>
        <p:nvSpPr>
          <p:cNvPr id="34833" name="Text Box 99"/>
          <p:cNvSpPr txBox="1"/>
          <p:nvPr/>
        </p:nvSpPr>
        <p:spPr>
          <a:xfrm>
            <a:off x="4440238" y="4521200"/>
            <a:ext cx="2809240" cy="822960"/>
          </a:xfrm>
          <a:prstGeom prst="rect">
            <a:avLst/>
          </a:prstGeom>
          <a:noFill/>
          <a:ln w="9525">
            <a:noFill/>
          </a:ln>
        </p:spPr>
        <p:txBody>
          <a:bodyPr wrap="none" anchor="t">
            <a:spAutoFit/>
          </a:bodyPr>
          <a:p>
            <a:pPr lvl="0"/>
            <a:r>
              <a:rPr lang="zh-CN" altLang="en-US" sz="2400" b="1" dirty="0">
                <a:solidFill>
                  <a:srgbClr val="000000"/>
                </a:solidFill>
                <a:latin typeface="Arial" panose="020B0604020202020204" pitchFamily="34" charset="0"/>
                <a:ea typeface="宋体" panose="02010600030101010101" pitchFamily="2" charset="-122"/>
              </a:rPr>
              <a:t>预告解除（劳</a:t>
            </a:r>
            <a:r>
              <a:rPr lang="en-US" altLang="x-none" sz="2400" b="1" dirty="0">
                <a:solidFill>
                  <a:srgbClr val="000000"/>
                </a:solidFill>
                <a:latin typeface="Arial" panose="020B0604020202020204" pitchFamily="34" charset="0"/>
                <a:ea typeface="宋体" panose="02010600030101010101" pitchFamily="2" charset="-122"/>
              </a:rPr>
              <a:t>+</a:t>
            </a:r>
            <a:r>
              <a:rPr lang="zh-CN" altLang="en-US" sz="2400" b="1" dirty="0">
                <a:solidFill>
                  <a:srgbClr val="000000"/>
                </a:solidFill>
                <a:latin typeface="Arial" panose="020B0604020202020204" pitchFamily="34" charset="0"/>
                <a:ea typeface="宋体" panose="02010600030101010101" pitchFamily="2" charset="-122"/>
              </a:rPr>
              <a:t>用）</a:t>
            </a:r>
            <a:endParaRPr lang="zh-CN" altLang="en-US" sz="2400" b="1" dirty="0">
              <a:solidFill>
                <a:srgbClr val="000000"/>
              </a:solidFill>
              <a:latin typeface="Arial" panose="020B0604020202020204" pitchFamily="34" charset="0"/>
              <a:ea typeface="宋体" panose="02010600030101010101" pitchFamily="2" charset="-122"/>
            </a:endParaRPr>
          </a:p>
          <a:p>
            <a:pPr lvl="0"/>
            <a:endParaRPr lang="zh-CN" altLang="en-US" sz="2400" b="1" dirty="0">
              <a:solidFill>
                <a:srgbClr val="000000"/>
              </a:solidFill>
              <a:latin typeface="Arial" panose="020B0604020202020204" pitchFamily="34" charset="0"/>
              <a:ea typeface="宋体" panose="02010600030101010101" pitchFamily="2" charset="-122"/>
            </a:endParaRPr>
          </a:p>
        </p:txBody>
      </p:sp>
      <p:sp>
        <p:nvSpPr>
          <p:cNvPr id="34834" name="Text Box 100"/>
          <p:cNvSpPr txBox="1"/>
          <p:nvPr/>
        </p:nvSpPr>
        <p:spPr>
          <a:xfrm>
            <a:off x="5159375" y="5516563"/>
            <a:ext cx="1713230" cy="457200"/>
          </a:xfrm>
          <a:prstGeom prst="rect">
            <a:avLst/>
          </a:prstGeom>
          <a:noFill/>
          <a:ln w="9525">
            <a:noFill/>
          </a:ln>
        </p:spPr>
        <p:txBody>
          <a:bodyPr wrap="none" anchor="t">
            <a:spAutoFit/>
          </a:bodyPr>
          <a:p>
            <a:pPr lvl="0"/>
            <a:r>
              <a:rPr lang="zh-CN" altLang="en-US" sz="2400" b="1" dirty="0">
                <a:solidFill>
                  <a:srgbClr val="000000"/>
                </a:solidFill>
                <a:latin typeface="Arial" panose="020B0604020202020204" pitchFamily="34" charset="0"/>
                <a:ea typeface="宋体" panose="02010600030101010101" pitchFamily="2" charset="-122"/>
              </a:rPr>
              <a:t>经济性裁员</a:t>
            </a:r>
            <a:endParaRPr lang="zh-CN" altLang="en-US" sz="2400" b="1" dirty="0">
              <a:solidFill>
                <a:srgbClr val="000000"/>
              </a:solidFill>
              <a:latin typeface="Arial" panose="020B0604020202020204" pitchFamily="34" charset="0"/>
              <a:ea typeface="宋体" panose="0201060003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矩形 8"/>
          <p:cNvSpPr/>
          <p:nvPr/>
        </p:nvSpPr>
        <p:spPr>
          <a:xfrm>
            <a:off x="1952625" y="357188"/>
            <a:ext cx="4754880" cy="678815"/>
          </a:xfrm>
          <a:prstGeom prst="rect">
            <a:avLst/>
          </a:prstGeom>
          <a:noFill/>
          <a:ln w="9525">
            <a:noFill/>
          </a:ln>
        </p:spPr>
        <p:txBody>
          <a:bodyPr wrap="none" anchor="t">
            <a:spAutoFit/>
          </a:bodyPr>
          <a:p>
            <a:pPr lvl="0"/>
            <a:r>
              <a:rPr lang="zh-CN" altLang="en-US" sz="3600" dirty="0">
                <a:solidFill>
                  <a:srgbClr val="000000"/>
                </a:solidFill>
                <a:latin typeface="微软雅黑" panose="020B0503020204020204" pitchFamily="2" charset="-122"/>
                <a:ea typeface="微软雅黑" panose="020B0503020204020204" pitchFamily="2" charset="-122"/>
              </a:rPr>
              <a:t>六、非典型性劳动合同</a:t>
            </a:r>
            <a:endParaRPr lang="zh-CN" altLang="en-US" sz="3600" dirty="0">
              <a:solidFill>
                <a:srgbClr val="000000"/>
              </a:solidFill>
              <a:latin typeface="微软雅黑" panose="020B0503020204020204" pitchFamily="2" charset="-122"/>
              <a:ea typeface="微软雅黑" panose="020B0503020204020204" pitchFamily="2" charset="-122"/>
            </a:endParaRPr>
          </a:p>
        </p:txBody>
      </p:sp>
      <p:sp>
        <p:nvSpPr>
          <p:cNvPr id="54275" name="矩形 5"/>
          <p:cNvSpPr/>
          <p:nvPr/>
        </p:nvSpPr>
        <p:spPr>
          <a:xfrm>
            <a:off x="5159375" y="3500438"/>
            <a:ext cx="2011680" cy="483235"/>
          </a:xfrm>
          <a:prstGeom prst="rect">
            <a:avLst/>
          </a:prstGeom>
          <a:noFill/>
          <a:ln w="9525">
            <a:noFill/>
          </a:ln>
        </p:spPr>
        <p:txBody>
          <a:bodyPr wrap="none" anchor="t">
            <a:spAutoFit/>
          </a:bodyPr>
          <a:p>
            <a:pPr lvl="0"/>
            <a:r>
              <a:rPr lang="zh-CN" altLang="en-US" sz="2400" b="1" dirty="0">
                <a:solidFill>
                  <a:srgbClr val="000000"/>
                </a:solidFill>
                <a:latin typeface="微软雅黑" panose="020B0503020204020204" pitchFamily="2" charset="-122"/>
                <a:ea typeface="微软雅黑" panose="020B0503020204020204" pitchFamily="2" charset="-122"/>
              </a:rPr>
              <a:t>非全日制用工</a:t>
            </a:r>
            <a:endParaRPr lang="zh-CN" altLang="en-US" sz="2400" b="1" dirty="0">
              <a:solidFill>
                <a:srgbClr val="000000"/>
              </a:solidFill>
              <a:latin typeface="微软雅黑" panose="020B0503020204020204" pitchFamily="2" charset="-122"/>
              <a:ea typeface="微软雅黑" panose="020B0503020204020204" pitchFamily="2" charset="-122"/>
            </a:endParaRPr>
          </a:p>
        </p:txBody>
      </p:sp>
      <p:sp>
        <p:nvSpPr>
          <p:cNvPr id="54276" name="矩形 5"/>
          <p:cNvSpPr/>
          <p:nvPr/>
        </p:nvSpPr>
        <p:spPr>
          <a:xfrm>
            <a:off x="7824788" y="3429000"/>
            <a:ext cx="1584325" cy="483235"/>
          </a:xfrm>
          <a:prstGeom prst="rect">
            <a:avLst/>
          </a:prstGeom>
          <a:noFill/>
          <a:ln w="9525">
            <a:noFill/>
          </a:ln>
        </p:spPr>
        <p:txBody>
          <a:bodyPr anchor="t">
            <a:spAutoFit/>
          </a:bodyPr>
          <a:p>
            <a:pPr lvl="0"/>
            <a:r>
              <a:rPr lang="zh-CN" altLang="en-US" sz="2400" b="1" dirty="0">
                <a:solidFill>
                  <a:srgbClr val="000000"/>
                </a:solidFill>
                <a:latin typeface="微软雅黑" panose="020B0503020204020204" pitchFamily="2" charset="-122"/>
                <a:ea typeface="微软雅黑" panose="020B0503020204020204" pitchFamily="2" charset="-122"/>
              </a:rPr>
              <a:t>集体合同</a:t>
            </a:r>
            <a:endParaRPr lang="zh-CN" altLang="en-US" sz="2400" b="1" dirty="0">
              <a:solidFill>
                <a:srgbClr val="000000"/>
              </a:solidFill>
              <a:latin typeface="微软雅黑" panose="020B0503020204020204" pitchFamily="2" charset="-122"/>
              <a:ea typeface="微软雅黑" panose="020B0503020204020204" pitchFamily="2" charset="-122"/>
            </a:endParaRPr>
          </a:p>
        </p:txBody>
      </p:sp>
      <p:sp>
        <p:nvSpPr>
          <p:cNvPr id="54277" name="矩形 5"/>
          <p:cNvSpPr/>
          <p:nvPr/>
        </p:nvSpPr>
        <p:spPr>
          <a:xfrm>
            <a:off x="3359150" y="3573463"/>
            <a:ext cx="1402080" cy="483235"/>
          </a:xfrm>
          <a:prstGeom prst="rect">
            <a:avLst/>
          </a:prstGeom>
          <a:noFill/>
          <a:ln w="9525">
            <a:noFill/>
          </a:ln>
        </p:spPr>
        <p:txBody>
          <a:bodyPr wrap="none" anchor="t">
            <a:spAutoFit/>
          </a:bodyPr>
          <a:p>
            <a:pPr lvl="0"/>
            <a:r>
              <a:rPr lang="zh-CN" altLang="en-US" sz="2400" b="1" dirty="0">
                <a:solidFill>
                  <a:srgbClr val="000000"/>
                </a:solidFill>
                <a:latin typeface="微软雅黑" panose="020B0503020204020204" pitchFamily="2" charset="-122"/>
                <a:ea typeface="微软雅黑" panose="020B0503020204020204" pitchFamily="2" charset="-122"/>
              </a:rPr>
              <a:t>劳务派遣</a:t>
            </a:r>
            <a:endParaRPr lang="zh-CN" altLang="en-US" sz="2400" b="1" dirty="0">
              <a:solidFill>
                <a:srgbClr val="000000"/>
              </a:solidFill>
              <a:latin typeface="微软雅黑" panose="020B0503020204020204" pitchFamily="2" charset="-122"/>
              <a:ea typeface="微软雅黑" panose="020B0503020204020204" pitchFamily="2"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69" name="标题 106497"/>
          <p:cNvSpPr>
            <a:spLocks noGrp="1" noRot="1"/>
          </p:cNvSpPr>
          <p:nvPr>
            <p:ph type="title"/>
          </p:nvPr>
        </p:nvSpPr>
        <p:spPr>
          <a:xfrm>
            <a:off x="1919288" y="333375"/>
            <a:ext cx="8540750" cy="792163"/>
          </a:xfrm>
        </p:spPr>
        <p:txBody>
          <a:bodyPr anchor="ctr"/>
          <a:p>
            <a:r>
              <a:rPr lang="zh-CN" altLang="en-US" sz="3600">
                <a:solidFill>
                  <a:srgbClr val="000000"/>
                </a:solidFill>
              </a:rPr>
              <a:t>社会保险</a:t>
            </a:r>
            <a:endParaRPr lang="zh-CN" altLang="en-US" sz="3600">
              <a:solidFill>
                <a:srgbClr val="000000"/>
              </a:solidFill>
            </a:endParaRPr>
          </a:p>
        </p:txBody>
      </p:sp>
      <p:sp>
        <p:nvSpPr>
          <p:cNvPr id="109570" name="文本占位符 106498"/>
          <p:cNvSpPr>
            <a:spLocks noGrp="1" noRot="1"/>
          </p:cNvSpPr>
          <p:nvPr>
            <p:ph type="body" sz="half" idx="1"/>
          </p:nvPr>
        </p:nvSpPr>
        <p:spPr>
          <a:xfrm>
            <a:off x="1524000" y="1700213"/>
            <a:ext cx="3851275" cy="2016125"/>
          </a:xfrm>
        </p:spPr>
        <p:txBody>
          <a:bodyPr anchor="t"/>
          <a:p>
            <a:r>
              <a:rPr lang="zh-CN" altLang="en-US" sz="2400" kern="1200">
                <a:solidFill>
                  <a:srgbClr val="000000"/>
                </a:solidFill>
              </a:rPr>
              <a:t>　　社会保险是社会保障体系的核心部分，包括养老保险、失业保险、医疗保险、工伤保险和生育保险。</a:t>
            </a:r>
            <a:endParaRPr lang="zh-CN" altLang="en-US" sz="2400" kern="1200">
              <a:solidFill>
                <a:srgbClr val="000000"/>
              </a:solidFill>
            </a:endParaRPr>
          </a:p>
        </p:txBody>
      </p:sp>
      <p:grpSp>
        <p:nvGrpSpPr>
          <p:cNvPr id="109571" name="组合 106499"/>
          <p:cNvGrpSpPr>
            <a:grpSpLocks noChangeAspect="1"/>
          </p:cNvGrpSpPr>
          <p:nvPr/>
        </p:nvGrpSpPr>
        <p:grpSpPr>
          <a:xfrm>
            <a:off x="5808663" y="1628775"/>
            <a:ext cx="4194175" cy="4670425"/>
            <a:chOff x="0" y="0"/>
            <a:chExt cx="1440" cy="2447"/>
          </a:xfrm>
        </p:grpSpPr>
        <p:sp>
          <p:nvSpPr>
            <p:cNvPr id="109572" name="矩形 106500"/>
            <p:cNvSpPr>
              <a:spLocks noChangeAspect="1" noTextEdit="1"/>
            </p:cNvSpPr>
            <p:nvPr/>
          </p:nvSpPr>
          <p:spPr>
            <a:xfrm>
              <a:off x="0" y="0"/>
              <a:ext cx="1440" cy="2447"/>
            </a:xfrm>
            <a:prstGeom prst="rect">
              <a:avLst/>
            </a:prstGeom>
            <a:noFill/>
            <a:ln w="9525">
              <a:noFill/>
            </a:ln>
          </p:spPr>
          <p:txBody>
            <a:bodyPr anchor="t"/>
            <a:p>
              <a:pPr lvl="0" eaLnBrk="0" hangingPunct="0"/>
              <a:endParaRPr lang="zh-CN" altLang="en-US">
                <a:latin typeface="Arial" panose="020B0604020202020204" pitchFamily="34" charset="0"/>
                <a:ea typeface="宋体" panose="02010600030101010101" pitchFamily="2" charset="-122"/>
              </a:endParaRPr>
            </a:p>
          </p:txBody>
        </p:sp>
        <p:cxnSp>
          <p:nvCxnSpPr>
            <p:cNvPr id="109573" name="_s146449"/>
            <p:cNvCxnSpPr>
              <a:stCxn id="109583" idx="1"/>
              <a:endCxn id="109578" idx="2"/>
            </p:cNvCxnSpPr>
            <p:nvPr/>
          </p:nvCxnSpPr>
          <p:spPr>
            <a:xfrm rot="10800000">
              <a:off x="432" y="288"/>
              <a:ext cx="144" cy="2016"/>
            </a:xfrm>
            <a:prstGeom prst="bentConnector2">
              <a:avLst/>
            </a:prstGeom>
            <a:ln w="28575" cap="flat" cmpd="sng">
              <a:solidFill>
                <a:schemeClr val="tx1"/>
              </a:solidFill>
              <a:prstDash val="solid"/>
              <a:miter/>
              <a:headEnd type="none" w="med" len="med"/>
              <a:tailEnd type="none" w="med" len="med"/>
            </a:ln>
          </p:spPr>
        </p:cxnSp>
        <p:cxnSp>
          <p:nvCxnSpPr>
            <p:cNvPr id="109574" name="_s146447"/>
            <p:cNvCxnSpPr>
              <a:stCxn id="109582" idx="1"/>
              <a:endCxn id="109578" idx="2"/>
            </p:cNvCxnSpPr>
            <p:nvPr/>
          </p:nvCxnSpPr>
          <p:spPr>
            <a:xfrm rot="10800000">
              <a:off x="432" y="288"/>
              <a:ext cx="144" cy="1584"/>
            </a:xfrm>
            <a:prstGeom prst="bentConnector2">
              <a:avLst/>
            </a:prstGeom>
            <a:ln w="28575" cap="flat" cmpd="sng">
              <a:solidFill>
                <a:schemeClr val="tx1"/>
              </a:solidFill>
              <a:prstDash val="solid"/>
              <a:miter/>
              <a:headEnd type="none" w="med" len="med"/>
              <a:tailEnd type="none" w="med" len="med"/>
            </a:ln>
          </p:spPr>
        </p:cxnSp>
        <p:cxnSp>
          <p:nvCxnSpPr>
            <p:cNvPr id="109575" name="_s146444"/>
            <p:cNvCxnSpPr>
              <a:stCxn id="109581" idx="1"/>
              <a:endCxn id="109578" idx="2"/>
            </p:cNvCxnSpPr>
            <p:nvPr/>
          </p:nvCxnSpPr>
          <p:spPr>
            <a:xfrm rot="10800000">
              <a:off x="432" y="288"/>
              <a:ext cx="144" cy="1152"/>
            </a:xfrm>
            <a:prstGeom prst="bentConnector2">
              <a:avLst/>
            </a:prstGeom>
            <a:ln w="28575" cap="flat" cmpd="sng">
              <a:solidFill>
                <a:schemeClr val="tx1"/>
              </a:solidFill>
              <a:prstDash val="solid"/>
              <a:miter/>
              <a:headEnd type="none" w="med" len="med"/>
              <a:tailEnd type="none" w="med" len="med"/>
            </a:ln>
          </p:spPr>
        </p:cxnSp>
        <p:cxnSp>
          <p:nvCxnSpPr>
            <p:cNvPr id="109576" name="_s146443"/>
            <p:cNvCxnSpPr>
              <a:stCxn id="109580" idx="1"/>
              <a:endCxn id="109578" idx="2"/>
            </p:cNvCxnSpPr>
            <p:nvPr/>
          </p:nvCxnSpPr>
          <p:spPr>
            <a:xfrm rot="10800000">
              <a:off x="432" y="288"/>
              <a:ext cx="144" cy="720"/>
            </a:xfrm>
            <a:prstGeom prst="bentConnector2">
              <a:avLst/>
            </a:prstGeom>
            <a:ln w="28575" cap="flat" cmpd="sng">
              <a:solidFill>
                <a:schemeClr val="tx1"/>
              </a:solidFill>
              <a:prstDash val="solid"/>
              <a:miter/>
              <a:headEnd type="none" w="med" len="med"/>
              <a:tailEnd type="none" w="med" len="med"/>
            </a:ln>
          </p:spPr>
        </p:cxnSp>
        <p:cxnSp>
          <p:nvCxnSpPr>
            <p:cNvPr id="109577" name="_s146442"/>
            <p:cNvCxnSpPr>
              <a:stCxn id="109579" idx="1"/>
              <a:endCxn id="109578" idx="2"/>
            </p:cNvCxnSpPr>
            <p:nvPr/>
          </p:nvCxnSpPr>
          <p:spPr>
            <a:xfrm rot="10800000">
              <a:off x="432" y="288"/>
              <a:ext cx="144" cy="288"/>
            </a:xfrm>
            <a:prstGeom prst="bentConnector2">
              <a:avLst/>
            </a:prstGeom>
            <a:ln w="28575" cap="flat" cmpd="sng">
              <a:solidFill>
                <a:schemeClr val="tx1"/>
              </a:solidFill>
              <a:prstDash val="solid"/>
              <a:miter/>
              <a:headEnd type="none" w="med" len="med"/>
              <a:tailEnd type="none" w="med" len="med"/>
            </a:ln>
          </p:spPr>
        </p:cxnSp>
        <p:sp>
          <p:nvSpPr>
            <p:cNvPr id="109578" name="_s146438"/>
            <p:cNvSpPr/>
            <p:nvPr/>
          </p:nvSpPr>
          <p:spPr>
            <a:xfrm>
              <a:off x="0" y="0"/>
              <a:ext cx="864" cy="288"/>
            </a:xfrm>
            <a:prstGeom prst="roundRect">
              <a:avLst>
                <a:gd name="adj" fmla="val 16667"/>
              </a:avLst>
            </a:prstGeom>
            <a:solidFill>
              <a:schemeClr val="bg1"/>
            </a:solidFill>
            <a:ln w="9525" cap="flat" cmpd="sng">
              <a:solidFill>
                <a:schemeClr val="tx1"/>
              </a:solidFill>
              <a:prstDash val="solid"/>
              <a:round/>
              <a:headEnd type="none" w="med" len="med"/>
              <a:tailEnd type="none" w="med" len="med"/>
            </a:ln>
          </p:spPr>
          <p:txBody>
            <a:bodyPr wrap="none" lIns="0" tIns="0" rIns="0" bIns="0" anchor="ctr"/>
            <a:p>
              <a:pPr lvl="0" algn="ctr"/>
              <a:r>
                <a:rPr lang="zh-CN" altLang="en-US" sz="2400" dirty="0">
                  <a:solidFill>
                    <a:srgbClr val="000000"/>
                  </a:solidFill>
                  <a:latin typeface="Arial" panose="020B0604020202020204" pitchFamily="34" charset="0"/>
                  <a:ea typeface="宋体" panose="02010600030101010101" pitchFamily="2" charset="-122"/>
                </a:rPr>
                <a:t>社会保险</a:t>
              </a:r>
              <a:endParaRPr lang="zh-CN" altLang="en-US" sz="2400" dirty="0">
                <a:solidFill>
                  <a:srgbClr val="000000"/>
                </a:solidFill>
                <a:latin typeface="Arial" panose="020B0604020202020204" pitchFamily="34" charset="0"/>
                <a:ea typeface="宋体" panose="02010600030101010101" pitchFamily="2" charset="-122"/>
              </a:endParaRPr>
            </a:p>
          </p:txBody>
        </p:sp>
        <p:sp>
          <p:nvSpPr>
            <p:cNvPr id="109579" name="_s146439"/>
            <p:cNvSpPr/>
            <p:nvPr/>
          </p:nvSpPr>
          <p:spPr>
            <a:xfrm>
              <a:off x="576" y="432"/>
              <a:ext cx="864" cy="288"/>
            </a:xfrm>
            <a:prstGeom prst="roundRect">
              <a:avLst>
                <a:gd name="adj" fmla="val 16667"/>
              </a:avLst>
            </a:prstGeom>
            <a:solidFill>
              <a:schemeClr val="bg1"/>
            </a:solidFill>
            <a:ln w="9525" cap="flat" cmpd="sng">
              <a:solidFill>
                <a:schemeClr val="tx1"/>
              </a:solidFill>
              <a:prstDash val="solid"/>
              <a:round/>
              <a:headEnd type="none" w="med" len="med"/>
              <a:tailEnd type="none" w="med" len="med"/>
            </a:ln>
          </p:spPr>
          <p:txBody>
            <a:bodyPr wrap="none" lIns="0" tIns="0" rIns="0" bIns="0" anchor="ctr"/>
            <a:p>
              <a:pPr lvl="0" algn="ctr"/>
              <a:r>
                <a:rPr lang="zh-CN" altLang="en-US" sz="2400" dirty="0">
                  <a:solidFill>
                    <a:srgbClr val="000000"/>
                  </a:solidFill>
                  <a:latin typeface="Arial" panose="020B0604020202020204" pitchFamily="34" charset="0"/>
                  <a:ea typeface="宋体" panose="02010600030101010101" pitchFamily="2" charset="-122"/>
                </a:rPr>
                <a:t>养老保险</a:t>
              </a:r>
              <a:endParaRPr lang="zh-CN" altLang="en-US" sz="2400" dirty="0">
                <a:solidFill>
                  <a:srgbClr val="000000"/>
                </a:solidFill>
                <a:latin typeface="Arial" panose="020B0604020202020204" pitchFamily="34" charset="0"/>
                <a:ea typeface="宋体" panose="02010600030101010101" pitchFamily="2" charset="-122"/>
              </a:endParaRPr>
            </a:p>
          </p:txBody>
        </p:sp>
        <p:sp>
          <p:nvSpPr>
            <p:cNvPr id="109580" name="_s146440"/>
            <p:cNvSpPr/>
            <p:nvPr/>
          </p:nvSpPr>
          <p:spPr>
            <a:xfrm>
              <a:off x="576" y="864"/>
              <a:ext cx="864" cy="288"/>
            </a:xfrm>
            <a:prstGeom prst="roundRect">
              <a:avLst>
                <a:gd name="adj" fmla="val 16667"/>
              </a:avLst>
            </a:prstGeom>
            <a:solidFill>
              <a:schemeClr val="bg1"/>
            </a:solidFill>
            <a:ln w="9525" cap="flat" cmpd="sng">
              <a:solidFill>
                <a:schemeClr val="tx1"/>
              </a:solidFill>
              <a:prstDash val="solid"/>
              <a:round/>
              <a:headEnd type="none" w="med" len="med"/>
              <a:tailEnd type="none" w="med" len="med"/>
            </a:ln>
          </p:spPr>
          <p:txBody>
            <a:bodyPr wrap="none" lIns="0" tIns="0" rIns="0" bIns="0" anchor="ctr"/>
            <a:p>
              <a:pPr lvl="0" algn="ctr"/>
              <a:r>
                <a:rPr lang="zh-CN" altLang="en-US" sz="2400" dirty="0">
                  <a:solidFill>
                    <a:srgbClr val="000000"/>
                  </a:solidFill>
                  <a:latin typeface="Arial" panose="020B0604020202020204" pitchFamily="34" charset="0"/>
                  <a:ea typeface="宋体" panose="02010600030101010101" pitchFamily="2" charset="-122"/>
                </a:rPr>
                <a:t>失业保险</a:t>
              </a:r>
              <a:endParaRPr lang="zh-CN" altLang="en-US" sz="2400" dirty="0">
                <a:solidFill>
                  <a:srgbClr val="000000"/>
                </a:solidFill>
                <a:latin typeface="Arial" panose="020B0604020202020204" pitchFamily="34" charset="0"/>
                <a:ea typeface="宋体" panose="02010600030101010101" pitchFamily="2" charset="-122"/>
              </a:endParaRPr>
            </a:p>
          </p:txBody>
        </p:sp>
        <p:sp>
          <p:nvSpPr>
            <p:cNvPr id="109581" name="_s146441"/>
            <p:cNvSpPr/>
            <p:nvPr/>
          </p:nvSpPr>
          <p:spPr>
            <a:xfrm>
              <a:off x="576" y="1296"/>
              <a:ext cx="863" cy="288"/>
            </a:xfrm>
            <a:prstGeom prst="roundRect">
              <a:avLst>
                <a:gd name="adj" fmla="val 16667"/>
              </a:avLst>
            </a:prstGeom>
            <a:solidFill>
              <a:schemeClr val="bg1"/>
            </a:solidFill>
            <a:ln w="9525" cap="flat" cmpd="sng">
              <a:solidFill>
                <a:schemeClr val="tx1"/>
              </a:solidFill>
              <a:prstDash val="solid"/>
              <a:round/>
              <a:headEnd type="none" w="med" len="med"/>
              <a:tailEnd type="none" w="med" len="med"/>
            </a:ln>
          </p:spPr>
          <p:txBody>
            <a:bodyPr wrap="none" lIns="0" tIns="0" rIns="0" bIns="0" anchor="ctr"/>
            <a:p>
              <a:pPr lvl="0" algn="ctr"/>
              <a:r>
                <a:rPr lang="zh-CN" altLang="en-US" sz="2400" dirty="0">
                  <a:solidFill>
                    <a:srgbClr val="000000"/>
                  </a:solidFill>
                  <a:latin typeface="Arial" panose="020B0604020202020204" pitchFamily="34" charset="0"/>
                  <a:ea typeface="宋体" panose="02010600030101010101" pitchFamily="2" charset="-122"/>
                </a:rPr>
                <a:t>医疗保险</a:t>
              </a:r>
              <a:endParaRPr lang="zh-CN" altLang="en-US" sz="2400" dirty="0">
                <a:solidFill>
                  <a:srgbClr val="000000"/>
                </a:solidFill>
                <a:latin typeface="Arial" panose="020B0604020202020204" pitchFamily="34" charset="0"/>
                <a:ea typeface="宋体" panose="02010600030101010101" pitchFamily="2" charset="-122"/>
              </a:endParaRPr>
            </a:p>
          </p:txBody>
        </p:sp>
        <p:sp>
          <p:nvSpPr>
            <p:cNvPr id="109582" name="_s146446"/>
            <p:cNvSpPr/>
            <p:nvPr/>
          </p:nvSpPr>
          <p:spPr>
            <a:xfrm>
              <a:off x="576" y="1728"/>
              <a:ext cx="864" cy="288"/>
            </a:xfrm>
            <a:prstGeom prst="roundRect">
              <a:avLst>
                <a:gd name="adj" fmla="val 16667"/>
              </a:avLst>
            </a:prstGeom>
            <a:solidFill>
              <a:schemeClr val="bg1"/>
            </a:solidFill>
            <a:ln w="9525" cap="flat" cmpd="sng">
              <a:solidFill>
                <a:schemeClr val="tx1"/>
              </a:solidFill>
              <a:prstDash val="solid"/>
              <a:round/>
              <a:headEnd type="none" w="med" len="med"/>
              <a:tailEnd type="none" w="med" len="med"/>
            </a:ln>
          </p:spPr>
          <p:txBody>
            <a:bodyPr wrap="none" lIns="0" tIns="0" rIns="0" bIns="0" anchor="ctr"/>
            <a:p>
              <a:pPr lvl="0" algn="ctr"/>
              <a:r>
                <a:rPr lang="zh-CN" altLang="en-US" sz="2400" dirty="0">
                  <a:solidFill>
                    <a:srgbClr val="000000"/>
                  </a:solidFill>
                  <a:latin typeface="Arial" panose="020B0604020202020204" pitchFamily="34" charset="0"/>
                  <a:ea typeface="宋体" panose="02010600030101010101" pitchFamily="2" charset="-122"/>
                </a:rPr>
                <a:t>工伤保险</a:t>
              </a:r>
              <a:endParaRPr lang="zh-CN" altLang="en-US" sz="2400" dirty="0">
                <a:solidFill>
                  <a:srgbClr val="000000"/>
                </a:solidFill>
                <a:latin typeface="Arial" panose="020B0604020202020204" pitchFamily="34" charset="0"/>
                <a:ea typeface="宋体" panose="02010600030101010101" pitchFamily="2" charset="-122"/>
              </a:endParaRPr>
            </a:p>
          </p:txBody>
        </p:sp>
        <p:sp>
          <p:nvSpPr>
            <p:cNvPr id="109583" name="_s146448"/>
            <p:cNvSpPr/>
            <p:nvPr/>
          </p:nvSpPr>
          <p:spPr>
            <a:xfrm>
              <a:off x="576" y="2160"/>
              <a:ext cx="863" cy="287"/>
            </a:xfrm>
            <a:prstGeom prst="roundRect">
              <a:avLst>
                <a:gd name="adj" fmla="val 16667"/>
              </a:avLst>
            </a:prstGeom>
            <a:solidFill>
              <a:schemeClr val="bg1"/>
            </a:solidFill>
            <a:ln w="9525" cap="flat" cmpd="sng">
              <a:solidFill>
                <a:schemeClr val="tx1"/>
              </a:solidFill>
              <a:prstDash val="solid"/>
              <a:round/>
              <a:headEnd type="none" w="med" len="med"/>
              <a:tailEnd type="none" w="med" len="med"/>
            </a:ln>
          </p:spPr>
          <p:txBody>
            <a:bodyPr wrap="none" lIns="0" tIns="0" rIns="0" bIns="0" anchor="ctr"/>
            <a:p>
              <a:pPr lvl="0" algn="ctr"/>
              <a:r>
                <a:rPr lang="zh-CN" altLang="en-US" sz="2400" dirty="0">
                  <a:solidFill>
                    <a:srgbClr val="000000"/>
                  </a:solidFill>
                  <a:latin typeface="Arial" panose="020B0604020202020204" pitchFamily="34" charset="0"/>
                  <a:ea typeface="宋体" panose="02010600030101010101" pitchFamily="2" charset="-122"/>
                </a:rPr>
                <a:t>生育保险</a:t>
              </a:r>
              <a:endParaRPr lang="zh-CN" altLang="en-US" sz="2400" dirty="0">
                <a:solidFill>
                  <a:srgbClr val="000000"/>
                </a:solidFill>
                <a:latin typeface="Arial" panose="020B0604020202020204" pitchFamily="34" charset="0"/>
                <a:ea typeface="宋体" panose="02010600030101010101" pitchFamily="2" charset="-122"/>
              </a:endParaRPr>
            </a:p>
          </p:txBody>
        </p:sp>
      </p:grpSp>
      <p:pic>
        <p:nvPicPr>
          <p:cNvPr id="109584" name="图片 106512" descr="u=1294372667,3808450309&amp;fm=23&amp;gp=0"/>
          <p:cNvPicPr>
            <a:picLocks noChangeAspect="1"/>
          </p:cNvPicPr>
          <p:nvPr/>
        </p:nvPicPr>
        <p:blipFill>
          <a:blip r:embed="rId1"/>
          <a:stretch>
            <a:fillRect/>
          </a:stretch>
        </p:blipFill>
        <p:spPr>
          <a:xfrm>
            <a:off x="3432175" y="3933825"/>
            <a:ext cx="2857500" cy="2343150"/>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标题 8193"/>
          <p:cNvSpPr>
            <a:spLocks noGrp="1"/>
          </p:cNvSpPr>
          <p:nvPr>
            <p:ph type="title"/>
          </p:nvPr>
        </p:nvSpPr>
        <p:spPr>
          <a:xfrm>
            <a:off x="1752600" y="304800"/>
            <a:ext cx="8229600" cy="927100"/>
          </a:xfrm>
          <a:ln>
            <a:miter/>
          </a:ln>
          <a:effectLst>
            <a:outerShdw dist="35921" dir="2699999" algn="ctr" rotWithShape="0">
              <a:srgbClr val="FFFFFF"/>
            </a:outerShdw>
          </a:effectLst>
        </p:spPr>
        <p:txBody>
          <a:bodyPr anchor="ctr"/>
          <a:p>
            <a:pPr fontAlgn="base"/>
            <a:r>
              <a:rPr lang="zh-CN" altLang="en-US" strike="noStrike" noProof="1" dirty="0">
                <a:solidFill>
                  <a:srgbClr val="6600CC"/>
                </a:solidFill>
                <a:effectLst>
                  <a:outerShdw blurRad="38100" dist="38100" dir="2700000">
                    <a:srgbClr val="C0C0C0"/>
                  </a:outerShdw>
                </a:effectLst>
              </a:rPr>
              <a:t>企</a:t>
            </a:r>
            <a:r>
              <a:rPr lang="zh-CN" altLang="en-US" strike="noStrike" noProof="1">
                <a:solidFill>
                  <a:srgbClr val="6600CC"/>
                </a:solidFill>
                <a:effectLst>
                  <a:outerShdw blurRad="38100" dist="38100" dir="2700000">
                    <a:srgbClr val="C0C0C0"/>
                  </a:outerShdw>
                </a:effectLst>
              </a:rPr>
              <a:t>业</a:t>
            </a:r>
            <a:endParaRPr lang="zh-CN" altLang="en-US" strike="noStrike" noProof="1">
              <a:solidFill>
                <a:srgbClr val="6600CC"/>
              </a:solidFill>
              <a:effectLst>
                <a:outerShdw blurRad="38100" dist="38100" dir="2700000">
                  <a:srgbClr val="C0C0C0"/>
                </a:outerShdw>
              </a:effectLst>
            </a:endParaRPr>
          </a:p>
        </p:txBody>
      </p:sp>
      <p:sp>
        <p:nvSpPr>
          <p:cNvPr id="8195" name="内容占位符 8194"/>
          <p:cNvSpPr>
            <a:spLocks noGrp="1"/>
          </p:cNvSpPr>
          <p:nvPr>
            <p:ph idx="1"/>
          </p:nvPr>
        </p:nvSpPr>
        <p:spPr>
          <a:xfrm>
            <a:off x="1828800" y="1981200"/>
            <a:ext cx="8610600" cy="2590800"/>
          </a:xfrm>
        </p:spPr>
        <p:txBody>
          <a:bodyPr anchor="t"/>
          <a:p>
            <a:pPr>
              <a:buClr>
                <a:srgbClr val="003300"/>
              </a:buClr>
              <a:buFont typeface="Wingdings" panose="05000000000000000000" pitchFamily="2" charset="2"/>
              <a:buNone/>
            </a:pPr>
            <a:r>
              <a:rPr lang="zh-CN" altLang="en-US" sz="3600" b="1" dirty="0"/>
              <a:t>含</a:t>
            </a:r>
            <a:r>
              <a:rPr lang="zh-CN" altLang="en-US" sz="3600" b="1"/>
              <a:t>义：</a:t>
            </a:r>
            <a:endParaRPr lang="zh-CN" altLang="en-US" sz="3600" b="1"/>
          </a:p>
          <a:p>
            <a:pPr>
              <a:buClr>
                <a:schemeClr val="tx2"/>
              </a:buClr>
              <a:buFont typeface="Wingdings" panose="05000000000000000000" pitchFamily="2" charset="2"/>
              <a:buNone/>
            </a:pPr>
            <a:r>
              <a:rPr lang="zh-CN" altLang="en-US" sz="3600" b="1"/>
              <a:t>    </a:t>
            </a:r>
            <a:r>
              <a:rPr lang="zh-CN" altLang="en-US" sz="3500" b="1" dirty="0"/>
              <a:t>企</a:t>
            </a:r>
            <a:r>
              <a:rPr lang="zh-CN" altLang="en-US" sz="3500" b="1"/>
              <a:t>业是</a:t>
            </a:r>
            <a:r>
              <a:rPr lang="zh-CN" altLang="en-US" sz="3500" b="1" dirty="0"/>
              <a:t>以营</a:t>
            </a:r>
            <a:r>
              <a:rPr lang="zh-CN" altLang="en-US" sz="3500" b="1"/>
              <a:t>利为目的而从事生产经营活动</a:t>
            </a:r>
            <a:r>
              <a:rPr lang="en-US" altLang="zh-CN" sz="3500" b="1"/>
              <a:t>,</a:t>
            </a:r>
            <a:r>
              <a:rPr lang="zh-CN" altLang="en-US" sz="3500" b="1"/>
              <a:t>向社会提供商品或服务的经济</a:t>
            </a:r>
            <a:r>
              <a:rPr lang="zh-CN" altLang="en-US" sz="3500" b="1" dirty="0"/>
              <a:t>组织</a:t>
            </a:r>
            <a:endParaRPr lang="zh-CN" altLang="en-US" sz="3500"/>
          </a:p>
        </p:txBody>
      </p:sp>
      <p:sp>
        <p:nvSpPr>
          <p:cNvPr id="8196" name="矩形 8195"/>
          <p:cNvSpPr/>
          <p:nvPr/>
        </p:nvSpPr>
        <p:spPr>
          <a:xfrm>
            <a:off x="1828800" y="1905000"/>
            <a:ext cx="8229600" cy="2362200"/>
          </a:xfrm>
          <a:prstGeom prst="rect">
            <a:avLst/>
          </a:prstGeom>
          <a:noFill/>
          <a:ln w="28575" cap="flat" cmpd="sng">
            <a:solidFill>
              <a:srgbClr val="008000"/>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8197" name="直接连接符 8196"/>
          <p:cNvSpPr/>
          <p:nvPr/>
        </p:nvSpPr>
        <p:spPr>
          <a:xfrm>
            <a:off x="4343400" y="3200400"/>
            <a:ext cx="2133600" cy="0"/>
          </a:xfrm>
          <a:prstGeom prst="line">
            <a:avLst/>
          </a:prstGeom>
          <a:ln w="38100"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8198" name="直接连接符 8197"/>
          <p:cNvSpPr/>
          <p:nvPr/>
        </p:nvSpPr>
        <p:spPr>
          <a:xfrm>
            <a:off x="7848600" y="3733800"/>
            <a:ext cx="1600200" cy="0"/>
          </a:xfrm>
          <a:prstGeom prst="line">
            <a:avLst/>
          </a:prstGeom>
          <a:ln w="38100"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11270" name="矩形 8202"/>
          <p:cNvSpPr/>
          <p:nvPr/>
        </p:nvSpPr>
        <p:spPr>
          <a:xfrm>
            <a:off x="2209800" y="5614988"/>
            <a:ext cx="4297680" cy="365760"/>
          </a:xfrm>
          <a:prstGeom prst="rect">
            <a:avLst/>
          </a:prstGeom>
          <a:noFill/>
          <a:ln w="9525">
            <a:noFill/>
          </a:ln>
        </p:spPr>
        <p:txBody>
          <a:bodyPr wrap="none" anchor="t">
            <a:spAutoFit/>
          </a:bodyPr>
          <a:p>
            <a:pPr lvl="0"/>
            <a:r>
              <a:rPr lang="zh-CN" altLang="en-US" dirty="0">
                <a:latin typeface="Arial" panose="020B0604020202020204" pitchFamily="34" charset="0"/>
                <a:ea typeface="宋体" panose="02010600030101010101" pitchFamily="2" charset="-122"/>
              </a:rPr>
              <a:t>什么是企业，企业的地位，企业的类型？</a:t>
            </a:r>
            <a:endParaRPr lang="zh-CN" altLang="en-US" dirty="0">
              <a:latin typeface="Arial" panose="020B0604020202020204" pitchFamily="34" charset="0"/>
              <a:ea typeface="宋体" panose="02010600030101010101" pitchFamily="2" charset="-122"/>
            </a:endParaRPr>
          </a:p>
        </p:txBody>
      </p:sp>
      <p:sp>
        <p:nvSpPr>
          <p:cNvPr id="8204" name="AutoShape 26"/>
          <p:cNvSpPr/>
          <p:nvPr/>
        </p:nvSpPr>
        <p:spPr>
          <a:xfrm>
            <a:off x="8305800" y="4038600"/>
            <a:ext cx="1905000" cy="876300"/>
          </a:xfrm>
          <a:prstGeom prst="wedgeEllipseCallout">
            <a:avLst>
              <a:gd name="adj1" fmla="val -46917"/>
              <a:gd name="adj2" fmla="val -74273"/>
            </a:avLst>
          </a:prstGeom>
          <a:noFill/>
          <a:ln w="9525" cap="flat" cmpd="sng">
            <a:solidFill>
              <a:schemeClr val="tx1"/>
            </a:solidFill>
            <a:prstDash val="solid"/>
            <a:miter/>
            <a:headEnd type="none" w="med" len="med"/>
            <a:tailEnd type="none" w="med" len="med"/>
          </a:ln>
        </p:spPr>
        <p:txBody>
          <a:bodyPr anchor="t"/>
          <a:p>
            <a:pPr lvl="0" algn="ctr"/>
            <a:r>
              <a:rPr lang="zh-CN" altLang="en-US" dirty="0">
                <a:solidFill>
                  <a:srgbClr val="FF0000"/>
                </a:solidFill>
                <a:latin typeface="Arial" panose="020B0604020202020204" pitchFamily="34" charset="0"/>
                <a:ea typeface="华文中宋" panose="02010600040101010101" pitchFamily="2" charset="-122"/>
              </a:rPr>
              <a:t>性质</a:t>
            </a:r>
            <a:endParaRPr lang="zh-CN" altLang="en-US" dirty="0">
              <a:solidFill>
                <a:srgbClr val="FF0000"/>
              </a:solidFill>
              <a:latin typeface="Arial" panose="020B0604020202020204" pitchFamily="34" charset="0"/>
              <a:ea typeface="华文中宋" panose="02010600040101010101" pitchFamily="2" charset="-122"/>
            </a:endParaRPr>
          </a:p>
        </p:txBody>
      </p:sp>
      <p:sp>
        <p:nvSpPr>
          <p:cNvPr id="8205" name="AutoShape 26"/>
          <p:cNvSpPr/>
          <p:nvPr/>
        </p:nvSpPr>
        <p:spPr>
          <a:xfrm>
            <a:off x="5791200" y="1676400"/>
            <a:ext cx="1676400" cy="762000"/>
          </a:xfrm>
          <a:prstGeom prst="wedgeEllipseCallout">
            <a:avLst>
              <a:gd name="adj1" fmla="val -46023"/>
              <a:gd name="adj2" fmla="val 85208"/>
            </a:avLst>
          </a:prstGeom>
          <a:noFill/>
          <a:ln w="9525" cap="flat" cmpd="sng">
            <a:solidFill>
              <a:schemeClr val="tx1"/>
            </a:solidFill>
            <a:prstDash val="solid"/>
            <a:miter/>
            <a:headEnd type="none" w="med" len="med"/>
            <a:tailEnd type="none" w="med" len="med"/>
          </a:ln>
        </p:spPr>
        <p:txBody>
          <a:bodyPr anchor="t"/>
          <a:p>
            <a:pPr lvl="0" algn="ctr"/>
            <a:r>
              <a:rPr lang="zh-CN" altLang="en-US" dirty="0">
                <a:solidFill>
                  <a:srgbClr val="FF0000"/>
                </a:solidFill>
                <a:latin typeface="Arial" panose="020B0604020202020204" pitchFamily="34" charset="0"/>
                <a:ea typeface="华文中宋" panose="02010600040101010101" pitchFamily="2" charset="-122"/>
              </a:rPr>
              <a:t>目的</a:t>
            </a:r>
            <a:endParaRPr lang="zh-CN" altLang="en-US" dirty="0">
              <a:solidFill>
                <a:srgbClr val="FF0000"/>
              </a:solidFill>
              <a:latin typeface="Arial" panose="020B0604020202020204" pitchFamily="34" charset="0"/>
              <a:ea typeface="华文中宋" panose="02010600040101010101" pitchFamily="2" charset="-122"/>
            </a:endParaRPr>
          </a:p>
        </p:txBody>
      </p:sp>
      <p:sp>
        <p:nvSpPr>
          <p:cNvPr id="8206" name="直接连接符 8205"/>
          <p:cNvSpPr/>
          <p:nvPr/>
        </p:nvSpPr>
        <p:spPr>
          <a:xfrm>
            <a:off x="2895600" y="3733800"/>
            <a:ext cx="4267200" cy="0"/>
          </a:xfrm>
          <a:prstGeom prst="line">
            <a:avLst/>
          </a:prstGeom>
          <a:ln w="38100" cap="flat" cmpd="sng">
            <a:solidFill>
              <a:srgbClr val="FF0000"/>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8208" name="AutoShape 26"/>
          <p:cNvSpPr/>
          <p:nvPr/>
        </p:nvSpPr>
        <p:spPr>
          <a:xfrm>
            <a:off x="4724400" y="4343400"/>
            <a:ext cx="1800225" cy="762000"/>
          </a:xfrm>
          <a:prstGeom prst="wedgeEllipseCallout">
            <a:avLst>
              <a:gd name="adj1" fmla="val -51236"/>
              <a:gd name="adj2" fmla="val -101875"/>
            </a:avLst>
          </a:prstGeom>
          <a:noFill/>
          <a:ln w="9525" cap="flat" cmpd="sng">
            <a:solidFill>
              <a:schemeClr val="tx1"/>
            </a:solidFill>
            <a:prstDash val="solid"/>
            <a:miter/>
            <a:headEnd type="none" w="med" len="med"/>
            <a:tailEnd type="none" w="med" len="med"/>
          </a:ln>
        </p:spPr>
        <p:txBody>
          <a:bodyPr anchor="t"/>
          <a:p>
            <a:pPr lvl="0" algn="ctr"/>
            <a:r>
              <a:rPr lang="zh-CN" altLang="en-US" dirty="0">
                <a:solidFill>
                  <a:srgbClr val="FF0000"/>
                </a:solidFill>
                <a:latin typeface="Arial" panose="020B0604020202020204" pitchFamily="34" charset="0"/>
                <a:ea typeface="华文中宋" panose="02010600040101010101" pitchFamily="2" charset="-122"/>
              </a:rPr>
              <a:t>作用</a:t>
            </a:r>
            <a:endParaRPr lang="zh-CN" altLang="en-US" dirty="0">
              <a:solidFill>
                <a:srgbClr val="FF0000"/>
              </a:solidFill>
              <a:latin typeface="Arial" panose="020B0604020202020204" pitchFamily="34" charset="0"/>
              <a:ea typeface="华文中宋" panose="0201060004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8196"/>
                                        </p:tgtEl>
                                        <p:attrNameLst>
                                          <p:attrName>style.visibility</p:attrName>
                                        </p:attrNameLst>
                                      </p:cBhvr>
                                      <p:to>
                                        <p:strVal val="visible"/>
                                      </p:to>
                                    </p:set>
                                    <p:anim calcmode="lin" valueType="num">
                                      <p:cBhvr>
                                        <p:cTn id="7" dur="500" fill="hold"/>
                                        <p:tgtEl>
                                          <p:spTgt spid="8196"/>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8196"/>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8196"/>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8196"/>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27" presetClass="entr" presetSubtype="0" fill="hold" nodeType="afterEffect">
                                  <p:stCondLst>
                                    <p:cond delay="0"/>
                                  </p:stCondLst>
                                  <p:iterate type="lt">
                                    <p:tmPct val="50000"/>
                                  </p:iterate>
                                  <p:childTnLst>
                                    <p:set>
                                      <p:cBhvr>
                                        <p:cTn id="13" dur="1" fill="hold">
                                          <p:stCondLst>
                                            <p:cond delay="0"/>
                                          </p:stCondLst>
                                        </p:cTn>
                                        <p:tgtEl>
                                          <p:spTgt spid="8195">
                                            <p:txEl>
                                              <p:charRg st="0" end="9"/>
                                            </p:txEl>
                                          </p:spTgt>
                                        </p:tgtEl>
                                        <p:attrNameLst>
                                          <p:attrName>style.visibility</p:attrName>
                                        </p:attrNameLst>
                                      </p:cBhvr>
                                      <p:to>
                                        <p:strVal val="visible"/>
                                      </p:to>
                                    </p:set>
                                    <p:anim calcmode="discrete" valueType="clr">
                                      <p:cBhvr override="childStyle">
                                        <p:cTn id="14" dur="80"/>
                                        <p:tgtEl>
                                          <p:spTgt spid="8195">
                                            <p:txEl>
                                              <p:charRg st="0" end="9"/>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8195">
                                            <p:txEl>
                                              <p:charRg st="0" end="9"/>
                                            </p:txEl>
                                          </p:spTgt>
                                        </p:tgtEl>
                                        <p:attrNameLst>
                                          <p:attrName>fillcolor</p:attrName>
                                        </p:attrNameLst>
                                      </p:cBhvr>
                                      <p:tavLst>
                                        <p:tav tm="0">
                                          <p:val>
                                            <p:clrVal>
                                              <a:schemeClr val="accent2"/>
                                            </p:clrVal>
                                          </p:val>
                                        </p:tav>
                                        <p:tav tm="50000">
                                          <p:val>
                                            <p:clrVal>
                                              <a:schemeClr val="hlink"/>
                                            </p:clrVal>
                                          </p:val>
                                        </p:tav>
                                      </p:tavLst>
                                    </p:anim>
                                    <p:set>
                                      <p:cBhvr>
                                        <p:cTn id="16" dur="80"/>
                                        <p:tgtEl>
                                          <p:spTgt spid="8195">
                                            <p:txEl>
                                              <p:charRg st="0" end="9"/>
                                            </p:txEl>
                                          </p:spTgt>
                                        </p:tgtEl>
                                        <p:attrNameLst>
                                          <p:attrName>fill.type</p:attrName>
                                        </p:attrNameLst>
                                      </p:cBhvr>
                                      <p:to>
                                        <p:strVal val="solid"/>
                                      </p:to>
                                    </p:set>
                                  </p:childTnLst>
                                </p:cTn>
                              </p:par>
                            </p:childTnLst>
                          </p:cTn>
                        </p:par>
                        <p:par>
                          <p:cTn id="17" fill="hold">
                            <p:stCondLst>
                              <p:cond delay="659"/>
                            </p:stCondLst>
                            <p:childTnLst>
                              <p:par>
                                <p:cTn id="18" presetID="27" presetClass="entr" presetSubtype="0" fill="hold" nodeType="afterEffect">
                                  <p:stCondLst>
                                    <p:cond delay="0"/>
                                  </p:stCondLst>
                                  <p:iterate type="lt">
                                    <p:tmPct val="50000"/>
                                  </p:iterate>
                                  <p:childTnLst>
                                    <p:set>
                                      <p:cBhvr>
                                        <p:cTn id="19" dur="1" fill="hold">
                                          <p:stCondLst>
                                            <p:cond delay="0"/>
                                          </p:stCondLst>
                                        </p:cTn>
                                        <p:tgtEl>
                                          <p:spTgt spid="8195">
                                            <p:txEl>
                                              <p:charRg st="9" end="48"/>
                                            </p:txEl>
                                          </p:spTgt>
                                        </p:tgtEl>
                                        <p:attrNameLst>
                                          <p:attrName>style.visibility</p:attrName>
                                        </p:attrNameLst>
                                      </p:cBhvr>
                                      <p:to>
                                        <p:strVal val="visible"/>
                                      </p:to>
                                    </p:set>
                                    <p:anim calcmode="discrete" valueType="clr">
                                      <p:cBhvr override="childStyle">
                                        <p:cTn id="20" dur="80"/>
                                        <p:tgtEl>
                                          <p:spTgt spid="8195">
                                            <p:txEl>
                                              <p:charRg st="9" end="4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8195">
                                            <p:txEl>
                                              <p:charRg st="9" end="48"/>
                                            </p:txEl>
                                          </p:spTgt>
                                        </p:tgtEl>
                                        <p:attrNameLst>
                                          <p:attrName>fillcolor</p:attrName>
                                        </p:attrNameLst>
                                      </p:cBhvr>
                                      <p:tavLst>
                                        <p:tav tm="0">
                                          <p:val>
                                            <p:clrVal>
                                              <a:schemeClr val="accent2"/>
                                            </p:clrVal>
                                          </p:val>
                                        </p:tav>
                                        <p:tav tm="50000">
                                          <p:val>
                                            <p:clrVal>
                                              <a:schemeClr val="hlink"/>
                                            </p:clrVal>
                                          </p:val>
                                        </p:tav>
                                      </p:tavLst>
                                    </p:anim>
                                    <p:set>
                                      <p:cBhvr>
                                        <p:cTn id="22" dur="80"/>
                                        <p:tgtEl>
                                          <p:spTgt spid="8195">
                                            <p:txEl>
                                              <p:charRg st="9" end="48"/>
                                            </p:txEl>
                                          </p:spTgt>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197"/>
                                        </p:tgtEl>
                                        <p:attrNameLst>
                                          <p:attrName>style.visibility</p:attrName>
                                        </p:attrNameLst>
                                      </p:cBhvr>
                                      <p:to>
                                        <p:strVal val="visible"/>
                                      </p:to>
                                    </p:set>
                                    <p:animEffect transition="in" filter="dissolve">
                                      <p:cBhvr>
                                        <p:cTn id="27" dur="500"/>
                                        <p:tgtEl>
                                          <p:spTgt spid="8197"/>
                                        </p:tgtEl>
                                      </p:cBhvr>
                                    </p:animEffect>
                                  </p:childTnLst>
                                </p:cTn>
                              </p:par>
                            </p:childTnLst>
                          </p:cTn>
                        </p:par>
                        <p:par>
                          <p:cTn id="28" fill="hold">
                            <p:stCondLst>
                              <p:cond delay="500"/>
                            </p:stCondLst>
                            <p:childTnLst>
                              <p:par>
                                <p:cTn id="29" presetID="3" presetClass="entr" presetSubtype="10" fill="hold" grpId="0" nodeType="afterEffect">
                                  <p:stCondLst>
                                    <p:cond delay="0"/>
                                  </p:stCondLst>
                                  <p:childTnLst>
                                    <p:set>
                                      <p:cBhvr>
                                        <p:cTn id="30" dur="1" fill="hold">
                                          <p:stCondLst>
                                            <p:cond delay="0"/>
                                          </p:stCondLst>
                                        </p:cTn>
                                        <p:tgtEl>
                                          <p:spTgt spid="8205"/>
                                        </p:tgtEl>
                                        <p:attrNameLst>
                                          <p:attrName>style.visibility</p:attrName>
                                        </p:attrNameLst>
                                      </p:cBhvr>
                                      <p:to>
                                        <p:strVal val="visible"/>
                                      </p:to>
                                    </p:set>
                                    <p:animEffect transition="in" filter="blinds(horizontal)">
                                      <p:cBhvr>
                                        <p:cTn id="31" dur="500"/>
                                        <p:tgtEl>
                                          <p:spTgt spid="8205"/>
                                        </p:tgtEl>
                                      </p:cBhvr>
                                    </p:animEffec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nodeType="clickEffect">
                                  <p:stCondLst>
                                    <p:cond delay="0"/>
                                  </p:stCondLst>
                                  <p:childTnLst>
                                    <p:set>
                                      <p:cBhvr>
                                        <p:cTn id="35" dur="1" fill="hold">
                                          <p:stCondLst>
                                            <p:cond delay="0"/>
                                          </p:stCondLst>
                                        </p:cTn>
                                        <p:tgtEl>
                                          <p:spTgt spid="8206"/>
                                        </p:tgtEl>
                                        <p:attrNameLst>
                                          <p:attrName>style.visibility</p:attrName>
                                        </p:attrNameLst>
                                      </p:cBhvr>
                                      <p:to>
                                        <p:strVal val="visible"/>
                                      </p:to>
                                    </p:set>
                                    <p:animEffect transition="in" filter="dissolve">
                                      <p:cBhvr>
                                        <p:cTn id="36" dur="500"/>
                                        <p:tgtEl>
                                          <p:spTgt spid="8206"/>
                                        </p:tgtEl>
                                      </p:cBhvr>
                                    </p:animEffect>
                                  </p:childTnLst>
                                </p:cTn>
                              </p:par>
                            </p:childTnLst>
                          </p:cTn>
                        </p:par>
                        <p:par>
                          <p:cTn id="37" fill="hold">
                            <p:stCondLst>
                              <p:cond delay="500"/>
                            </p:stCondLst>
                            <p:childTnLst>
                              <p:par>
                                <p:cTn id="38" presetID="3" presetClass="entr" presetSubtype="10" fill="hold" grpId="0" nodeType="afterEffect">
                                  <p:stCondLst>
                                    <p:cond delay="0"/>
                                  </p:stCondLst>
                                  <p:childTnLst>
                                    <p:set>
                                      <p:cBhvr>
                                        <p:cTn id="39" dur="1" fill="hold">
                                          <p:stCondLst>
                                            <p:cond delay="0"/>
                                          </p:stCondLst>
                                        </p:cTn>
                                        <p:tgtEl>
                                          <p:spTgt spid="8208"/>
                                        </p:tgtEl>
                                        <p:attrNameLst>
                                          <p:attrName>style.visibility</p:attrName>
                                        </p:attrNameLst>
                                      </p:cBhvr>
                                      <p:to>
                                        <p:strVal val="visible"/>
                                      </p:to>
                                    </p:set>
                                    <p:animEffect transition="in" filter="blinds(horizontal)">
                                      <p:cBhvr>
                                        <p:cTn id="40" dur="500"/>
                                        <p:tgtEl>
                                          <p:spTgt spid="8208"/>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8198"/>
                                        </p:tgtEl>
                                        <p:attrNameLst>
                                          <p:attrName>style.visibility</p:attrName>
                                        </p:attrNameLst>
                                      </p:cBhvr>
                                      <p:to>
                                        <p:strVal val="visible"/>
                                      </p:to>
                                    </p:set>
                                    <p:animEffect transition="in" filter="dissolve">
                                      <p:cBhvr>
                                        <p:cTn id="45" dur="500"/>
                                        <p:tgtEl>
                                          <p:spTgt spid="8198"/>
                                        </p:tgtEl>
                                      </p:cBhvr>
                                    </p:animEffect>
                                  </p:childTnLst>
                                </p:cTn>
                              </p:par>
                            </p:childTnLst>
                          </p:cTn>
                        </p:par>
                        <p:par>
                          <p:cTn id="46" fill="hold">
                            <p:stCondLst>
                              <p:cond delay="500"/>
                            </p:stCondLst>
                            <p:childTnLst>
                              <p:par>
                                <p:cTn id="47" presetID="3" presetClass="entr" presetSubtype="10" fill="hold" grpId="0" nodeType="afterEffect">
                                  <p:stCondLst>
                                    <p:cond delay="0"/>
                                  </p:stCondLst>
                                  <p:childTnLst>
                                    <p:set>
                                      <p:cBhvr>
                                        <p:cTn id="48" dur="1" fill="hold">
                                          <p:stCondLst>
                                            <p:cond delay="0"/>
                                          </p:stCondLst>
                                        </p:cTn>
                                        <p:tgtEl>
                                          <p:spTgt spid="8204"/>
                                        </p:tgtEl>
                                        <p:attrNameLst>
                                          <p:attrName>style.visibility</p:attrName>
                                        </p:attrNameLst>
                                      </p:cBhvr>
                                      <p:to>
                                        <p:strVal val="visible"/>
                                      </p:to>
                                    </p:set>
                                    <p:animEffect transition="in" filter="blinds(horizontal)">
                                      <p:cBhvr>
                                        <p:cTn id="49" dur="500"/>
                                        <p:tgtEl>
                                          <p:spTgt spid="8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4" grpId="0" bldLvl="0" animBg="1"/>
      <p:bldP spid="8205" grpId="0" bldLvl="0" animBg="1"/>
      <p:bldP spid="8208"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5410" name="标题 145409"/>
          <p:cNvSpPr>
            <a:spLocks noGrp="1" noRot="1"/>
          </p:cNvSpPr>
          <p:nvPr>
            <p:ph type="title"/>
          </p:nvPr>
        </p:nvSpPr>
        <p:spPr>
          <a:xfrm>
            <a:off x="1905000" y="228600"/>
            <a:ext cx="4343400" cy="1143000"/>
          </a:xfrm>
        </p:spPr>
        <p:txBody>
          <a:bodyPr anchor="ctr"/>
          <a:p>
            <a:pPr algn="l"/>
            <a:r>
              <a:rPr lang="zh-CN" altLang="en-US" sz="3600" b="1" dirty="0">
                <a:solidFill>
                  <a:srgbClr val="FF6699"/>
                </a:solidFill>
                <a:ea typeface="楷体_GB2312" pitchFamily="49" charset="-122"/>
              </a:rPr>
              <a:t>公司与个人独资企业</a:t>
            </a:r>
            <a:endParaRPr lang="zh-CN" altLang="en-US" sz="3600" b="1" dirty="0">
              <a:solidFill>
                <a:srgbClr val="FF6699"/>
              </a:solidFill>
              <a:ea typeface="楷体_GB2312" pitchFamily="49" charset="-122"/>
            </a:endParaRPr>
          </a:p>
        </p:txBody>
      </p:sp>
      <p:sp>
        <p:nvSpPr>
          <p:cNvPr id="145411" name="文本占位符 145410"/>
          <p:cNvSpPr>
            <a:spLocks noGrp="1" noRot="1"/>
          </p:cNvSpPr>
          <p:nvPr>
            <p:ph type="body" idx="1"/>
          </p:nvPr>
        </p:nvSpPr>
        <p:spPr>
          <a:xfrm>
            <a:off x="5029200" y="2057400"/>
            <a:ext cx="2514600" cy="3200400"/>
          </a:xfrm>
        </p:spPr>
        <p:txBody>
          <a:bodyPr/>
          <a:p>
            <a:r>
              <a:rPr lang="zh-CN" altLang="en-US" b="1" dirty="0">
                <a:solidFill>
                  <a:srgbClr val="009900"/>
                </a:solidFill>
                <a:ea typeface="楷体_GB2312" pitchFamily="49" charset="-122"/>
              </a:rPr>
              <a:t>企业性质</a:t>
            </a:r>
            <a:endParaRPr lang="zh-CN" altLang="en-US" b="1" dirty="0">
              <a:solidFill>
                <a:srgbClr val="009900"/>
              </a:solidFill>
              <a:ea typeface="楷体_GB2312" pitchFamily="49" charset="-122"/>
            </a:endParaRPr>
          </a:p>
          <a:p>
            <a:r>
              <a:rPr lang="zh-CN" altLang="en-US" b="1" dirty="0">
                <a:solidFill>
                  <a:srgbClr val="009900"/>
                </a:solidFill>
                <a:ea typeface="楷体_GB2312" pitchFamily="49" charset="-122"/>
              </a:rPr>
              <a:t>投资人</a:t>
            </a:r>
            <a:endParaRPr lang="zh-CN" altLang="en-US" b="1" dirty="0">
              <a:solidFill>
                <a:srgbClr val="009900"/>
              </a:solidFill>
              <a:ea typeface="楷体_GB2312" pitchFamily="49" charset="-122"/>
            </a:endParaRPr>
          </a:p>
          <a:p>
            <a:r>
              <a:rPr lang="zh-CN" altLang="en-US" b="1" dirty="0">
                <a:solidFill>
                  <a:srgbClr val="009900"/>
                </a:solidFill>
                <a:ea typeface="楷体_GB2312" pitchFamily="49" charset="-122"/>
              </a:rPr>
              <a:t>出资方式</a:t>
            </a:r>
            <a:endParaRPr lang="zh-CN" altLang="en-US" b="1" dirty="0">
              <a:solidFill>
                <a:srgbClr val="009900"/>
              </a:solidFill>
              <a:ea typeface="楷体_GB2312" pitchFamily="49" charset="-122"/>
            </a:endParaRPr>
          </a:p>
          <a:p>
            <a:r>
              <a:rPr lang="zh-CN" altLang="en-US" b="1" dirty="0">
                <a:solidFill>
                  <a:srgbClr val="009900"/>
                </a:solidFill>
                <a:ea typeface="楷体_GB2312" pitchFamily="49" charset="-122"/>
              </a:rPr>
              <a:t>责任承担</a:t>
            </a:r>
            <a:endParaRPr lang="zh-CN" altLang="en-US" b="1" dirty="0">
              <a:solidFill>
                <a:srgbClr val="009900"/>
              </a:solidFill>
              <a:ea typeface="楷体_GB2312" pitchFamily="49" charset="-122"/>
            </a:endParaRPr>
          </a:p>
          <a:p>
            <a:r>
              <a:rPr lang="zh-CN" altLang="en-US" b="1" dirty="0">
                <a:solidFill>
                  <a:srgbClr val="009900"/>
                </a:solidFill>
                <a:ea typeface="楷体_GB2312" pitchFamily="49" charset="-122"/>
              </a:rPr>
              <a:t>组织管理</a:t>
            </a:r>
            <a:endParaRPr lang="zh-CN" altLang="en-US" b="1" dirty="0">
              <a:solidFill>
                <a:srgbClr val="009900"/>
              </a:solidFill>
              <a:ea typeface="楷体_GB2312" pitchFamily="49" charset="-122"/>
            </a:endParaRPr>
          </a:p>
        </p:txBody>
      </p:sp>
      <p:sp>
        <p:nvSpPr>
          <p:cNvPr id="145412" name="下箭头 145411"/>
          <p:cNvSpPr/>
          <p:nvPr/>
        </p:nvSpPr>
        <p:spPr>
          <a:xfrm>
            <a:off x="2590800" y="990600"/>
            <a:ext cx="76200" cy="381000"/>
          </a:xfrm>
          <a:prstGeom prst="downArrow">
            <a:avLst>
              <a:gd name="adj1" fmla="val 50000"/>
              <a:gd name="adj2" fmla="val 125000"/>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45413" name="文本框 145412"/>
          <p:cNvSpPr txBox="1"/>
          <p:nvPr/>
        </p:nvSpPr>
        <p:spPr>
          <a:xfrm>
            <a:off x="2209800" y="1371600"/>
            <a:ext cx="2743200" cy="457200"/>
          </a:xfrm>
          <a:prstGeom prst="rect">
            <a:avLst/>
          </a:prstGeom>
          <a:noFill/>
          <a:ln w="9525">
            <a:noFill/>
          </a:ln>
        </p:spPr>
        <p:txBody>
          <a:bodyPr>
            <a:spAutoFit/>
          </a:bodyPr>
          <a:p>
            <a:pPr lvl="0" algn="l">
              <a:spcBef>
                <a:spcPct val="50000"/>
              </a:spcBef>
            </a:pPr>
            <a:r>
              <a:rPr lang="zh-CN" altLang="en-US" sz="2400" b="1" dirty="0">
                <a:solidFill>
                  <a:srgbClr val="FF6600"/>
                </a:solidFill>
                <a:latin typeface="Arial" panose="020B0604020202020204" pitchFamily="34" charset="0"/>
                <a:ea typeface="楷体_GB2312" pitchFamily="49" charset="-122"/>
              </a:rPr>
              <a:t>一人有限责任公司</a:t>
            </a:r>
            <a:endParaRPr lang="zh-CN" altLang="en-US" sz="2400" b="1" dirty="0">
              <a:solidFill>
                <a:srgbClr val="FF6600"/>
              </a:solidFill>
              <a:latin typeface="Arial" panose="020B0604020202020204" pitchFamily="34" charset="0"/>
              <a:ea typeface="楷体_GB2312" pitchFamily="49" charset="-122"/>
            </a:endParaRPr>
          </a:p>
        </p:txBody>
      </p:sp>
      <p:sp>
        <p:nvSpPr>
          <p:cNvPr id="145414" name="文本框 145413"/>
          <p:cNvSpPr txBox="1"/>
          <p:nvPr/>
        </p:nvSpPr>
        <p:spPr>
          <a:xfrm>
            <a:off x="6400800" y="457200"/>
            <a:ext cx="3733800" cy="640080"/>
          </a:xfrm>
          <a:prstGeom prst="rect">
            <a:avLst/>
          </a:prstGeom>
          <a:noFill/>
          <a:ln w="9525">
            <a:noFill/>
          </a:ln>
        </p:spPr>
        <p:txBody>
          <a:bodyPr>
            <a:spAutoFit/>
          </a:bodyPr>
          <a:p>
            <a:pPr lvl="0" algn="l">
              <a:spcBef>
                <a:spcPct val="50000"/>
              </a:spcBef>
            </a:pPr>
            <a:r>
              <a:rPr lang="zh-CN" altLang="en-US" sz="3600" b="1" dirty="0">
                <a:solidFill>
                  <a:srgbClr val="FF6699"/>
                </a:solidFill>
                <a:latin typeface="Arial" panose="020B0604020202020204" pitchFamily="34" charset="0"/>
                <a:ea typeface="楷体_GB2312" pitchFamily="49" charset="-122"/>
              </a:rPr>
              <a:t>公司与合伙企业</a:t>
            </a:r>
            <a:endParaRPr lang="zh-CN" altLang="en-US" sz="3600" b="1" dirty="0">
              <a:solidFill>
                <a:srgbClr val="FF6699"/>
              </a:solidFill>
              <a:latin typeface="Arial" panose="020B0604020202020204" pitchFamily="34" charset="0"/>
              <a:ea typeface="楷体_GB2312" pitchFamily="49" charset="-122"/>
            </a:endParaRPr>
          </a:p>
        </p:txBody>
      </p:sp>
      <p:sp>
        <p:nvSpPr>
          <p:cNvPr id="145415" name="文本框 145414"/>
          <p:cNvSpPr txBox="1"/>
          <p:nvPr/>
        </p:nvSpPr>
        <p:spPr>
          <a:xfrm>
            <a:off x="1828800" y="2362200"/>
            <a:ext cx="3429000" cy="2514600"/>
          </a:xfrm>
          <a:prstGeom prst="rect">
            <a:avLst/>
          </a:prstGeom>
          <a:noFill/>
          <a:ln w="9525">
            <a:noFill/>
          </a:ln>
        </p:spPr>
        <p:txBody>
          <a:bodyPr>
            <a:spAutoFit/>
          </a:bodyPr>
          <a:p>
            <a:pPr lvl="0" algn="l">
              <a:spcBef>
                <a:spcPct val="50000"/>
              </a:spcBef>
            </a:pPr>
            <a:r>
              <a:rPr lang="zh-CN" altLang="en-US" sz="2400" b="1" dirty="0">
                <a:solidFill>
                  <a:srgbClr val="062D7C"/>
                </a:solidFill>
                <a:latin typeface="Arial" panose="020B0604020202020204" pitchFamily="34" charset="0"/>
                <a:ea typeface="楷体_GB2312" pitchFamily="49" charset="-122"/>
              </a:rPr>
              <a:t>法人？非法人？</a:t>
            </a:r>
            <a:endParaRPr lang="zh-CN" altLang="en-US" sz="2400" b="1" dirty="0">
              <a:solidFill>
                <a:srgbClr val="062D7C"/>
              </a:solidFill>
              <a:latin typeface="Arial" panose="020B0604020202020204" pitchFamily="34" charset="0"/>
              <a:ea typeface="楷体_GB2312" pitchFamily="49" charset="-122"/>
            </a:endParaRPr>
          </a:p>
          <a:p>
            <a:pPr lvl="0" algn="l">
              <a:spcBef>
                <a:spcPct val="50000"/>
              </a:spcBef>
            </a:pPr>
            <a:r>
              <a:rPr lang="zh-CN" altLang="en-US" sz="2400" b="1" dirty="0">
                <a:solidFill>
                  <a:srgbClr val="062D7C"/>
                </a:solidFill>
                <a:latin typeface="Arial" panose="020B0604020202020204" pitchFamily="34" charset="0"/>
                <a:ea typeface="楷体_GB2312" pitchFamily="49" charset="-122"/>
              </a:rPr>
              <a:t>独立人格？</a:t>
            </a:r>
            <a:endParaRPr lang="zh-CN" altLang="en-US" sz="2400" b="1" dirty="0">
              <a:solidFill>
                <a:srgbClr val="062D7C"/>
              </a:solidFill>
              <a:latin typeface="Arial" panose="020B0604020202020204" pitchFamily="34" charset="0"/>
              <a:ea typeface="楷体_GB2312" pitchFamily="49" charset="-122"/>
            </a:endParaRPr>
          </a:p>
          <a:p>
            <a:pPr lvl="0" algn="l">
              <a:spcBef>
                <a:spcPct val="50000"/>
              </a:spcBef>
            </a:pPr>
            <a:r>
              <a:rPr lang="zh-CN" altLang="en-US" b="1" dirty="0">
                <a:solidFill>
                  <a:srgbClr val="062D7C"/>
                </a:solidFill>
                <a:latin typeface="Arial" panose="020B0604020202020204" pitchFamily="34" charset="0"/>
                <a:ea typeface="楷体_GB2312" pitchFamily="49" charset="-122"/>
              </a:rPr>
              <a:t>货币？实物？知识产权？劳务？</a:t>
            </a:r>
            <a:endParaRPr lang="zh-CN" altLang="en-US" b="1" dirty="0">
              <a:solidFill>
                <a:srgbClr val="062D7C"/>
              </a:solidFill>
              <a:latin typeface="Arial" panose="020B0604020202020204" pitchFamily="34" charset="0"/>
              <a:ea typeface="楷体_GB2312" pitchFamily="49" charset="-122"/>
            </a:endParaRPr>
          </a:p>
          <a:p>
            <a:pPr lvl="0" algn="l">
              <a:spcBef>
                <a:spcPct val="50000"/>
              </a:spcBef>
            </a:pPr>
            <a:r>
              <a:rPr lang="zh-CN" altLang="en-US" sz="2400" b="1" dirty="0">
                <a:solidFill>
                  <a:srgbClr val="062D7C"/>
                </a:solidFill>
                <a:latin typeface="Arial" panose="020B0604020202020204" pitchFamily="34" charset="0"/>
                <a:ea typeface="楷体_GB2312" pitchFamily="49" charset="-122"/>
              </a:rPr>
              <a:t>个人？企业？ ？责任</a:t>
            </a:r>
            <a:endParaRPr lang="zh-CN" altLang="en-US" sz="2400" b="1" dirty="0">
              <a:solidFill>
                <a:srgbClr val="062D7C"/>
              </a:solidFill>
              <a:latin typeface="Arial" panose="020B0604020202020204" pitchFamily="34" charset="0"/>
              <a:ea typeface="楷体_GB2312" pitchFamily="49" charset="-122"/>
            </a:endParaRPr>
          </a:p>
          <a:p>
            <a:pPr lvl="0" algn="l">
              <a:spcBef>
                <a:spcPct val="50000"/>
              </a:spcBef>
            </a:pPr>
            <a:r>
              <a:rPr lang="zh-CN" altLang="en-US" sz="2400" b="1" dirty="0">
                <a:solidFill>
                  <a:srgbClr val="062D7C"/>
                </a:solidFill>
                <a:latin typeface="Arial" panose="020B0604020202020204" pitchFamily="34" charset="0"/>
                <a:ea typeface="楷体_GB2312" pitchFamily="49" charset="-122"/>
              </a:rPr>
              <a:t>个人管理？机构管理？</a:t>
            </a:r>
            <a:endParaRPr lang="zh-CN" altLang="en-US" sz="2400" b="1" dirty="0">
              <a:solidFill>
                <a:srgbClr val="062D7C"/>
              </a:solidFill>
              <a:latin typeface="Arial" panose="020B0604020202020204" pitchFamily="34" charset="0"/>
              <a:ea typeface="楷体_GB2312" pitchFamily="49" charset="-122"/>
            </a:endParaRPr>
          </a:p>
        </p:txBody>
      </p:sp>
      <p:sp>
        <p:nvSpPr>
          <p:cNvPr id="145416" name="左箭头 145415"/>
          <p:cNvSpPr/>
          <p:nvPr/>
        </p:nvSpPr>
        <p:spPr>
          <a:xfrm>
            <a:off x="4876800" y="3048000"/>
            <a:ext cx="533400" cy="152400"/>
          </a:xfrm>
          <a:prstGeom prst="leftArrow">
            <a:avLst>
              <a:gd name="adj1" fmla="val 50000"/>
              <a:gd name="adj2" fmla="val 87500"/>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45417" name="右箭头 145416"/>
          <p:cNvSpPr/>
          <p:nvPr/>
        </p:nvSpPr>
        <p:spPr>
          <a:xfrm>
            <a:off x="6858000" y="2971800"/>
            <a:ext cx="533400" cy="152400"/>
          </a:xfrm>
          <a:prstGeom prst="rightArrow">
            <a:avLst>
              <a:gd name="adj1" fmla="val 50000"/>
              <a:gd name="adj2" fmla="val 87500"/>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145418" name="文本框 145417"/>
          <p:cNvSpPr txBox="1"/>
          <p:nvPr/>
        </p:nvSpPr>
        <p:spPr>
          <a:xfrm>
            <a:off x="7239000" y="2209800"/>
            <a:ext cx="3581400" cy="2651760"/>
          </a:xfrm>
          <a:prstGeom prst="rect">
            <a:avLst/>
          </a:prstGeom>
          <a:noFill/>
          <a:ln w="9525">
            <a:noFill/>
          </a:ln>
        </p:spPr>
        <p:txBody>
          <a:bodyPr>
            <a:spAutoFit/>
          </a:bodyPr>
          <a:p>
            <a:pPr lvl="0" algn="l">
              <a:spcBef>
                <a:spcPct val="50000"/>
              </a:spcBef>
            </a:pPr>
            <a:r>
              <a:rPr lang="zh-CN" altLang="en-US" sz="2400" b="1" dirty="0">
                <a:solidFill>
                  <a:srgbClr val="062D7C"/>
                </a:solidFill>
                <a:latin typeface="Arial" panose="020B0604020202020204" pitchFamily="34" charset="0"/>
                <a:ea typeface="楷体_GB2312" pitchFamily="49" charset="-122"/>
              </a:rPr>
              <a:t>法人？非法人？</a:t>
            </a:r>
            <a:endParaRPr lang="zh-CN" altLang="en-US" sz="2400" b="1" dirty="0">
              <a:solidFill>
                <a:srgbClr val="062D7C"/>
              </a:solidFill>
              <a:latin typeface="Arial" panose="020B0604020202020204" pitchFamily="34" charset="0"/>
              <a:ea typeface="楷体_GB2312" pitchFamily="49" charset="-122"/>
            </a:endParaRPr>
          </a:p>
          <a:p>
            <a:pPr lvl="0" algn="l">
              <a:spcBef>
                <a:spcPct val="50000"/>
              </a:spcBef>
            </a:pPr>
            <a:r>
              <a:rPr lang="zh-CN" altLang="en-US" sz="2400" b="1" dirty="0">
                <a:solidFill>
                  <a:srgbClr val="062D7C"/>
                </a:solidFill>
                <a:latin typeface="Arial" panose="020B0604020202020204" pitchFamily="34" charset="0"/>
                <a:ea typeface="楷体_GB2312" pitchFamily="49" charset="-122"/>
              </a:rPr>
              <a:t>个人？法人？组织？</a:t>
            </a:r>
            <a:endParaRPr lang="zh-CN" altLang="en-US" sz="2400" b="1" dirty="0">
              <a:solidFill>
                <a:srgbClr val="062D7C"/>
              </a:solidFill>
              <a:latin typeface="Arial" panose="020B0604020202020204" pitchFamily="34" charset="0"/>
              <a:ea typeface="楷体_GB2312" pitchFamily="49" charset="-122"/>
            </a:endParaRPr>
          </a:p>
          <a:p>
            <a:pPr lvl="0" algn="l">
              <a:spcBef>
                <a:spcPct val="50000"/>
              </a:spcBef>
            </a:pPr>
            <a:r>
              <a:rPr lang="zh-CN" altLang="en-US" sz="2400" b="1" dirty="0">
                <a:solidFill>
                  <a:srgbClr val="062D7C"/>
                </a:solidFill>
                <a:latin typeface="Arial" panose="020B0604020202020204" pitchFamily="34" charset="0"/>
                <a:ea typeface="楷体_GB2312" pitchFamily="49" charset="-122"/>
              </a:rPr>
              <a:t>货币？劳务？</a:t>
            </a:r>
            <a:endParaRPr lang="zh-CN" altLang="en-US" sz="2400" b="1" dirty="0">
              <a:solidFill>
                <a:srgbClr val="062D7C"/>
              </a:solidFill>
              <a:latin typeface="Arial" panose="020B0604020202020204" pitchFamily="34" charset="0"/>
              <a:ea typeface="楷体_GB2312" pitchFamily="49" charset="-122"/>
            </a:endParaRPr>
          </a:p>
          <a:p>
            <a:pPr lvl="0" algn="l">
              <a:spcBef>
                <a:spcPct val="50000"/>
              </a:spcBef>
            </a:pPr>
            <a:r>
              <a:rPr lang="zh-CN" altLang="en-US" sz="2400" b="1" dirty="0">
                <a:solidFill>
                  <a:srgbClr val="062D7C"/>
                </a:solidFill>
                <a:latin typeface="Arial" panose="020B0604020202020204" pitchFamily="34" charset="0"/>
                <a:ea typeface="楷体_GB2312" pitchFamily="49" charset="-122"/>
              </a:rPr>
              <a:t>合伙人？企业？</a:t>
            </a:r>
            <a:endParaRPr lang="zh-CN" altLang="en-US" sz="2400" b="1" dirty="0">
              <a:solidFill>
                <a:srgbClr val="062D7C"/>
              </a:solidFill>
              <a:latin typeface="Arial" panose="020B0604020202020204" pitchFamily="34" charset="0"/>
              <a:ea typeface="楷体_GB2312" pitchFamily="49" charset="-122"/>
            </a:endParaRPr>
          </a:p>
          <a:p>
            <a:pPr lvl="0" algn="l">
              <a:spcBef>
                <a:spcPct val="50000"/>
              </a:spcBef>
            </a:pPr>
            <a:r>
              <a:rPr lang="zh-CN" altLang="en-US" sz="2400" b="1" dirty="0">
                <a:solidFill>
                  <a:srgbClr val="062D7C"/>
                </a:solidFill>
                <a:latin typeface="Arial" panose="020B0604020202020204" pitchFamily="34" charset="0"/>
                <a:ea typeface="楷体_GB2312" pitchFamily="49" charset="-122"/>
              </a:rPr>
              <a:t>合伙人管理？机构管理？</a:t>
            </a:r>
            <a:endParaRPr lang="zh-CN" altLang="en-US" sz="2400" b="1" dirty="0">
              <a:solidFill>
                <a:srgbClr val="3366FF"/>
              </a:solidFill>
              <a:latin typeface="Arial" panose="020B0604020202020204" pitchFamily="34" charset="0"/>
              <a:ea typeface="楷体_GB2312" pitchFamily="49" charset="-122"/>
            </a:endParaRPr>
          </a:p>
        </p:txBody>
      </p:sp>
      <p:sp>
        <p:nvSpPr>
          <p:cNvPr id="145419" name="文本框 145418"/>
          <p:cNvSpPr txBox="1"/>
          <p:nvPr/>
        </p:nvSpPr>
        <p:spPr>
          <a:xfrm>
            <a:off x="4267200" y="4724400"/>
            <a:ext cx="3657600" cy="1965960"/>
          </a:xfrm>
          <a:prstGeom prst="rect">
            <a:avLst/>
          </a:prstGeom>
          <a:noFill/>
          <a:ln w="9525">
            <a:noFill/>
          </a:ln>
        </p:spPr>
        <p:txBody>
          <a:bodyPr>
            <a:spAutoFit/>
          </a:bodyPr>
          <a:p>
            <a:pPr lvl="0" algn="l">
              <a:spcBef>
                <a:spcPct val="50000"/>
              </a:spcBef>
            </a:pPr>
            <a:r>
              <a:rPr lang="zh-CN" altLang="en-US" sz="2400" b="1" dirty="0">
                <a:solidFill>
                  <a:srgbClr val="FF7C80"/>
                </a:solidFill>
                <a:latin typeface="Arial" panose="020B0604020202020204" pitchFamily="34" charset="0"/>
                <a:ea typeface="楷体_GB2312" pitchFamily="49" charset="-122"/>
              </a:rPr>
              <a:t>连带责任：</a:t>
            </a:r>
            <a:endParaRPr lang="zh-CN" altLang="en-US" sz="2400" b="1" dirty="0">
              <a:solidFill>
                <a:srgbClr val="FF7C80"/>
              </a:solidFill>
              <a:latin typeface="Arial" panose="020B0604020202020204" pitchFamily="34" charset="0"/>
              <a:ea typeface="楷体_GB2312" pitchFamily="49" charset="-122"/>
            </a:endParaRPr>
          </a:p>
          <a:p>
            <a:pPr lvl="0" algn="l">
              <a:spcBef>
                <a:spcPct val="50000"/>
              </a:spcBef>
            </a:pPr>
            <a:r>
              <a:rPr lang="zh-CN" altLang="en-US" b="1" u="sng" dirty="0">
                <a:solidFill>
                  <a:srgbClr val="7500B0"/>
                </a:solidFill>
                <a:latin typeface="Arial" panose="020B0604020202020204" pitchFamily="34" charset="0"/>
                <a:ea typeface="楷体_GB2312" pitchFamily="49" charset="-122"/>
              </a:rPr>
              <a:t>是指依照法律规定或者当事人的约定，两个或者两个以上当事人对其共同债务全部承担或部分承担，并能因此引起其内部债务关系的一种民事责任。</a:t>
            </a:r>
            <a:r>
              <a:rPr lang="zh-CN" altLang="en-US" b="0" dirty="0">
                <a:latin typeface="Arial" panose="020B0604020202020204" pitchFamily="34" charset="0"/>
                <a:ea typeface="宋体" panose="02010600030101010101" pitchFamily="2" charset="-122"/>
              </a:rPr>
              <a:t> </a:t>
            </a:r>
            <a:endParaRPr lang="zh-CN" altLang="en-US" b="0" dirty="0">
              <a:latin typeface="Arial" panose="020B0604020202020204" pitchFamily="34" charset="0"/>
              <a:ea typeface="宋体" panose="02010600030101010101" pitchFamily="2" charset="-122"/>
            </a:endParaRPr>
          </a:p>
        </p:txBody>
      </p:sp>
      <p:sp>
        <p:nvSpPr>
          <p:cNvPr id="145429" name="右弧形箭头 145428"/>
          <p:cNvSpPr/>
          <p:nvPr/>
        </p:nvSpPr>
        <p:spPr>
          <a:xfrm>
            <a:off x="6934200" y="4267200"/>
            <a:ext cx="685800" cy="1143000"/>
          </a:xfrm>
          <a:prstGeom prst="curvedLeftArrow">
            <a:avLst>
              <a:gd name="adj1" fmla="val 33333"/>
              <a:gd name="adj2" fmla="val 66666"/>
              <a:gd name="adj3" fmla="val 33333"/>
            </a:avLst>
          </a:pr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5410"/>
                                        </p:tgtEl>
                                        <p:attrNameLst>
                                          <p:attrName>style.visibility</p:attrName>
                                        </p:attrNameLst>
                                      </p:cBhvr>
                                      <p:to>
                                        <p:strVal val="visible"/>
                                      </p:to>
                                    </p:set>
                                    <p:animEffect transition="in" filter="blinds(horizontal)">
                                      <p:cBhvr>
                                        <p:cTn id="7" dur="1000"/>
                                        <p:tgtEl>
                                          <p:spTgt spid="1454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5412"/>
                                        </p:tgtEl>
                                        <p:attrNameLst>
                                          <p:attrName>style.visibility</p:attrName>
                                        </p:attrNameLst>
                                      </p:cBhvr>
                                      <p:to>
                                        <p:strVal val="visible"/>
                                      </p:to>
                                    </p:set>
                                    <p:animEffect transition="in" filter="wipe(down)">
                                      <p:cBhvr>
                                        <p:cTn id="12" dur="1000"/>
                                        <p:tgtEl>
                                          <p:spTgt spid="14541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145413">
                                            <p:txEl>
                                              <p:charRg st="0" end="9"/>
                                            </p:txEl>
                                          </p:spTgt>
                                        </p:tgtEl>
                                        <p:attrNameLst>
                                          <p:attrName>style.visibility</p:attrName>
                                        </p:attrNameLst>
                                      </p:cBhvr>
                                      <p:to>
                                        <p:strVal val="visible"/>
                                      </p:to>
                                    </p:set>
                                    <p:animEffect transition="in" filter="wheel(4)">
                                      <p:cBhvr>
                                        <p:cTn id="17" dur="1000"/>
                                        <p:tgtEl>
                                          <p:spTgt spid="145413">
                                            <p:txEl>
                                              <p:charRg st="0"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145414">
                                            <p:txEl>
                                              <p:charRg st="0" end="8"/>
                                            </p:txEl>
                                          </p:spTgt>
                                        </p:tgtEl>
                                        <p:attrNameLst>
                                          <p:attrName>style.visibility</p:attrName>
                                        </p:attrNameLst>
                                      </p:cBhvr>
                                      <p:to>
                                        <p:strVal val="visible"/>
                                      </p:to>
                                    </p:set>
                                    <p:animEffect transition="in" filter="diamond(in)">
                                      <p:cBhvr>
                                        <p:cTn id="22" dur="1000"/>
                                        <p:tgtEl>
                                          <p:spTgt spid="145414">
                                            <p:txEl>
                                              <p:charRg st="0" end="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145411">
                                            <p:txEl>
                                              <p:charRg st="0" end="5"/>
                                            </p:txEl>
                                          </p:spTgt>
                                        </p:tgtEl>
                                        <p:attrNameLst>
                                          <p:attrName>style.visibility</p:attrName>
                                        </p:attrNameLst>
                                      </p:cBhvr>
                                      <p:to>
                                        <p:strVal val="visible"/>
                                      </p:to>
                                    </p:set>
                                    <p:animEffect transition="in" filter="wheel(4)">
                                      <p:cBhvr>
                                        <p:cTn id="27" dur="1000"/>
                                        <p:tgtEl>
                                          <p:spTgt spid="145411">
                                            <p:txEl>
                                              <p:charRg st="0" end="5"/>
                                            </p:txEl>
                                          </p:spTgt>
                                        </p:tgtEl>
                                      </p:cBhvr>
                                    </p:animEffect>
                                  </p:childTnLst>
                                </p:cTn>
                              </p:par>
                              <p:par>
                                <p:cTn id="28" presetID="21" presetClass="entr" presetSubtype="4" fill="hold" nodeType="withEffect">
                                  <p:stCondLst>
                                    <p:cond delay="0"/>
                                  </p:stCondLst>
                                  <p:childTnLst>
                                    <p:set>
                                      <p:cBhvr>
                                        <p:cTn id="29" dur="1" fill="hold">
                                          <p:stCondLst>
                                            <p:cond delay="0"/>
                                          </p:stCondLst>
                                        </p:cTn>
                                        <p:tgtEl>
                                          <p:spTgt spid="145411">
                                            <p:txEl>
                                              <p:charRg st="5" end="9"/>
                                            </p:txEl>
                                          </p:spTgt>
                                        </p:tgtEl>
                                        <p:attrNameLst>
                                          <p:attrName>style.visibility</p:attrName>
                                        </p:attrNameLst>
                                      </p:cBhvr>
                                      <p:to>
                                        <p:strVal val="visible"/>
                                      </p:to>
                                    </p:set>
                                    <p:animEffect transition="in" filter="wheel(4)">
                                      <p:cBhvr>
                                        <p:cTn id="30" dur="1000"/>
                                        <p:tgtEl>
                                          <p:spTgt spid="145411">
                                            <p:txEl>
                                              <p:charRg st="5" end="9"/>
                                            </p:txEl>
                                          </p:spTgt>
                                        </p:tgtEl>
                                      </p:cBhvr>
                                    </p:animEffect>
                                  </p:childTnLst>
                                </p:cTn>
                              </p:par>
                              <p:par>
                                <p:cTn id="31" presetID="21" presetClass="entr" presetSubtype="4" fill="hold" nodeType="withEffect">
                                  <p:stCondLst>
                                    <p:cond delay="0"/>
                                  </p:stCondLst>
                                  <p:childTnLst>
                                    <p:set>
                                      <p:cBhvr>
                                        <p:cTn id="32" dur="1" fill="hold">
                                          <p:stCondLst>
                                            <p:cond delay="0"/>
                                          </p:stCondLst>
                                        </p:cTn>
                                        <p:tgtEl>
                                          <p:spTgt spid="145411">
                                            <p:txEl>
                                              <p:charRg st="9" end="14"/>
                                            </p:txEl>
                                          </p:spTgt>
                                        </p:tgtEl>
                                        <p:attrNameLst>
                                          <p:attrName>style.visibility</p:attrName>
                                        </p:attrNameLst>
                                      </p:cBhvr>
                                      <p:to>
                                        <p:strVal val="visible"/>
                                      </p:to>
                                    </p:set>
                                    <p:animEffect transition="in" filter="wheel(4)">
                                      <p:cBhvr>
                                        <p:cTn id="33" dur="1000"/>
                                        <p:tgtEl>
                                          <p:spTgt spid="145411">
                                            <p:txEl>
                                              <p:charRg st="9" end="14"/>
                                            </p:txEl>
                                          </p:spTgt>
                                        </p:tgtEl>
                                      </p:cBhvr>
                                    </p:animEffect>
                                  </p:childTnLst>
                                </p:cTn>
                              </p:par>
                              <p:par>
                                <p:cTn id="34" presetID="21" presetClass="entr" presetSubtype="4" fill="hold" nodeType="withEffect">
                                  <p:stCondLst>
                                    <p:cond delay="0"/>
                                  </p:stCondLst>
                                  <p:childTnLst>
                                    <p:set>
                                      <p:cBhvr>
                                        <p:cTn id="35" dur="1" fill="hold">
                                          <p:stCondLst>
                                            <p:cond delay="0"/>
                                          </p:stCondLst>
                                        </p:cTn>
                                        <p:tgtEl>
                                          <p:spTgt spid="145411">
                                            <p:txEl>
                                              <p:charRg st="14" end="19"/>
                                            </p:txEl>
                                          </p:spTgt>
                                        </p:tgtEl>
                                        <p:attrNameLst>
                                          <p:attrName>style.visibility</p:attrName>
                                        </p:attrNameLst>
                                      </p:cBhvr>
                                      <p:to>
                                        <p:strVal val="visible"/>
                                      </p:to>
                                    </p:set>
                                    <p:animEffect transition="in" filter="wheel(4)">
                                      <p:cBhvr>
                                        <p:cTn id="36" dur="1000"/>
                                        <p:tgtEl>
                                          <p:spTgt spid="145411">
                                            <p:txEl>
                                              <p:charRg st="14" end="19"/>
                                            </p:txEl>
                                          </p:spTgt>
                                        </p:tgtEl>
                                      </p:cBhvr>
                                    </p:animEffect>
                                  </p:childTnLst>
                                </p:cTn>
                              </p:par>
                              <p:par>
                                <p:cTn id="37" presetID="21" presetClass="entr" presetSubtype="4" fill="hold" nodeType="withEffect">
                                  <p:stCondLst>
                                    <p:cond delay="0"/>
                                  </p:stCondLst>
                                  <p:childTnLst>
                                    <p:set>
                                      <p:cBhvr>
                                        <p:cTn id="38" dur="1" fill="hold">
                                          <p:stCondLst>
                                            <p:cond delay="0"/>
                                          </p:stCondLst>
                                        </p:cTn>
                                        <p:tgtEl>
                                          <p:spTgt spid="145411">
                                            <p:txEl>
                                              <p:charRg st="19" end="24"/>
                                            </p:txEl>
                                          </p:spTgt>
                                        </p:tgtEl>
                                        <p:attrNameLst>
                                          <p:attrName>style.visibility</p:attrName>
                                        </p:attrNameLst>
                                      </p:cBhvr>
                                      <p:to>
                                        <p:strVal val="visible"/>
                                      </p:to>
                                    </p:set>
                                    <p:animEffect transition="in" filter="wheel(4)">
                                      <p:cBhvr>
                                        <p:cTn id="39" dur="1000"/>
                                        <p:tgtEl>
                                          <p:spTgt spid="145411">
                                            <p:txEl>
                                              <p:charRg st="19" end="2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nodeType="clickEffect">
                                  <p:stCondLst>
                                    <p:cond delay="0"/>
                                  </p:stCondLst>
                                  <p:childTnLst>
                                    <p:set>
                                      <p:cBhvr>
                                        <p:cTn id="43" dur="1" fill="hold">
                                          <p:stCondLst>
                                            <p:cond delay="0"/>
                                          </p:stCondLst>
                                        </p:cTn>
                                        <p:tgtEl>
                                          <p:spTgt spid="145416"/>
                                        </p:tgtEl>
                                        <p:attrNameLst>
                                          <p:attrName>style.visibility</p:attrName>
                                        </p:attrNameLst>
                                      </p:cBhvr>
                                      <p:to>
                                        <p:strVal val="visible"/>
                                      </p:to>
                                    </p:set>
                                    <p:animEffect transition="in" filter="blinds(horizontal)">
                                      <p:cBhvr>
                                        <p:cTn id="44" dur="1000"/>
                                        <p:tgtEl>
                                          <p:spTgt spid="145416"/>
                                        </p:tgtEl>
                                      </p:cBhvr>
                                    </p:animEffect>
                                  </p:childTnLst>
                                </p:cTn>
                              </p:par>
                            </p:childTnLst>
                          </p:cTn>
                        </p:par>
                      </p:childTnLst>
                    </p:cTn>
                  </p:par>
                  <p:par>
                    <p:cTn id="45" fill="hold">
                      <p:stCondLst>
                        <p:cond delay="indefinite"/>
                      </p:stCondLst>
                      <p:childTnLst>
                        <p:par>
                          <p:cTn id="46" fill="hold">
                            <p:stCondLst>
                              <p:cond delay="0"/>
                            </p:stCondLst>
                            <p:childTnLst>
                              <p:par>
                                <p:cTn id="47" presetID="8" presetClass="entr" presetSubtype="16" fill="hold" nodeType="clickEffect">
                                  <p:stCondLst>
                                    <p:cond delay="0"/>
                                  </p:stCondLst>
                                  <p:childTnLst>
                                    <p:set>
                                      <p:cBhvr>
                                        <p:cTn id="48" dur="1" fill="hold">
                                          <p:stCondLst>
                                            <p:cond delay="0"/>
                                          </p:stCondLst>
                                        </p:cTn>
                                        <p:tgtEl>
                                          <p:spTgt spid="145415">
                                            <p:txEl>
                                              <p:charRg st="0" end="8"/>
                                            </p:txEl>
                                          </p:spTgt>
                                        </p:tgtEl>
                                        <p:attrNameLst>
                                          <p:attrName>style.visibility</p:attrName>
                                        </p:attrNameLst>
                                      </p:cBhvr>
                                      <p:to>
                                        <p:strVal val="visible"/>
                                      </p:to>
                                    </p:set>
                                    <p:animEffect transition="in" filter="diamond(in)">
                                      <p:cBhvr>
                                        <p:cTn id="49" dur="1000"/>
                                        <p:tgtEl>
                                          <p:spTgt spid="145415">
                                            <p:txEl>
                                              <p:charRg st="0" end="8"/>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8" presetClass="entr" presetSubtype="16" fill="hold" nodeType="clickEffect">
                                  <p:stCondLst>
                                    <p:cond delay="0"/>
                                  </p:stCondLst>
                                  <p:childTnLst>
                                    <p:set>
                                      <p:cBhvr>
                                        <p:cTn id="53" dur="1" fill="hold">
                                          <p:stCondLst>
                                            <p:cond delay="0"/>
                                          </p:stCondLst>
                                        </p:cTn>
                                        <p:tgtEl>
                                          <p:spTgt spid="145415">
                                            <p:txEl>
                                              <p:charRg st="8" end="14"/>
                                            </p:txEl>
                                          </p:spTgt>
                                        </p:tgtEl>
                                        <p:attrNameLst>
                                          <p:attrName>style.visibility</p:attrName>
                                        </p:attrNameLst>
                                      </p:cBhvr>
                                      <p:to>
                                        <p:strVal val="visible"/>
                                      </p:to>
                                    </p:set>
                                    <p:animEffect transition="in" filter="diamond(in)">
                                      <p:cBhvr>
                                        <p:cTn id="54" dur="1000"/>
                                        <p:tgtEl>
                                          <p:spTgt spid="145415">
                                            <p:txEl>
                                              <p:charRg st="8" end="14"/>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8" presetClass="entr" presetSubtype="16" fill="hold" nodeType="clickEffect">
                                  <p:stCondLst>
                                    <p:cond delay="0"/>
                                  </p:stCondLst>
                                  <p:childTnLst>
                                    <p:set>
                                      <p:cBhvr>
                                        <p:cTn id="58" dur="1" fill="hold">
                                          <p:stCondLst>
                                            <p:cond delay="0"/>
                                          </p:stCondLst>
                                        </p:cTn>
                                        <p:tgtEl>
                                          <p:spTgt spid="145415">
                                            <p:txEl>
                                              <p:charRg st="14" end="29"/>
                                            </p:txEl>
                                          </p:spTgt>
                                        </p:tgtEl>
                                        <p:attrNameLst>
                                          <p:attrName>style.visibility</p:attrName>
                                        </p:attrNameLst>
                                      </p:cBhvr>
                                      <p:to>
                                        <p:strVal val="visible"/>
                                      </p:to>
                                    </p:set>
                                    <p:animEffect transition="in" filter="diamond(in)">
                                      <p:cBhvr>
                                        <p:cTn id="59" dur="1000"/>
                                        <p:tgtEl>
                                          <p:spTgt spid="145415">
                                            <p:txEl>
                                              <p:charRg st="14" end="29"/>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8" presetClass="entr" presetSubtype="16" fill="hold" nodeType="clickEffect">
                                  <p:stCondLst>
                                    <p:cond delay="0"/>
                                  </p:stCondLst>
                                  <p:childTnLst>
                                    <p:set>
                                      <p:cBhvr>
                                        <p:cTn id="63" dur="1" fill="hold">
                                          <p:stCondLst>
                                            <p:cond delay="0"/>
                                          </p:stCondLst>
                                        </p:cTn>
                                        <p:tgtEl>
                                          <p:spTgt spid="145415">
                                            <p:txEl>
                                              <p:charRg st="29" end="40"/>
                                            </p:txEl>
                                          </p:spTgt>
                                        </p:tgtEl>
                                        <p:attrNameLst>
                                          <p:attrName>style.visibility</p:attrName>
                                        </p:attrNameLst>
                                      </p:cBhvr>
                                      <p:to>
                                        <p:strVal val="visible"/>
                                      </p:to>
                                    </p:set>
                                    <p:animEffect transition="in" filter="diamond(in)">
                                      <p:cBhvr>
                                        <p:cTn id="64" dur="1000"/>
                                        <p:tgtEl>
                                          <p:spTgt spid="145415">
                                            <p:txEl>
                                              <p:charRg st="29" end="4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8" presetClass="entr" presetSubtype="16" fill="hold" nodeType="clickEffect">
                                  <p:stCondLst>
                                    <p:cond delay="0"/>
                                  </p:stCondLst>
                                  <p:childTnLst>
                                    <p:set>
                                      <p:cBhvr>
                                        <p:cTn id="68" dur="1" fill="hold">
                                          <p:stCondLst>
                                            <p:cond delay="0"/>
                                          </p:stCondLst>
                                        </p:cTn>
                                        <p:tgtEl>
                                          <p:spTgt spid="145415">
                                            <p:txEl>
                                              <p:charRg st="40" end="51"/>
                                            </p:txEl>
                                          </p:spTgt>
                                        </p:tgtEl>
                                        <p:attrNameLst>
                                          <p:attrName>style.visibility</p:attrName>
                                        </p:attrNameLst>
                                      </p:cBhvr>
                                      <p:to>
                                        <p:strVal val="visible"/>
                                      </p:to>
                                    </p:set>
                                    <p:animEffect transition="in" filter="diamond(in)">
                                      <p:cBhvr>
                                        <p:cTn id="69" dur="1000"/>
                                        <p:tgtEl>
                                          <p:spTgt spid="145415">
                                            <p:txEl>
                                              <p:charRg st="40" end="5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3" presetClass="entr" presetSubtype="10" fill="hold" nodeType="clickEffect">
                                  <p:stCondLst>
                                    <p:cond delay="0"/>
                                  </p:stCondLst>
                                  <p:childTnLst>
                                    <p:set>
                                      <p:cBhvr>
                                        <p:cTn id="73" dur="1" fill="hold">
                                          <p:stCondLst>
                                            <p:cond delay="0"/>
                                          </p:stCondLst>
                                        </p:cTn>
                                        <p:tgtEl>
                                          <p:spTgt spid="145417"/>
                                        </p:tgtEl>
                                        <p:attrNameLst>
                                          <p:attrName>style.visibility</p:attrName>
                                        </p:attrNameLst>
                                      </p:cBhvr>
                                      <p:to>
                                        <p:strVal val="visible"/>
                                      </p:to>
                                    </p:set>
                                    <p:animEffect transition="in" filter="blinds(horizontal)">
                                      <p:cBhvr>
                                        <p:cTn id="74" dur="1000"/>
                                        <p:tgtEl>
                                          <p:spTgt spid="145417"/>
                                        </p:tgtEl>
                                      </p:cBhvr>
                                    </p:animEffect>
                                  </p:childTnLst>
                                </p:cTn>
                              </p:par>
                            </p:childTnLst>
                          </p:cTn>
                        </p:par>
                      </p:childTnLst>
                    </p:cTn>
                  </p:par>
                  <p:par>
                    <p:cTn id="75" fill="hold">
                      <p:stCondLst>
                        <p:cond delay="indefinite"/>
                      </p:stCondLst>
                      <p:childTnLst>
                        <p:par>
                          <p:cTn id="76" fill="hold">
                            <p:stCondLst>
                              <p:cond delay="0"/>
                            </p:stCondLst>
                            <p:childTnLst>
                              <p:par>
                                <p:cTn id="77" presetID="3" presetClass="entr" presetSubtype="10" fill="hold" nodeType="clickEffect">
                                  <p:stCondLst>
                                    <p:cond delay="0"/>
                                  </p:stCondLst>
                                  <p:childTnLst>
                                    <p:set>
                                      <p:cBhvr>
                                        <p:cTn id="78" dur="1" fill="hold">
                                          <p:stCondLst>
                                            <p:cond delay="0"/>
                                          </p:stCondLst>
                                        </p:cTn>
                                        <p:tgtEl>
                                          <p:spTgt spid="145418">
                                            <p:txEl>
                                              <p:charRg st="0" end="8"/>
                                            </p:txEl>
                                          </p:spTgt>
                                        </p:tgtEl>
                                        <p:attrNameLst>
                                          <p:attrName>style.visibility</p:attrName>
                                        </p:attrNameLst>
                                      </p:cBhvr>
                                      <p:to>
                                        <p:strVal val="visible"/>
                                      </p:to>
                                    </p:set>
                                    <p:animEffect transition="in" filter="blinds(horizontal)">
                                      <p:cBhvr>
                                        <p:cTn id="79" dur="1000"/>
                                        <p:tgtEl>
                                          <p:spTgt spid="145418">
                                            <p:txEl>
                                              <p:charRg st="0" end="8"/>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3" presetClass="entr" presetSubtype="10" fill="hold" nodeType="clickEffect">
                                  <p:stCondLst>
                                    <p:cond delay="0"/>
                                  </p:stCondLst>
                                  <p:childTnLst>
                                    <p:set>
                                      <p:cBhvr>
                                        <p:cTn id="83" dur="1" fill="hold">
                                          <p:stCondLst>
                                            <p:cond delay="0"/>
                                          </p:stCondLst>
                                        </p:cTn>
                                        <p:tgtEl>
                                          <p:spTgt spid="145418">
                                            <p:txEl>
                                              <p:charRg st="8" end="18"/>
                                            </p:txEl>
                                          </p:spTgt>
                                        </p:tgtEl>
                                        <p:attrNameLst>
                                          <p:attrName>style.visibility</p:attrName>
                                        </p:attrNameLst>
                                      </p:cBhvr>
                                      <p:to>
                                        <p:strVal val="visible"/>
                                      </p:to>
                                    </p:set>
                                    <p:animEffect transition="in" filter="blinds(horizontal)">
                                      <p:cBhvr>
                                        <p:cTn id="84" dur="1000"/>
                                        <p:tgtEl>
                                          <p:spTgt spid="145418">
                                            <p:txEl>
                                              <p:charRg st="8" end="18"/>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3" presetClass="entr" presetSubtype="10" fill="hold" nodeType="clickEffect">
                                  <p:stCondLst>
                                    <p:cond delay="0"/>
                                  </p:stCondLst>
                                  <p:childTnLst>
                                    <p:set>
                                      <p:cBhvr>
                                        <p:cTn id="88" dur="1" fill="hold">
                                          <p:stCondLst>
                                            <p:cond delay="0"/>
                                          </p:stCondLst>
                                        </p:cTn>
                                        <p:tgtEl>
                                          <p:spTgt spid="145418">
                                            <p:txEl>
                                              <p:charRg st="18" end="25"/>
                                            </p:txEl>
                                          </p:spTgt>
                                        </p:tgtEl>
                                        <p:attrNameLst>
                                          <p:attrName>style.visibility</p:attrName>
                                        </p:attrNameLst>
                                      </p:cBhvr>
                                      <p:to>
                                        <p:strVal val="visible"/>
                                      </p:to>
                                    </p:set>
                                    <p:animEffect transition="in" filter="blinds(horizontal)">
                                      <p:cBhvr>
                                        <p:cTn id="89" dur="1000"/>
                                        <p:tgtEl>
                                          <p:spTgt spid="145418">
                                            <p:txEl>
                                              <p:charRg st="18" end="25"/>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nodeType="clickEffect">
                                  <p:stCondLst>
                                    <p:cond delay="0"/>
                                  </p:stCondLst>
                                  <p:childTnLst>
                                    <p:set>
                                      <p:cBhvr>
                                        <p:cTn id="93" dur="1" fill="hold">
                                          <p:stCondLst>
                                            <p:cond delay="0"/>
                                          </p:stCondLst>
                                        </p:cTn>
                                        <p:tgtEl>
                                          <p:spTgt spid="145418">
                                            <p:txEl>
                                              <p:charRg st="25" end="33"/>
                                            </p:txEl>
                                          </p:spTgt>
                                        </p:tgtEl>
                                        <p:attrNameLst>
                                          <p:attrName>style.visibility</p:attrName>
                                        </p:attrNameLst>
                                      </p:cBhvr>
                                      <p:to>
                                        <p:strVal val="visible"/>
                                      </p:to>
                                    </p:set>
                                    <p:animEffect transition="in" filter="blinds(horizontal)">
                                      <p:cBhvr>
                                        <p:cTn id="94" dur="1000"/>
                                        <p:tgtEl>
                                          <p:spTgt spid="145418">
                                            <p:txEl>
                                              <p:charRg st="25" end="33"/>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3" presetClass="entr" presetSubtype="10" fill="hold" nodeType="clickEffect">
                                  <p:stCondLst>
                                    <p:cond delay="0"/>
                                  </p:stCondLst>
                                  <p:childTnLst>
                                    <p:set>
                                      <p:cBhvr>
                                        <p:cTn id="98" dur="1" fill="hold">
                                          <p:stCondLst>
                                            <p:cond delay="0"/>
                                          </p:stCondLst>
                                        </p:cTn>
                                        <p:tgtEl>
                                          <p:spTgt spid="145418">
                                            <p:txEl>
                                              <p:charRg st="33" end="45"/>
                                            </p:txEl>
                                          </p:spTgt>
                                        </p:tgtEl>
                                        <p:attrNameLst>
                                          <p:attrName>style.visibility</p:attrName>
                                        </p:attrNameLst>
                                      </p:cBhvr>
                                      <p:to>
                                        <p:strVal val="visible"/>
                                      </p:to>
                                    </p:set>
                                    <p:animEffect transition="in" filter="blinds(horizontal)">
                                      <p:cBhvr>
                                        <p:cTn id="99" dur="1000"/>
                                        <p:tgtEl>
                                          <p:spTgt spid="145418">
                                            <p:txEl>
                                              <p:charRg st="33" end="45"/>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3" presetClass="entr" presetSubtype="10" fill="hold" nodeType="clickEffect">
                                  <p:stCondLst>
                                    <p:cond delay="0"/>
                                  </p:stCondLst>
                                  <p:childTnLst>
                                    <p:set>
                                      <p:cBhvr>
                                        <p:cTn id="103" dur="1" fill="hold">
                                          <p:stCondLst>
                                            <p:cond delay="0"/>
                                          </p:stCondLst>
                                        </p:cTn>
                                        <p:tgtEl>
                                          <p:spTgt spid="145429"/>
                                        </p:tgtEl>
                                        <p:attrNameLst>
                                          <p:attrName>style.visibility</p:attrName>
                                        </p:attrNameLst>
                                      </p:cBhvr>
                                      <p:to>
                                        <p:strVal val="visible"/>
                                      </p:to>
                                    </p:set>
                                    <p:animEffect transition="in" filter="blinds(horizontal)">
                                      <p:cBhvr>
                                        <p:cTn id="104" dur="500"/>
                                        <p:tgtEl>
                                          <p:spTgt spid="145429"/>
                                        </p:tgtEl>
                                      </p:cBhvr>
                                    </p:animEffect>
                                  </p:childTnLst>
                                </p:cTn>
                              </p:par>
                            </p:childTnLst>
                          </p:cTn>
                        </p:par>
                      </p:childTnLst>
                    </p:cTn>
                  </p:par>
                  <p:par>
                    <p:cTn id="105" fill="hold">
                      <p:stCondLst>
                        <p:cond delay="indefinite"/>
                      </p:stCondLst>
                      <p:childTnLst>
                        <p:par>
                          <p:cTn id="106" fill="hold">
                            <p:stCondLst>
                              <p:cond delay="0"/>
                            </p:stCondLst>
                            <p:childTnLst>
                              <p:par>
                                <p:cTn id="107" presetID="21" presetClass="entr" presetSubtype="4" fill="hold" nodeType="clickEffect">
                                  <p:stCondLst>
                                    <p:cond delay="0"/>
                                  </p:stCondLst>
                                  <p:childTnLst>
                                    <p:set>
                                      <p:cBhvr>
                                        <p:cTn id="108" dur="1" fill="hold">
                                          <p:stCondLst>
                                            <p:cond delay="0"/>
                                          </p:stCondLst>
                                        </p:cTn>
                                        <p:tgtEl>
                                          <p:spTgt spid="145419">
                                            <p:txEl>
                                              <p:charRg st="0" end="6"/>
                                            </p:txEl>
                                          </p:spTgt>
                                        </p:tgtEl>
                                        <p:attrNameLst>
                                          <p:attrName>style.visibility</p:attrName>
                                        </p:attrNameLst>
                                      </p:cBhvr>
                                      <p:to>
                                        <p:strVal val="visible"/>
                                      </p:to>
                                    </p:set>
                                    <p:animEffect transition="in" filter="wheel(4)">
                                      <p:cBhvr>
                                        <p:cTn id="109" dur="1000"/>
                                        <p:tgtEl>
                                          <p:spTgt spid="145419">
                                            <p:txEl>
                                              <p:charRg st="0" end="6"/>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21" presetClass="entr" presetSubtype="4" fill="hold" nodeType="clickEffect">
                                  <p:stCondLst>
                                    <p:cond delay="0"/>
                                  </p:stCondLst>
                                  <p:childTnLst>
                                    <p:set>
                                      <p:cBhvr>
                                        <p:cTn id="113" dur="1" fill="hold">
                                          <p:stCondLst>
                                            <p:cond delay="0"/>
                                          </p:stCondLst>
                                        </p:cTn>
                                        <p:tgtEl>
                                          <p:spTgt spid="145419">
                                            <p:txEl>
                                              <p:charRg st="6" end="73"/>
                                            </p:txEl>
                                          </p:spTgt>
                                        </p:tgtEl>
                                        <p:attrNameLst>
                                          <p:attrName>style.visibility</p:attrName>
                                        </p:attrNameLst>
                                      </p:cBhvr>
                                      <p:to>
                                        <p:strVal val="visible"/>
                                      </p:to>
                                    </p:set>
                                    <p:animEffect transition="in" filter="wheel(4)">
                                      <p:cBhvr>
                                        <p:cTn id="114" dur="1000"/>
                                        <p:tgtEl>
                                          <p:spTgt spid="145419">
                                            <p:txEl>
                                              <p:charRg st="6" end="7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p:sp>
        <p:nvSpPr>
          <p:cNvPr id="12289" name="标题 29697"/>
          <p:cNvSpPr>
            <a:spLocks noGrp="1"/>
          </p:cNvSpPr>
          <p:nvPr>
            <p:ph type="ctrTitle"/>
          </p:nvPr>
        </p:nvSpPr>
        <p:spPr>
          <a:xfrm>
            <a:off x="1919288" y="765175"/>
            <a:ext cx="7772400" cy="431800"/>
          </a:xfrm>
        </p:spPr>
        <p:txBody>
          <a:bodyPr wrap="square" lIns="91440" tIns="45720" rIns="91440" bIns="45720" anchor="ctr">
            <a:normAutofit fontScale="90000"/>
          </a:bodyPr>
          <a:p>
            <a:pPr defTabSz="914400">
              <a:buNone/>
            </a:pPr>
            <a:r>
              <a:rPr lang="zh-CN" altLang="en-US" sz="4000" kern="1200" baseline="0" dirty="0">
                <a:solidFill>
                  <a:schemeClr val="bg1"/>
                </a:solidFill>
                <a:latin typeface="Arial" panose="020B0604020202020204" pitchFamily="34" charset="0"/>
                <a:ea typeface="黑体" panose="02010609060101010101" pitchFamily="2" charset="-122"/>
                <a:cs typeface="+mj-cs"/>
                <a:sym typeface="Arial" panose="020B0604020202020204" pitchFamily="34" charset="0"/>
              </a:rPr>
              <a:t>个人独资企业是法人吗？</a:t>
            </a:r>
            <a:endParaRPr lang="zh-CN" altLang="en-US" sz="4000" kern="1200" baseline="0" dirty="0">
              <a:solidFill>
                <a:schemeClr val="bg1"/>
              </a:solidFill>
              <a:latin typeface="Arial" panose="020B0604020202020204" pitchFamily="34" charset="0"/>
              <a:ea typeface="黑体" panose="02010609060101010101" pitchFamily="2" charset="-122"/>
              <a:cs typeface="+mj-cs"/>
              <a:sym typeface="Arial" panose="020B0604020202020204" pitchFamily="34" charset="0"/>
            </a:endParaRPr>
          </a:p>
        </p:txBody>
      </p:sp>
      <p:sp>
        <p:nvSpPr>
          <p:cNvPr id="29699" name="副标题 29698"/>
          <p:cNvSpPr>
            <a:spLocks noGrp="1"/>
          </p:cNvSpPr>
          <p:nvPr>
            <p:ph type="subTitle" idx="1"/>
          </p:nvPr>
        </p:nvSpPr>
        <p:spPr>
          <a:xfrm>
            <a:off x="2459038" y="1196975"/>
            <a:ext cx="8208962" cy="5400675"/>
          </a:xfrm>
        </p:spPr>
        <p:txBody>
          <a:bodyPr wrap="square" lIns="91440" tIns="45720" rIns="91440" bIns="45720" anchor="t"/>
          <a:p>
            <a:pPr defTabSz="914400">
              <a:buClr>
                <a:srgbClr val="000000"/>
              </a:buClr>
              <a:buSzPct val="45000"/>
              <a:buFont typeface="Wingdings" panose="05000000000000000000" pitchFamily="2" charset="2"/>
              <a:buChar char="q"/>
            </a:pPr>
            <a:r>
              <a:rPr lang="en-US" altLang="zh-CN" sz="3600" b="1" kern="1200" baseline="0" dirty="0">
                <a:solidFill>
                  <a:schemeClr val="bg1"/>
                </a:solidFill>
                <a:latin typeface="黑体" panose="02010609060101010101" pitchFamily="2" charset="-122"/>
                <a:ea typeface="黑体" panose="02010609060101010101" pitchFamily="2" charset="-122"/>
                <a:cs typeface="+mn-cs"/>
                <a:sym typeface="Arial" panose="020B0604020202020204" pitchFamily="34" charset="0"/>
              </a:rPr>
              <a:t>   </a:t>
            </a:r>
            <a:endParaRPr lang="en-US" altLang="zh-CN" sz="3600" b="1" kern="1200" baseline="0" dirty="0">
              <a:solidFill>
                <a:schemeClr val="bg1"/>
              </a:solidFill>
              <a:latin typeface="黑体" panose="02010609060101010101" pitchFamily="2" charset="-122"/>
              <a:ea typeface="黑体" panose="02010609060101010101" pitchFamily="2" charset="-122"/>
              <a:cs typeface="+mn-cs"/>
              <a:sym typeface="Arial" panose="020B0604020202020204" pitchFamily="34" charset="0"/>
            </a:endParaRPr>
          </a:p>
          <a:p>
            <a:pPr defTabSz="914400">
              <a:buClr>
                <a:srgbClr val="000000"/>
              </a:buClr>
              <a:buSzPct val="45000"/>
              <a:buFont typeface="Wingdings" panose="05000000000000000000" pitchFamily="2" charset="2"/>
              <a:buChar char="q"/>
            </a:pPr>
            <a:endParaRPr lang="en-US" altLang="zh-CN" sz="3600" b="1" kern="1200" baseline="0" dirty="0">
              <a:solidFill>
                <a:schemeClr val="bg1"/>
              </a:solidFill>
              <a:latin typeface="黑体" panose="02010609060101010101" pitchFamily="2" charset="-122"/>
              <a:ea typeface="黑体" panose="02010609060101010101" pitchFamily="2" charset="-122"/>
              <a:cs typeface="+mn-cs"/>
              <a:sym typeface="Arial" panose="020B0604020202020204" pitchFamily="34" charset="0"/>
            </a:endParaRPr>
          </a:p>
          <a:p>
            <a:pPr defTabSz="914400">
              <a:buClr>
                <a:srgbClr val="000000"/>
              </a:buClr>
              <a:buSzPct val="45000"/>
              <a:buFont typeface="Wingdings" panose="05000000000000000000" pitchFamily="2" charset="2"/>
              <a:buChar char="q"/>
            </a:pPr>
            <a:r>
              <a:rPr lang="zh-CN" altLang="en-US" sz="8800" b="1" kern="1200" baseline="0" dirty="0">
                <a:solidFill>
                  <a:schemeClr val="bg1"/>
                </a:solidFill>
                <a:latin typeface="黑体" panose="02010609060101010101" pitchFamily="2" charset="-122"/>
                <a:ea typeface="黑体" panose="02010609060101010101" pitchFamily="2" charset="-122"/>
                <a:cs typeface="+mn-cs"/>
                <a:sym typeface="Arial" panose="020B0604020202020204" pitchFamily="34" charset="0"/>
              </a:rPr>
              <a:t>不是！！！</a:t>
            </a:r>
            <a:endParaRPr lang="zh-CN" altLang="en-US" sz="8800" b="1" kern="1200" baseline="0" dirty="0">
              <a:solidFill>
                <a:schemeClr val="bg1"/>
              </a:solidFill>
              <a:latin typeface="黑体" panose="02010609060101010101" pitchFamily="2" charset="-122"/>
              <a:ea typeface="黑体" panose="02010609060101010101" pitchFamily="2" charset="-122"/>
              <a:cs typeface="+mn-cs"/>
              <a:sym typeface="Arial" panose="020B0604020202020204" pitchFamily="34" charset="0"/>
            </a:endParaRPr>
          </a:p>
          <a:p>
            <a:pPr defTabSz="914400">
              <a:buClr>
                <a:srgbClr val="000000"/>
              </a:buClr>
              <a:buSzPct val="45000"/>
              <a:buFont typeface="Wingdings" panose="05000000000000000000" pitchFamily="2" charset="2"/>
              <a:buChar char="q"/>
            </a:pPr>
            <a:r>
              <a:rPr lang="zh-CN" altLang="en-US" sz="8800" b="1" kern="1200" baseline="0" dirty="0">
                <a:solidFill>
                  <a:schemeClr val="bg1"/>
                </a:solidFill>
                <a:latin typeface="黑体" panose="02010609060101010101" pitchFamily="2" charset="-122"/>
                <a:ea typeface="黑体" panose="02010609060101010101" pitchFamily="2" charset="-122"/>
                <a:cs typeface="+mn-cs"/>
                <a:sym typeface="Arial" panose="020B0604020202020204" pitchFamily="34" charset="0"/>
              </a:rPr>
              <a:t>为什么不是</a:t>
            </a:r>
            <a:r>
              <a:rPr lang="en-US" altLang="zh-CN" sz="8800" b="1" kern="1200" baseline="0">
                <a:solidFill>
                  <a:schemeClr val="bg1"/>
                </a:solidFill>
                <a:latin typeface="黑体" panose="02010609060101010101" pitchFamily="2" charset="-122"/>
                <a:ea typeface="黑体" panose="02010609060101010101" pitchFamily="2" charset="-122"/>
                <a:cs typeface="+mn-cs"/>
                <a:sym typeface="Arial" panose="020B0604020202020204" pitchFamily="34" charset="0"/>
              </a:rPr>
              <a:t>?</a:t>
            </a:r>
            <a:endParaRPr lang="en-US" altLang="zh-CN" sz="8800" b="1" kern="1200" baseline="0">
              <a:solidFill>
                <a:schemeClr val="bg1"/>
              </a:solidFill>
              <a:latin typeface="黑体" panose="02010609060101010101" pitchFamily="2" charset="-122"/>
              <a:ea typeface="黑体" panose="02010609060101010101" pitchFamily="2" charset="-122"/>
              <a:cs typeface="+mn-cs"/>
              <a:sym typeface="Arial" panose="020B0604020202020204" pitchFamily="34" charset="0"/>
            </a:endParaRPr>
          </a:p>
        </p:txBody>
      </p:sp>
      <p:sp>
        <p:nvSpPr>
          <p:cNvPr id="12291" name="矩形 29699"/>
          <p:cNvSpPr/>
          <p:nvPr/>
        </p:nvSpPr>
        <p:spPr>
          <a:xfrm>
            <a:off x="1919288" y="1628775"/>
            <a:ext cx="6048375" cy="144463"/>
          </a:xfrm>
          <a:prstGeom prst="rect">
            <a:avLst/>
          </a:prstGeom>
          <a:gradFill rotWithShape="1">
            <a:gsLst>
              <a:gs pos="0">
                <a:srgbClr val="576869"/>
              </a:gs>
              <a:gs pos="100000">
                <a:schemeClr val="accent1"/>
              </a:gs>
            </a:gsLst>
            <a:lin ang="0" scaled="1"/>
            <a:tileRect/>
          </a:gradFill>
          <a:ln w="9525"/>
          <a:scene3d>
            <a:camera prst="legacyObliqueTopRight">
              <a:rot lat="0" lon="0" rev="0"/>
            </a:camera>
            <a:lightRig rig="legacyFlat3" dir="b"/>
          </a:scene3d>
          <a:sp3d extrusionH="430200" prstMaterial="legacyMatte">
            <a:bevelT w="13500" h="13500" prst="angle"/>
            <a:bevelB w="13500" h="13500" prst="angle"/>
            <a:extrusionClr>
              <a:schemeClr val="accent1"/>
            </a:extrusionClr>
          </a:sp3d>
        </p:spPr>
        <p:txBody>
          <a:bodyPr anchor="t">
            <a:flatTx/>
          </a:bodyPr>
          <a:p>
            <a:pPr lvl="0"/>
            <a:endParaRPr lang="zh-CN" altLang="en-US">
              <a:latin typeface="Arial" panose="020B0604020202020204" pitchFamily="34" charset="0"/>
              <a:ea typeface="宋体" panose="02010600030101010101" pitchFamily="2" charset="-122"/>
            </a:endParaRPr>
          </a:p>
        </p:txBody>
      </p:sp>
      <p:sp>
        <p:nvSpPr>
          <p:cNvPr id="12292" name="灯片编号占位符 1"/>
          <p:cNvSpPr/>
          <p:nvPr>
            <p:ph type="sldNum" sz="quarter" idx="12"/>
          </p:nvPr>
        </p:nvSpPr>
        <p:spPr>
          <a:ln w="9525"/>
        </p:spPr>
        <p:txBody>
          <a:bodyPr wrap="square" lIns="91440" tIns="45720" rIns="91440" bIns="45720" anchor="t"/>
          <a:p>
            <a:fld id="{9A0DB2DC-4C9A-4742-B13C-FB6460FD3503}" type="slidenum">
              <a:rPr lang="zh-CN" altLang="en-US" dirty="0">
                <a:ea typeface="黑体" panose="02010609060101010101" pitchFamily="2" charset="-122"/>
                <a:sym typeface="Arial" panose="020B0604020202020204" pitchFamily="34" charset="0"/>
              </a:rPr>
            </a:fld>
            <a:endParaRPr lang="zh-CN" altLang="en-US" dirty="0">
              <a:ea typeface="黑体" panose="02010609060101010101" pitchFamily="2" charset="-122"/>
              <a:sym typeface="Arial" panose="020B060402020202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699">
                                            <p:txEl>
                                              <p:charRg st="0" end="4"/>
                                            </p:txEl>
                                          </p:spTgt>
                                        </p:tgtEl>
                                        <p:attrNameLst>
                                          <p:attrName>style.visibility</p:attrName>
                                        </p:attrNameLst>
                                      </p:cBhvr>
                                      <p:to>
                                        <p:strVal val="visible"/>
                                      </p:to>
                                    </p:set>
                                    <p:anim calcmode="lin" valueType="num">
                                      <p:cBhvr additive="base">
                                        <p:cTn id="7" dur="500" fill="hold"/>
                                        <p:tgtEl>
                                          <p:spTgt spid="29699">
                                            <p:txEl>
                                              <p:charRg st="0"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9">
                                            <p:txEl>
                                              <p:charRg st="0"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9699">
                                            <p:txEl>
                                              <p:charRg st="5" end="11"/>
                                            </p:txEl>
                                          </p:spTgt>
                                        </p:tgtEl>
                                        <p:attrNameLst>
                                          <p:attrName>style.visibility</p:attrName>
                                        </p:attrNameLst>
                                      </p:cBhvr>
                                      <p:to>
                                        <p:strVal val="visible"/>
                                      </p:to>
                                    </p:set>
                                    <p:anim calcmode="lin" valueType="num">
                                      <p:cBhvr additive="base">
                                        <p:cTn id="13" dur="500" fill="hold"/>
                                        <p:tgtEl>
                                          <p:spTgt spid="29699">
                                            <p:txEl>
                                              <p:charRg st="5" end="1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9">
                                            <p:txEl>
                                              <p:charRg st="5" end="1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9699">
                                            <p:txEl>
                                              <p:charRg st="11" end="18"/>
                                            </p:txEl>
                                          </p:spTgt>
                                        </p:tgtEl>
                                        <p:attrNameLst>
                                          <p:attrName>style.visibility</p:attrName>
                                        </p:attrNameLst>
                                      </p:cBhvr>
                                      <p:to>
                                        <p:strVal val="visible"/>
                                      </p:to>
                                    </p:set>
                                    <p:anim calcmode="lin" valueType="num">
                                      <p:cBhvr additive="base">
                                        <p:cTn id="19" dur="500" fill="hold"/>
                                        <p:tgtEl>
                                          <p:spTgt spid="29699">
                                            <p:txEl>
                                              <p:charRg st="11" end="1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699">
                                            <p:txEl>
                                              <p:charRg st="11" end="1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1" name="副标题 2050"/>
          <p:cNvSpPr>
            <a:spLocks noGrp="1"/>
          </p:cNvSpPr>
          <p:nvPr>
            <p:ph type="subTitle" sz="quarter" idx="1"/>
          </p:nvPr>
        </p:nvSpPr>
        <p:spPr/>
        <p:txBody>
          <a:bodyPr anchor="t"/>
          <a:p>
            <a:pPr defTabSz="914400" fontAlgn="base">
              <a:buSzPct val="90000"/>
              <a:buFont typeface="Wingdings" panose="05000000000000000000" pitchFamily="2" charset="2"/>
              <a:buNone/>
            </a:pPr>
            <a:r>
              <a:rPr lang="zh-CN" altLang="en-US" sz="4800" strike="noStrike" kern="1200" baseline="0" noProof="1" dirty="0">
                <a:latin typeface="Arial" panose="020B0604020202020204" pitchFamily="34" charset="0"/>
                <a:ea typeface="华文琥珀" panose="02010800040101010101" pitchFamily="2" charset="-122"/>
              </a:rPr>
              <a:t>谈一下合伙</a:t>
            </a:r>
            <a:endParaRPr lang="zh-CN" altLang="en-US" sz="4800" strike="noStrike" kern="1200" baseline="0" noProof="1" dirty="0">
              <a:latin typeface="Arial" panose="020B0604020202020204" pitchFamily="34" charset="0"/>
              <a:ea typeface="华文琥珀" panose="02010800040101010101" pitchFamily="2" charset="-122"/>
            </a:endParaRPr>
          </a:p>
        </p:txBody>
      </p:sp>
      <p:sp>
        <p:nvSpPr>
          <p:cNvPr id="10242" name="矩形 2053"/>
          <p:cNvSpPr/>
          <p:nvPr/>
        </p:nvSpPr>
        <p:spPr>
          <a:xfrm>
            <a:off x="2782888" y="692150"/>
            <a:ext cx="5832475" cy="2592388"/>
          </a:xfrm>
          <a:prstGeom prst="rect">
            <a:avLst/>
          </a:prstGeom>
        </p:spPr>
        <p:txBody>
          <a:bodyPr wrap="none" fromWordArt="1">
            <a:prstTxWarp prst="textCurveUp">
              <a:avLst>
                <a:gd name="adj" fmla="val 45255"/>
              </a:avLst>
            </a:prstTxWarp>
            <a:normAutofit/>
          </a:bodyPr>
          <a:p>
            <a:pPr algn="ctr"/>
            <a:r>
              <a:rPr lang="zh-CN" altLang="en-US" sz="3600">
                <a:ln w="12700" cap="flat" cmpd="sng">
                  <a:solidFill>
                    <a:srgbClr val="000000"/>
                  </a:solidFill>
                  <a:prstDash val="solid"/>
                  <a:round/>
                  <a:headEnd type="none" w="med" len="med"/>
                  <a:tailEnd type="none" w="med" len="med"/>
                </a:ln>
                <a:pattFill prst="horzBrick">
                  <a:fgClr>
                    <a:srgbClr val="808080"/>
                  </a:fgClr>
                  <a:bgClr>
                    <a:srgbClr val="FFFF00"/>
                  </a:bgClr>
                </a:pattFill>
                <a:effectLst>
                  <a:outerShdw dist="45791" dir="2021404" algn="ctr" rotWithShape="0">
                    <a:srgbClr val="808080">
                      <a:alpha val="80000"/>
                    </a:srgbClr>
                  </a:outerShdw>
                </a:effectLst>
                <a:latin typeface="华文琥珀" panose="02010800040101010101" pitchFamily="2" charset="-122"/>
                <a:ea typeface="华文琥珀" panose="02010800040101010101" pitchFamily="2" charset="-122"/>
              </a:rPr>
              <a:t>亲兄弟，明算账</a:t>
            </a:r>
            <a:endParaRPr lang="zh-CN" altLang="en-US" sz="3600">
              <a:ln w="12700" cap="flat" cmpd="sng">
                <a:solidFill>
                  <a:srgbClr val="000000"/>
                </a:solidFill>
                <a:prstDash val="solid"/>
                <a:round/>
                <a:headEnd type="none" w="med" len="med"/>
                <a:tailEnd type="none" w="med" len="med"/>
              </a:ln>
              <a:pattFill prst="horzBrick">
                <a:fgClr>
                  <a:srgbClr val="808080"/>
                </a:fgClr>
                <a:bgClr>
                  <a:srgbClr val="FFFF00"/>
                </a:bgClr>
              </a:pattFill>
              <a:effectLst>
                <a:outerShdw dist="45791" dir="2021404" algn="ctr" rotWithShape="0">
                  <a:srgbClr val="808080">
                    <a:alpha val="80000"/>
                  </a:srgbClr>
                </a:outerShdw>
              </a:effectLst>
              <a:latin typeface="华文琥珀" panose="02010800040101010101" pitchFamily="2" charset="-122"/>
              <a:ea typeface="华文琥珀" panose="02010800040101010101" pitchFamily="2" charset="-122"/>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标题 76801"/>
          <p:cNvSpPr>
            <a:spLocks noGrp="1"/>
          </p:cNvSpPr>
          <p:nvPr>
            <p:ph type="title"/>
          </p:nvPr>
        </p:nvSpPr>
        <p:spPr>
          <a:xfrm>
            <a:off x="1985963" y="0"/>
            <a:ext cx="8218488" cy="765175"/>
          </a:xfrm>
        </p:spPr>
        <p:txBody>
          <a:bodyPr anchor="ctr"/>
          <a:p>
            <a:pPr fontAlgn="base"/>
            <a:endParaRPr lang="zh-CN" altLang="en-US" strike="noStrike" noProof="1" dirty="0">
              <a:solidFill>
                <a:srgbClr val="FFFF00"/>
              </a:solidFill>
            </a:endParaRPr>
          </a:p>
        </p:txBody>
      </p:sp>
      <p:sp>
        <p:nvSpPr>
          <p:cNvPr id="76803" name="文本占位符 76802"/>
          <p:cNvSpPr>
            <a:spLocks noGrp="1"/>
          </p:cNvSpPr>
          <p:nvPr>
            <p:ph idx="1"/>
          </p:nvPr>
        </p:nvSpPr>
        <p:spPr>
          <a:xfrm>
            <a:off x="1774825" y="1052513"/>
            <a:ext cx="8642350" cy="5616575"/>
          </a:xfrm>
          <a:ln cap="flat" cmpd="sng">
            <a:solidFill>
              <a:schemeClr val="bg1"/>
            </a:solidFill>
            <a:prstDash val="solid"/>
            <a:headEnd type="none" w="med" len="med"/>
            <a:tailEnd type="none" w="med" len="med"/>
          </a:ln>
        </p:spPr>
        <p:txBody>
          <a:bodyPr/>
          <a:p>
            <a:pPr marL="609600" indent="-609600" fontAlgn="base">
              <a:buNone/>
            </a:pPr>
            <a:r>
              <a:rPr lang="zh-CN" altLang="en-US" b="1" strike="noStrike" noProof="1" dirty="0">
                <a:latin typeface="方正姚体" panose="02010601030101010101" pitchFamily="2" charset="-122"/>
                <a:ea typeface="方正姚体" panose="02010601030101010101" pitchFamily="2" charset="-122"/>
              </a:rPr>
              <a:t>一、合伙企业法概述</a:t>
            </a:r>
            <a:endParaRPr lang="zh-CN" altLang="en-US" b="1" strike="noStrike" noProof="1" dirty="0">
              <a:latin typeface="方正姚体" panose="02010601030101010101" pitchFamily="2" charset="-122"/>
              <a:ea typeface="方正姚体" panose="02010601030101010101" pitchFamily="2" charset="-122"/>
            </a:endParaRPr>
          </a:p>
          <a:p>
            <a:pPr marL="609600" indent="-609600" fontAlgn="base">
              <a:buNone/>
            </a:pPr>
            <a:endParaRPr lang="zh-CN" altLang="en-US" b="1" strike="noStrike" noProof="1" dirty="0">
              <a:latin typeface="方正姚体" panose="02010601030101010101" pitchFamily="2" charset="-122"/>
              <a:ea typeface="方正姚体" panose="02010601030101010101" pitchFamily="2" charset="-122"/>
            </a:endParaRPr>
          </a:p>
          <a:p>
            <a:pPr marL="609600" indent="-609600" fontAlgn="base">
              <a:buNone/>
            </a:pPr>
            <a:r>
              <a:rPr lang="zh-CN" altLang="en-US" b="1" strike="noStrike" noProof="1" dirty="0">
                <a:latin typeface="方正姚体" panose="02010601030101010101" pitchFamily="2" charset="-122"/>
                <a:ea typeface="方正姚体" panose="02010601030101010101" pitchFamily="2" charset="-122"/>
              </a:rPr>
              <a:t>二、普通合伙企业</a:t>
            </a:r>
            <a:endParaRPr lang="zh-CN" altLang="en-US" b="1" strike="noStrike" noProof="1" dirty="0">
              <a:latin typeface="方正姚体" panose="02010601030101010101" pitchFamily="2" charset="-122"/>
              <a:ea typeface="方正姚体" panose="02010601030101010101" pitchFamily="2" charset="-122"/>
            </a:endParaRPr>
          </a:p>
          <a:p>
            <a:pPr marL="609600" indent="-609600" fontAlgn="base">
              <a:buNone/>
            </a:pPr>
            <a:endParaRPr lang="zh-CN" altLang="en-US" b="1" strike="noStrike" noProof="1" dirty="0">
              <a:latin typeface="方正姚体" panose="02010601030101010101" pitchFamily="2" charset="-122"/>
              <a:ea typeface="方正姚体" panose="02010601030101010101" pitchFamily="2" charset="-122"/>
            </a:endParaRPr>
          </a:p>
          <a:p>
            <a:pPr marL="609600" indent="-609600" fontAlgn="base">
              <a:buNone/>
            </a:pPr>
            <a:r>
              <a:rPr lang="zh-CN" altLang="en-US" b="1" strike="noStrike" noProof="1" dirty="0">
                <a:latin typeface="方正姚体" panose="02010601030101010101" pitchFamily="2" charset="-122"/>
                <a:ea typeface="方正姚体" panose="02010601030101010101" pitchFamily="2" charset="-122"/>
              </a:rPr>
              <a:t>三、有限合伙企业</a:t>
            </a:r>
            <a:endParaRPr lang="zh-CN" altLang="en-US" b="1" strike="noStrike" noProof="1" dirty="0">
              <a:latin typeface="方正姚体" panose="02010601030101010101" pitchFamily="2" charset="-122"/>
              <a:ea typeface="方正姚体" panose="02010601030101010101" pitchFamily="2" charset="-122"/>
            </a:endParaRPr>
          </a:p>
          <a:p>
            <a:pPr marL="609600" indent="-609600" fontAlgn="base">
              <a:buNone/>
            </a:pPr>
            <a:endParaRPr lang="zh-CN" altLang="en-US" b="1" strike="noStrike" noProof="1" dirty="0">
              <a:latin typeface="方正姚体" panose="02010601030101010101" pitchFamily="2" charset="-122"/>
              <a:ea typeface="方正姚体" panose="02010601030101010101" pitchFamily="2" charset="-122"/>
            </a:endParaRPr>
          </a:p>
          <a:p>
            <a:pPr marL="609600" indent="-609600" fontAlgn="base">
              <a:buNone/>
            </a:pPr>
            <a:r>
              <a:rPr lang="zh-CN" altLang="en-US" b="1" strike="noStrike" noProof="1" dirty="0">
                <a:latin typeface="方正姚体" panose="02010601030101010101" pitchFamily="2" charset="-122"/>
                <a:ea typeface="方正姚体" panose="02010601030101010101" pitchFamily="2" charset="-122"/>
              </a:rPr>
              <a:t>四、合伙企业解散和清算</a:t>
            </a:r>
            <a:endParaRPr lang="zh-CN" altLang="en-US" b="1" strike="noStrike" noProof="1" dirty="0">
              <a:latin typeface="方正姚体" panose="02010601030101010101" pitchFamily="2" charset="-122"/>
              <a:ea typeface="方正姚体" panose="02010601030101010101" pitchFamily="2" charset="-122"/>
            </a:endParaRPr>
          </a:p>
          <a:p>
            <a:pPr marL="609600" indent="-609600" fontAlgn="base">
              <a:buNone/>
            </a:pPr>
            <a:endParaRPr lang="zh-CN" altLang="en-US" b="1" strike="noStrike" noProof="1" dirty="0">
              <a:latin typeface="方正姚体" panose="02010601030101010101" pitchFamily="2" charset="-122"/>
              <a:ea typeface="方正姚体" panose="02010601030101010101" pitchFamily="2" charset="-122"/>
            </a:endParaRPr>
          </a:p>
          <a:p>
            <a:pPr marL="609600" indent="-609600" fontAlgn="base">
              <a:buNone/>
            </a:pPr>
            <a:r>
              <a:rPr lang="zh-CN" altLang="en-US" b="1" strike="noStrike" noProof="1" dirty="0">
                <a:latin typeface="方正姚体" panose="02010601030101010101" pitchFamily="2" charset="-122"/>
                <a:ea typeface="方正姚体" panose="02010601030101010101" pitchFamily="2" charset="-122"/>
              </a:rPr>
              <a:t>五、违反合伙企业法的法律责任</a:t>
            </a:r>
            <a:endParaRPr lang="zh-CN" altLang="en-US" b="1" strike="noStrike" noProof="1" dirty="0">
              <a:latin typeface="方正姚体" panose="02010601030101010101" pitchFamily="2" charset="-122"/>
              <a:ea typeface="方正姚体" panose="0201060103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sz="6000">
                <a:ln w="22225">
                  <a:solidFill>
                    <a:schemeClr val="accent2"/>
                  </a:solidFill>
                  <a:prstDash val="solid"/>
                </a:ln>
                <a:solidFill>
                  <a:srgbClr val="FF0000"/>
                </a:solidFill>
                <a:effectLst/>
              </a:rPr>
              <a:t>Justice must not only be done, but must be seen to be done.</a:t>
            </a:r>
            <a:endParaRPr lang="zh-CN" altLang="en-US" sz="6000">
              <a:ln w="22225">
                <a:solidFill>
                  <a:schemeClr val="accent2"/>
                </a:solidFill>
                <a:prstDash val="solid"/>
              </a:ln>
              <a:solidFill>
                <a:srgbClr val="FF0000"/>
              </a:solidFill>
              <a:effectLst/>
            </a:endParaRPr>
          </a:p>
          <a:p>
            <a:r>
              <a:rPr lang="zh-CN" altLang="en-US" sz="60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正义不仅要实现，而且要以看得见的方式实现</a:t>
            </a:r>
            <a:endParaRPr lang="zh-CN" altLang="en-US" sz="600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style.color</p:attrName>
                                        </p:attrNameLst>
                                      </p:cBhvr>
                                      <p:to>
                                        <p:clrVal>
                                          <a:schemeClr val="accent2"/>
                                        </p:clrVal>
                                      </p:to>
                                    </p:set>
                                    <p:set>
                                      <p:cBhvr>
                                        <p:cTn id="7" dur="500" fill="hold"/>
                                        <p:tgtEl>
                                          <p:spTgt spid="3">
                                            <p:txEl>
                                              <p:pRg st="0" end="0"/>
                                            </p:txEl>
                                          </p:spTgt>
                                        </p:tgtEl>
                                        <p:attrNameLst>
                                          <p:attrName>fillcolor</p:attrName>
                                        </p:attrNameLst>
                                      </p:cBhvr>
                                      <p:to>
                                        <p:clrVal>
                                          <a:schemeClr val="accent2"/>
                                        </p:clrVal>
                                      </p:to>
                                    </p:set>
                                    <p:set>
                                      <p:cBhvr>
                                        <p:cTn id="8" dur="500" fill="hold"/>
                                        <p:tgtEl>
                                          <p:spTgt spid="3">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checkerboard(across)">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433" name="图片 83974" descr="imagesCompact_20060625_044148_28577"/>
          <p:cNvPicPr>
            <a:picLocks noChangeAspect="1"/>
          </p:cNvPicPr>
          <p:nvPr/>
        </p:nvPicPr>
        <p:blipFill>
          <a:blip r:embed="rId1"/>
          <a:stretch>
            <a:fillRect/>
          </a:stretch>
        </p:blipFill>
        <p:spPr>
          <a:xfrm>
            <a:off x="5159375" y="404813"/>
            <a:ext cx="5194300" cy="6264275"/>
          </a:xfrm>
          <a:prstGeom prst="rect">
            <a:avLst/>
          </a:prstGeom>
          <a:noFill/>
          <a:ln w="9525">
            <a:noFill/>
          </a:ln>
        </p:spPr>
      </p:pic>
      <p:pic>
        <p:nvPicPr>
          <p:cNvPr id="18434" name="图片 83976" descr="412630"/>
          <p:cNvPicPr>
            <a:picLocks noChangeAspect="1"/>
          </p:cNvPicPr>
          <p:nvPr/>
        </p:nvPicPr>
        <p:blipFill>
          <a:blip r:embed="rId2"/>
          <a:stretch>
            <a:fillRect/>
          </a:stretch>
        </p:blipFill>
        <p:spPr>
          <a:xfrm>
            <a:off x="1774825" y="908050"/>
            <a:ext cx="3181350" cy="5400675"/>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tile tx="0" ty="0" sx="100000" sy="100000" flip="none" algn="tl"/>
        </a:blipFill>
        <a:effectLst/>
      </p:bgPr>
    </p:bg>
    <p:spTree>
      <p:nvGrpSpPr>
        <p:cNvPr id="1" name=""/>
        <p:cNvGrpSpPr/>
        <p:nvPr/>
      </p:nvGrpSpPr>
      <p:grpSpPr/>
      <p:sp>
        <p:nvSpPr>
          <p:cNvPr id="94213" name="矩形 94212"/>
          <p:cNvSpPr/>
          <p:nvPr/>
        </p:nvSpPr>
        <p:spPr>
          <a:xfrm>
            <a:off x="1774825" y="981075"/>
            <a:ext cx="8497888" cy="5688013"/>
          </a:xfrm>
          <a:prstGeom prst="rect">
            <a:avLst/>
          </a:prstGeom>
          <a:noFill/>
          <a:ln w="9525" cap="flat" cmpd="sng">
            <a:solidFill>
              <a:schemeClr val="bg1"/>
            </a:solidFill>
            <a:prstDash val="solid"/>
            <a:miter/>
            <a:headEnd type="none" w="med" len="med"/>
            <a:tailEnd type="none" w="med" len="med"/>
          </a:ln>
        </p:spPr>
        <p:txBody>
          <a:bodyPr/>
          <a:lstStyle>
            <a:lvl1pPr marL="342900" lvl="0" indent="-342900" algn="l" defTabSz="914400" eaLnBrk="1" fontAlgn="base" latinLnBrk="0" hangingPunct="1">
              <a:spcBef>
                <a:spcPct val="20000"/>
              </a:spcBef>
              <a:spcAft>
                <a:spcPct val="0"/>
              </a:spcAft>
              <a:buClr>
                <a:schemeClr val="hlink"/>
              </a:buClr>
              <a:buSzPct val="90000"/>
              <a:buFont typeface="Wingdings" panose="05000000000000000000" pitchFamily="2" charset="2"/>
              <a:buBlip>
                <a:blip r:embed="rId2"/>
              </a:buBlip>
              <a:defRPr sz="3200" b="0" i="0" u="none" kern="1200" baseline="0">
                <a:solidFill>
                  <a:schemeClr val="tx1"/>
                </a:solidFill>
                <a:effectLst>
                  <a:outerShdw blurRad="38100" dist="38100" dir="2700000">
                    <a:srgbClr val="C0C0C0"/>
                  </a:outerShdw>
                </a:effectLst>
                <a:latin typeface="Arial" panose="020B0604020202020204" pitchFamily="34" charset="0"/>
                <a:ea typeface="宋体" panose="02010600030101010101" pitchFamily="2" charset="-122"/>
              </a:defRPr>
            </a:lvl1pPr>
            <a:lvl2pPr marL="742950" lvl="1" indent="-285750" algn="l" defTabSz="914400" eaLnBrk="1" fontAlgn="base" latinLnBrk="0" hangingPunct="1">
              <a:spcBef>
                <a:spcPct val="20000"/>
              </a:spcBef>
              <a:spcAft>
                <a:spcPct val="0"/>
              </a:spcAft>
              <a:buFont typeface="Wingdings" panose="05000000000000000000" pitchFamily="2" charset="2"/>
              <a:buChar char="–"/>
              <a:defRPr sz="2800" b="0" i="0" u="none" kern="1200" baseline="0">
                <a:solidFill>
                  <a:schemeClr val="tx1"/>
                </a:solidFill>
                <a:effectLst>
                  <a:outerShdw blurRad="38100" dist="38100" dir="2700000">
                    <a:srgbClr val="C0C0C0"/>
                  </a:outerShdw>
                </a:effectLst>
                <a:latin typeface="+mn-lt"/>
                <a:ea typeface="+mn-ea"/>
                <a:cs typeface="+mn-cs"/>
              </a:defRPr>
            </a:lvl2pPr>
            <a:lvl3pPr marL="1143000" lvl="2" indent="-228600" algn="l" defTabSz="914400" eaLnBrk="1" fontAlgn="base" latinLnBrk="0" hangingPunct="1">
              <a:spcBef>
                <a:spcPct val="20000"/>
              </a:spcBef>
              <a:spcAft>
                <a:spcPct val="0"/>
              </a:spcAft>
              <a:buClr>
                <a:schemeClr val="accent2"/>
              </a:buClr>
              <a:buSzPct val="90000"/>
              <a:buFont typeface="Wingdings" panose="05000000000000000000" pitchFamily="2" charset="2"/>
              <a:buBlip>
                <a:blip r:embed="rId3"/>
              </a:buBlip>
              <a:defRPr sz="2400" b="0" i="0" u="none" kern="1200" baseline="0">
                <a:solidFill>
                  <a:schemeClr val="tx1"/>
                </a:solidFill>
                <a:effectLst>
                  <a:outerShdw blurRad="38100" dist="38100" dir="2700000">
                    <a:srgbClr val="C0C0C0"/>
                  </a:outerShdw>
                </a:effectLst>
                <a:latin typeface="+mn-lt"/>
                <a:ea typeface="+mn-ea"/>
                <a:cs typeface="+mn-cs"/>
              </a:defRPr>
            </a:lvl3pPr>
            <a:lvl4pPr marL="1600200" lvl="3" indent="-228600" algn="l" defTabSz="914400" eaLnBrk="1" fontAlgn="base" latinLnBrk="0" hangingPunct="1">
              <a:spcBef>
                <a:spcPct val="20000"/>
              </a:spcBef>
              <a:spcAft>
                <a:spcPct val="0"/>
              </a:spcAft>
              <a:buFont typeface="Wingdings" panose="05000000000000000000" pitchFamily="2" charset="2"/>
              <a:buChar char="–"/>
              <a:defRPr sz="2000" b="0" i="0" u="none" kern="1200" baseline="0">
                <a:solidFill>
                  <a:schemeClr val="tx1"/>
                </a:solidFill>
                <a:effectLst>
                  <a:outerShdw blurRad="38100" dist="38100" dir="2700000">
                    <a:srgbClr val="C0C0C0"/>
                  </a:outerShdw>
                </a:effectLst>
                <a:latin typeface="+mn-lt"/>
                <a:ea typeface="+mn-ea"/>
                <a:cs typeface="+mn-cs"/>
              </a:defRPr>
            </a:lvl4pPr>
            <a:lvl5pPr marL="2057400" lvl="4" indent="-228600" algn="l" defTabSz="914400" eaLnBrk="1" fontAlgn="base" latinLnBrk="0" hangingPunct="1">
              <a:spcBef>
                <a:spcPct val="20000"/>
              </a:spcBef>
              <a:spcAft>
                <a:spcPct val="0"/>
              </a:spcAft>
              <a:buClr>
                <a:schemeClr val="folHlink"/>
              </a:buClr>
              <a:buSzPct val="90000"/>
              <a:buFont typeface="Wingdings" panose="05000000000000000000" pitchFamily="2" charset="2"/>
              <a:buBlip>
                <a:blip r:embed="rId4"/>
              </a:buBlip>
              <a:defRPr sz="2000" b="0" i="0" u="none" kern="1200" baseline="0">
                <a:solidFill>
                  <a:schemeClr val="tx1"/>
                </a:solidFill>
                <a:effectLst>
                  <a:outerShdw blurRad="38100" dist="38100" dir="2700000">
                    <a:srgbClr val="C0C0C0"/>
                  </a:outerShdw>
                </a:effectLst>
                <a:latin typeface="+mn-lt"/>
                <a:ea typeface="+mn-ea"/>
                <a:cs typeface="+mn-cs"/>
              </a:defRPr>
            </a:lvl5pPr>
          </a:lstStyle>
          <a:p>
            <a:pPr lvl="0" fontAlgn="base">
              <a:lnSpc>
                <a:spcPct val="90000"/>
              </a:lnSpc>
              <a:buNone/>
            </a:pPr>
            <a:r>
              <a:rPr lang="en-US" altLang="zh-CN" strike="noStrike" noProof="1" dirty="0">
                <a:latin typeface="Arial" panose="020B0604020202020204" pitchFamily="34" charset="0"/>
                <a:ea typeface="宋体" panose="02010600030101010101" pitchFamily="2" charset="-122"/>
                <a:cs typeface="+mn-ea"/>
              </a:rPr>
              <a:t>        </a:t>
            </a:r>
            <a:r>
              <a:rPr lang="zh-CN" altLang="en-US" strike="noStrike" noProof="1" dirty="0">
                <a:latin typeface="华文琥珀" panose="02010800040101010101" pitchFamily="2" charset="-122"/>
                <a:ea typeface="华文琥珀" panose="02010800040101010101" pitchFamily="2" charset="-122"/>
                <a:cs typeface="+mn-ea"/>
              </a:rPr>
              <a:t>重点理解掌握：</a:t>
            </a:r>
            <a:r>
              <a:rPr lang="zh-CN" altLang="en-US" strike="noStrike" noProof="1" dirty="0">
                <a:solidFill>
                  <a:srgbClr val="FFFF00"/>
                </a:solidFill>
                <a:latin typeface="华文琥珀" panose="02010800040101010101" pitchFamily="2" charset="-122"/>
                <a:ea typeface="华文琥珀" panose="02010800040101010101" pitchFamily="2" charset="-122"/>
                <a:cs typeface="+mn-ea"/>
              </a:rPr>
              <a:t>无限连带责任</a:t>
            </a:r>
            <a:endParaRPr lang="zh-CN" altLang="en-US" strike="noStrike" noProof="1" dirty="0">
              <a:solidFill>
                <a:srgbClr val="FFFF00"/>
              </a:solidFill>
              <a:latin typeface="华文琥珀" panose="02010800040101010101" pitchFamily="2" charset="-122"/>
              <a:ea typeface="华文琥珀" panose="02010800040101010101" pitchFamily="2" charset="-122"/>
            </a:endParaRPr>
          </a:p>
          <a:p>
            <a:pPr lvl="0" fontAlgn="base">
              <a:lnSpc>
                <a:spcPct val="90000"/>
              </a:lnSpc>
              <a:buNone/>
            </a:pPr>
            <a:r>
              <a:rPr lang="zh-CN" altLang="en-US" strike="noStrike" noProof="1">
                <a:latin typeface="Arial" panose="020B0604020202020204" pitchFamily="34" charset="0"/>
                <a:ea typeface="宋体" panose="02010600030101010101" pitchFamily="2" charset="-122"/>
                <a:cs typeface="+mn-ea"/>
              </a:rPr>
              <a:t>         </a:t>
            </a:r>
            <a:endParaRPr lang="zh-CN" altLang="en-US" b="1" strike="noStrike" noProof="1" dirty="0"/>
          </a:p>
        </p:txBody>
      </p:sp>
      <p:sp>
        <p:nvSpPr>
          <p:cNvPr id="29698" name="太阳形 94214"/>
          <p:cNvSpPr/>
          <p:nvPr/>
        </p:nvSpPr>
        <p:spPr>
          <a:xfrm>
            <a:off x="1847850" y="1484313"/>
            <a:ext cx="5329238" cy="5040312"/>
          </a:xfrm>
          <a:prstGeom prst="sun">
            <a:avLst>
              <a:gd name="adj" fmla="val 25000"/>
            </a:avLst>
          </a:prstGeom>
          <a:solidFill>
            <a:schemeClr val="folHlink"/>
          </a:solidFill>
          <a:ln w="12700" cap="flat" cmpd="sng">
            <a:solidFill>
              <a:schemeClr val="bg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9699" name="文本框 94215"/>
          <p:cNvSpPr txBox="1"/>
          <p:nvPr/>
        </p:nvSpPr>
        <p:spPr>
          <a:xfrm>
            <a:off x="3432175" y="3141663"/>
            <a:ext cx="2016125" cy="1767840"/>
          </a:xfrm>
          <a:prstGeom prst="rect">
            <a:avLst/>
          </a:prstGeom>
          <a:noFill/>
          <a:ln w="9525">
            <a:noFill/>
          </a:ln>
        </p:spPr>
        <p:txBody>
          <a:bodyPr anchor="t">
            <a:spAutoFit/>
          </a:bodyPr>
          <a:p>
            <a:pPr lvl="0" algn="ctr">
              <a:spcBef>
                <a:spcPct val="50000"/>
              </a:spcBef>
            </a:pPr>
            <a:r>
              <a:rPr lang="zh-CN" altLang="en-US" sz="4400" dirty="0">
                <a:solidFill>
                  <a:srgbClr val="FFFF00"/>
                </a:solidFill>
                <a:latin typeface="华文琥珀" panose="02010800040101010101" pitchFamily="2" charset="-122"/>
                <a:ea typeface="华文琥珀" panose="02010800040101010101" pitchFamily="2" charset="-122"/>
              </a:rPr>
              <a:t>甲    乙</a:t>
            </a:r>
            <a:endParaRPr lang="zh-CN" altLang="en-US" sz="4400" dirty="0">
              <a:solidFill>
                <a:srgbClr val="FFFF00"/>
              </a:solidFill>
              <a:latin typeface="华文琥珀" panose="02010800040101010101" pitchFamily="2" charset="-122"/>
              <a:ea typeface="华文琥珀" panose="02010800040101010101" pitchFamily="2" charset="-122"/>
            </a:endParaRPr>
          </a:p>
          <a:p>
            <a:pPr lvl="0" algn="ctr">
              <a:spcBef>
                <a:spcPct val="50000"/>
              </a:spcBef>
            </a:pPr>
            <a:r>
              <a:rPr lang="zh-CN" altLang="en-US" sz="4400" dirty="0">
                <a:solidFill>
                  <a:srgbClr val="FFFF00"/>
                </a:solidFill>
                <a:latin typeface="华文琥珀" panose="02010800040101010101" pitchFamily="2" charset="-122"/>
                <a:ea typeface="华文琥珀" panose="02010800040101010101" pitchFamily="2" charset="-122"/>
              </a:rPr>
              <a:t> 丙    丁</a:t>
            </a:r>
            <a:endParaRPr lang="zh-CN" altLang="en-US" sz="4400" dirty="0">
              <a:solidFill>
                <a:srgbClr val="FFFF00"/>
              </a:solidFill>
              <a:latin typeface="华文琥珀" panose="02010800040101010101" pitchFamily="2" charset="-122"/>
              <a:ea typeface="华文琥珀" panose="02010800040101010101" pitchFamily="2" charset="-122"/>
            </a:endParaRPr>
          </a:p>
        </p:txBody>
      </p:sp>
      <p:sp>
        <p:nvSpPr>
          <p:cNvPr id="29700" name="直接连接符 94216"/>
          <p:cNvSpPr/>
          <p:nvPr/>
        </p:nvSpPr>
        <p:spPr>
          <a:xfrm>
            <a:off x="3216275" y="4005263"/>
            <a:ext cx="2665413" cy="0"/>
          </a:xfrm>
          <a:prstGeom prst="line">
            <a:avLst/>
          </a:prstGeom>
          <a:ln w="9525" cap="flat" cmpd="sng">
            <a:solidFill>
              <a:schemeClr val="bg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9701" name="直接连接符 94217"/>
          <p:cNvSpPr/>
          <p:nvPr/>
        </p:nvSpPr>
        <p:spPr>
          <a:xfrm>
            <a:off x="4511675" y="2781300"/>
            <a:ext cx="0" cy="2447925"/>
          </a:xfrm>
          <a:prstGeom prst="line">
            <a:avLst/>
          </a:prstGeom>
          <a:ln w="9525" cap="flat" cmpd="sng">
            <a:solidFill>
              <a:schemeClr val="bg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94219" name="闪电形 94218"/>
          <p:cNvSpPr/>
          <p:nvPr/>
        </p:nvSpPr>
        <p:spPr>
          <a:xfrm rot="-1699283">
            <a:off x="5584825" y="2459038"/>
            <a:ext cx="3897313" cy="720725"/>
          </a:xfrm>
          <a:prstGeom prst="lightningBolt">
            <a:avLst/>
          </a:prstGeom>
          <a:solidFill>
            <a:schemeClr val="accent1"/>
          </a:solidFill>
          <a:ln w="9525" cap="flat" cmpd="sng">
            <a:solidFill>
              <a:schemeClr val="tx1"/>
            </a:solidFill>
            <a:prstDash val="solid"/>
            <a:miter/>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94220" name="文本框 94219"/>
          <p:cNvSpPr txBox="1"/>
          <p:nvPr/>
        </p:nvSpPr>
        <p:spPr>
          <a:xfrm>
            <a:off x="9275128" y="2205038"/>
            <a:ext cx="670560" cy="1871662"/>
          </a:xfrm>
          <a:prstGeom prst="rect">
            <a:avLst/>
          </a:prstGeom>
          <a:noFill/>
          <a:ln w="9525" cap="flat" cmpd="sng">
            <a:solidFill>
              <a:schemeClr val="bg1"/>
            </a:solidFill>
            <a:prstDash val="solid"/>
            <a:miter/>
            <a:headEnd type="none" w="med" len="med"/>
            <a:tailEnd type="none" w="med" len="med"/>
          </a:ln>
        </p:spPr>
        <p:txBody>
          <a:bodyPr vert="eaVert" anchor="t">
            <a:spAutoFit/>
          </a:bodyPr>
          <a:p>
            <a:pPr lvl="0">
              <a:spcBef>
                <a:spcPct val="50000"/>
              </a:spcBef>
            </a:pPr>
            <a:r>
              <a:rPr lang="zh-CN" altLang="en-US" sz="3200" b="1" dirty="0">
                <a:solidFill>
                  <a:srgbClr val="FFFF00"/>
                </a:solidFill>
                <a:latin typeface="华文彩云" panose="02010800040101010101" pitchFamily="2" charset="-122"/>
                <a:ea typeface="华文彩云" panose="02010800040101010101" pitchFamily="2" charset="-122"/>
              </a:rPr>
              <a:t>张         三</a:t>
            </a:r>
            <a:endParaRPr lang="zh-CN" altLang="en-US" sz="3200" b="1" dirty="0">
              <a:solidFill>
                <a:srgbClr val="FFFF00"/>
              </a:solidFill>
              <a:latin typeface="华文彩云" panose="02010800040101010101" pitchFamily="2" charset="-122"/>
              <a:ea typeface="华文彩云" panose="02010800040101010101" pitchFamily="2" charset="-122"/>
            </a:endParaRPr>
          </a:p>
        </p:txBody>
      </p:sp>
      <p:sp>
        <p:nvSpPr>
          <p:cNvPr id="29704" name="直接连接符 94220"/>
          <p:cNvSpPr/>
          <p:nvPr/>
        </p:nvSpPr>
        <p:spPr>
          <a:xfrm>
            <a:off x="3575050" y="3141663"/>
            <a:ext cx="1800225" cy="1727200"/>
          </a:xfrm>
          <a:prstGeom prst="line">
            <a:avLst/>
          </a:prstGeom>
          <a:ln w="9525" cap="flat" cmpd="sng">
            <a:solidFill>
              <a:schemeClr val="bg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
        <p:nvSpPr>
          <p:cNvPr id="29705" name="直接连接符 94221"/>
          <p:cNvSpPr/>
          <p:nvPr/>
        </p:nvSpPr>
        <p:spPr>
          <a:xfrm flipH="1">
            <a:off x="3575050" y="3141663"/>
            <a:ext cx="1873250" cy="1655762"/>
          </a:xfrm>
          <a:prstGeom prst="line">
            <a:avLst/>
          </a:prstGeom>
          <a:ln w="9525" cap="flat" cmpd="sng">
            <a:solidFill>
              <a:schemeClr val="bg1"/>
            </a:solidFill>
            <a:prstDash val="solid"/>
            <a:round/>
            <a:headEnd type="none" w="med" len="med"/>
            <a:tailEnd type="none" w="med" len="med"/>
          </a:ln>
        </p:spPr>
        <p:txBody>
          <a:bodyPr anchor="t"/>
          <a:p>
            <a:pPr lvl="0"/>
            <a:endParaRPr lang="zh-CN" altLang="en-US">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94219"/>
                                        </p:tgtEl>
                                        <p:attrNameLst>
                                          <p:attrName>style.visibility</p:attrName>
                                        </p:attrNameLst>
                                      </p:cBhvr>
                                      <p:to>
                                        <p:strVal val="visible"/>
                                      </p:to>
                                    </p:set>
                                    <p:anim calcmode="lin" valueType="num">
                                      <p:cBhvr additive="base">
                                        <p:cTn id="7" dur="3000" fill="hold"/>
                                        <p:tgtEl>
                                          <p:spTgt spid="94219"/>
                                        </p:tgtEl>
                                        <p:attrNameLst>
                                          <p:attrName>ppt_x</p:attrName>
                                        </p:attrNameLst>
                                      </p:cBhvr>
                                      <p:tavLst>
                                        <p:tav tm="0">
                                          <p:val>
                                            <p:strVal val="1+#ppt_w/2"/>
                                          </p:val>
                                        </p:tav>
                                        <p:tav tm="100000">
                                          <p:val>
                                            <p:strVal val="#ppt_x"/>
                                          </p:val>
                                        </p:tav>
                                      </p:tavLst>
                                    </p:anim>
                                    <p:anim calcmode="lin" valueType="num">
                                      <p:cBhvr additive="base">
                                        <p:cTn id="8" dur="3000" fill="hold"/>
                                        <p:tgtEl>
                                          <p:spTgt spid="942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94220"/>
                                        </p:tgtEl>
                                        <p:attrNameLst>
                                          <p:attrName>style.visibility</p:attrName>
                                        </p:attrNameLst>
                                      </p:cBhvr>
                                      <p:to>
                                        <p:strVal val="visible"/>
                                      </p:to>
                                    </p:set>
                                    <p:anim calcmode="lin" valueType="num">
                                      <p:cBhvr additive="base">
                                        <p:cTn id="13" dur="3000" fill="hold"/>
                                        <p:tgtEl>
                                          <p:spTgt spid="94220"/>
                                        </p:tgtEl>
                                        <p:attrNameLst>
                                          <p:attrName>ppt_x</p:attrName>
                                        </p:attrNameLst>
                                      </p:cBhvr>
                                      <p:tavLst>
                                        <p:tav tm="0">
                                          <p:val>
                                            <p:strVal val="#ppt_x"/>
                                          </p:val>
                                        </p:tav>
                                        <p:tav tm="100000">
                                          <p:val>
                                            <p:strVal val="#ppt_x"/>
                                          </p:val>
                                        </p:tav>
                                      </p:tavLst>
                                    </p:anim>
                                    <p:anim calcmode="lin" valueType="num">
                                      <p:cBhvr additive="base">
                                        <p:cTn id="14" dur="3000" fill="hold"/>
                                        <p:tgtEl>
                                          <p:spTgt spid="942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20"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073" name="图片 3" descr="012.jpg"/>
          <p:cNvPicPr>
            <a:picLocks noChangeAspect="1"/>
          </p:cNvPicPr>
          <p:nvPr/>
        </p:nvPicPr>
        <p:blipFill>
          <a:blip r:embed="rId1"/>
          <a:srcRect l="12479" t="8823" r="10294" b="10294"/>
          <a:stretch>
            <a:fillRect/>
          </a:stretch>
        </p:blipFill>
        <p:spPr>
          <a:xfrm>
            <a:off x="2135188" y="1268413"/>
            <a:ext cx="4071937" cy="4478337"/>
          </a:xfrm>
          <a:prstGeom prst="rect">
            <a:avLst/>
          </a:prstGeom>
          <a:noFill/>
          <a:ln w="9525">
            <a:noFill/>
          </a:ln>
        </p:spPr>
      </p:pic>
      <p:sp>
        <p:nvSpPr>
          <p:cNvPr id="3074" name="Rectangle 2"/>
          <p:cNvSpPr>
            <a:spLocks noGrp="1"/>
          </p:cNvSpPr>
          <p:nvPr>
            <p:ph type="ctrTitle"/>
          </p:nvPr>
        </p:nvSpPr>
        <p:spPr>
          <a:xfrm>
            <a:off x="5524500" y="2143125"/>
            <a:ext cx="5000625" cy="1785938"/>
          </a:xfrm>
        </p:spPr>
        <p:txBody>
          <a:bodyPr wrap="square" anchor="ctr"/>
          <a:lstStyle>
            <a:lvl1pPr lvl="0">
              <a:defRPr kern="1200"/>
            </a:lvl1pPr>
          </a:lstStyle>
          <a:p>
            <a:pPr marL="0" lvl="0" indent="0" eaLnBrk="1" hangingPunct="1"/>
            <a:r>
              <a:rPr lang="zh-CN" altLang="en-US" sz="3500" b="1">
                <a:latin typeface="微软雅黑" panose="020B0503020204020204" pitchFamily="2" charset="-122"/>
                <a:ea typeface="微软雅黑" panose="020B0503020204020204" pitchFamily="2" charset="-122"/>
                <a:sym typeface="Segoe UI Black" panose="020B0A02040204020203" pitchFamily="2" charset="0"/>
              </a:rPr>
              <a:t>公司法</a:t>
            </a:r>
            <a:br>
              <a:rPr lang="zh-CN" altLang="en-US" sz="3500">
                <a:latin typeface="华文琥珀" panose="02010800040101010101" pitchFamily="2" charset="-122"/>
                <a:ea typeface="华文琥珀" panose="02010800040101010101" pitchFamily="2" charset="-122"/>
                <a:sym typeface="华文琥珀" panose="02010800040101010101" pitchFamily="2" charset="-122"/>
              </a:rPr>
            </a:br>
            <a:endParaRPr lang="zh-CN" altLang="en-US" sz="3500" b="1">
              <a:latin typeface="华文琥珀" panose="02010800040101010101" pitchFamily="2" charset="-122"/>
              <a:ea typeface="华文琥珀" panose="02010800040101010101" pitchFamily="2" charset="-122"/>
              <a:sym typeface="华文琥珀" panose="02010800040101010101" pitchFamily="2" charset="-122"/>
            </a:endParaRPr>
          </a:p>
        </p:txBody>
      </p:sp>
      <p:sp>
        <p:nvSpPr>
          <p:cNvPr id="3075" name="Rectangle 2"/>
          <p:cNvSpPr/>
          <p:nvPr/>
        </p:nvSpPr>
        <p:spPr>
          <a:xfrm>
            <a:off x="5667375" y="4714875"/>
            <a:ext cx="5000625" cy="785813"/>
          </a:xfrm>
          <a:prstGeom prst="rect">
            <a:avLst/>
          </a:prstGeom>
          <a:noFill/>
          <a:ln w="9525">
            <a:noFill/>
          </a:ln>
        </p:spPr>
        <p:txBody>
          <a:bodyPr anchor="ctr"/>
          <a:p>
            <a:pPr lvl="0" algn="ctr"/>
            <a:r>
              <a:rPr lang="zh-CN" altLang="en-US" sz="3200" b="1" dirty="0">
                <a:latin typeface="宋体" panose="02010600030101010101" pitchFamily="2" charset="-122"/>
                <a:ea typeface="宋体" panose="02010600030101010101" pitchFamily="2" charset="-122"/>
                <a:sym typeface="宋体" panose="02010600030101010101" pitchFamily="2" charset="-122"/>
              </a:rPr>
              <a:t> </a:t>
            </a:r>
            <a:endParaRPr lang="zh-CN" altLang="en-US" dirty="0">
              <a:latin typeface="Arial" panose="020B0604020202020204" pitchFamily="34" charset="0"/>
              <a:ea typeface="宋体" panose="02010600030101010101" pitchFamily="2" charset="-122"/>
            </a:endParaRPr>
          </a:p>
        </p:txBody>
      </p:sp>
      <p:sp>
        <p:nvSpPr>
          <p:cNvPr id="3076" name="TextBox 5"/>
          <p:cNvSpPr/>
          <p:nvPr/>
        </p:nvSpPr>
        <p:spPr>
          <a:xfrm>
            <a:off x="1524000" y="6488113"/>
            <a:ext cx="9144000" cy="365760"/>
          </a:xfrm>
          <a:prstGeom prst="rect">
            <a:avLst/>
          </a:prstGeom>
          <a:solidFill>
            <a:schemeClr val="accent1"/>
          </a:solidFill>
          <a:ln w="9525">
            <a:noFill/>
          </a:ln>
        </p:spPr>
        <p:txBody>
          <a:bodyPr anchor="t">
            <a:spAutoFit/>
          </a:bodyPr>
          <a:p>
            <a:pPr lvl="0" eaLnBrk="0" hangingPunct="0"/>
            <a:endParaRPr lang="zh-CN" altLang="en-US" dirty="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3077" name="Rectangle 2"/>
          <p:cNvSpPr/>
          <p:nvPr/>
        </p:nvSpPr>
        <p:spPr>
          <a:xfrm>
            <a:off x="5667375" y="3786188"/>
            <a:ext cx="5000625" cy="785812"/>
          </a:xfrm>
          <a:prstGeom prst="rect">
            <a:avLst/>
          </a:prstGeom>
          <a:noFill/>
          <a:ln w="9525">
            <a:noFill/>
          </a:ln>
        </p:spPr>
        <p:txBody>
          <a:bodyPr anchor="ctr"/>
          <a:p>
            <a:pPr lvl="0" algn="ctr"/>
            <a:r>
              <a:rPr lang="zh-CN" altLang="en-US" sz="3200" b="1" dirty="0">
                <a:latin typeface="宋体" panose="02010600030101010101" pitchFamily="2" charset="-122"/>
                <a:ea typeface="宋体" panose="02010600030101010101" pitchFamily="2" charset="-122"/>
                <a:sym typeface="宋体" panose="02010600030101010101" pitchFamily="2" charset="-122"/>
              </a:rPr>
              <a:t> </a:t>
            </a:r>
            <a:endParaRPr lang="zh-CN" altLang="en-US" dirty="0">
              <a:latin typeface="Arial" panose="020B0604020202020204" pitchFamily="34" charset="0"/>
              <a:ea typeface="宋体" panose="02010600030101010101" pitchFamily="2" charset="-122"/>
            </a:endParaRP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灯片编号占位符 5"/>
          <p:cNvSpPr txBox="1">
            <a:spLocks noGrp="1"/>
          </p:cNvSpPr>
          <p:nvPr/>
        </p:nvSpPr>
        <p:spPr>
          <a:xfrm>
            <a:off x="8077200" y="6356350"/>
            <a:ext cx="2133600" cy="365125"/>
          </a:xfrm>
          <a:prstGeom prst="rect">
            <a:avLst/>
          </a:prstGeom>
          <a:noFill/>
          <a:ln w="9525">
            <a:noFill/>
          </a:ln>
        </p:spPr>
        <p:txBody>
          <a:bodyPr anchor="ctr"/>
          <a:p>
            <a:pPr lvl="0" algn="r" eaLnBrk="0" hangingPunct="0"/>
            <a:fld id="{9A0DB2DC-4C9A-4742-B13C-FB6460FD3503}" type="slidenum">
              <a:rPr lang="zh-CN" altLang="en-US" sz="1200" dirty="0">
                <a:solidFill>
                  <a:srgbClr val="898989"/>
                </a:solidFill>
                <a:latin typeface="Arial" panose="020B0604020202020204" pitchFamily="34" charset="0"/>
                <a:ea typeface="宋体" panose="02010600030101010101" pitchFamily="2" charset="-122"/>
              </a:rPr>
            </a:fld>
            <a:endParaRPr lang="zh-CN" altLang="en-US" sz="1200" dirty="0">
              <a:solidFill>
                <a:srgbClr val="898989"/>
              </a:solidFill>
              <a:latin typeface="Arial" panose="020B0604020202020204" pitchFamily="34" charset="0"/>
              <a:ea typeface="宋体" panose="02010600030101010101" pitchFamily="2" charset="-122"/>
            </a:endParaRPr>
          </a:p>
        </p:txBody>
      </p:sp>
      <p:sp>
        <p:nvSpPr>
          <p:cNvPr id="4098" name="Text Box 7"/>
          <p:cNvSpPr/>
          <p:nvPr/>
        </p:nvSpPr>
        <p:spPr>
          <a:xfrm>
            <a:off x="5095875" y="357188"/>
            <a:ext cx="2663825" cy="640080"/>
          </a:xfrm>
          <a:prstGeom prst="rect">
            <a:avLst/>
          </a:prstGeom>
          <a:noFill/>
          <a:ln w="9525">
            <a:noFill/>
          </a:ln>
        </p:spPr>
        <p:txBody>
          <a:bodyPr anchor="t">
            <a:spAutoFit/>
          </a:bodyPr>
          <a:p>
            <a:pPr lvl="0" algn="ctr" eaLnBrk="0" hangingPunct="0">
              <a:spcBef>
                <a:spcPct val="50000"/>
              </a:spcBef>
            </a:pPr>
            <a:r>
              <a:rPr lang="zh-CN" altLang="en-US" sz="3600" b="1" dirty="0">
                <a:solidFill>
                  <a:schemeClr val="tx2"/>
                </a:solidFill>
                <a:latin typeface="楷体_GB2312" pitchFamily="49" charset="-122"/>
                <a:ea typeface="楷体_GB2312" pitchFamily="49" charset="-122"/>
                <a:sym typeface="楷体_GB2312" pitchFamily="49" charset="-122"/>
              </a:rPr>
              <a:t>目     录</a:t>
            </a:r>
            <a:endParaRPr lang="zh-CN" altLang="en-US" dirty="0">
              <a:latin typeface="Arial" panose="020B0604020202020204" pitchFamily="34" charset="0"/>
              <a:ea typeface="宋体" panose="02010600030101010101" pitchFamily="2" charset="-122"/>
            </a:endParaRPr>
          </a:p>
        </p:txBody>
      </p:sp>
      <p:grpSp>
        <p:nvGrpSpPr>
          <p:cNvPr id="4099" name="Group 3"/>
          <p:cNvGrpSpPr/>
          <p:nvPr/>
        </p:nvGrpSpPr>
        <p:grpSpPr>
          <a:xfrm>
            <a:off x="2952750" y="1357313"/>
            <a:ext cx="7286625" cy="4643437"/>
            <a:chOff x="0" y="0"/>
            <a:chExt cx="7286676" cy="4643470"/>
          </a:xfrm>
        </p:grpSpPr>
        <p:sp>
          <p:nvSpPr>
            <p:cNvPr id="4100" name="Rectangle 4"/>
            <p:cNvSpPr/>
            <p:nvPr/>
          </p:nvSpPr>
          <p:spPr>
            <a:xfrm>
              <a:off x="0" y="402934"/>
              <a:ext cx="7286676" cy="504000"/>
            </a:xfrm>
            <a:prstGeom prst="rect">
              <a:avLst/>
            </a:prstGeom>
            <a:solidFill>
              <a:srgbClr val="CCEDC7">
                <a:alpha val="89000"/>
              </a:srgbClr>
            </a:solidFill>
            <a:ln w="9525" cap="flat" cmpd="sng">
              <a:solidFill>
                <a:srgbClr val="4F81BD"/>
              </a:solidFill>
              <a:prstDash val="solid"/>
              <a:miter/>
              <a:headEnd type="none" w="med" len="med"/>
              <a:tailEnd type="none" w="med" len="med"/>
            </a:ln>
          </p:spPr>
          <p:txBody>
            <a:bodyPr anchor="t"/>
            <a:p>
              <a:pPr lvl="0" eaLnBrk="0" hangingPunct="0"/>
              <a:endParaRPr lang="zh-CN" altLang="en-US" dirty="0">
                <a:latin typeface="Arial" panose="020B0604020202020204" pitchFamily="34" charset="0"/>
                <a:ea typeface="宋体" panose="02010600030101010101" pitchFamily="2" charset="-122"/>
              </a:endParaRPr>
            </a:p>
          </p:txBody>
        </p:sp>
        <p:sp>
          <p:nvSpPr>
            <p:cNvPr id="4101" name="AutoShape 5"/>
            <p:cNvSpPr/>
            <p:nvPr/>
          </p:nvSpPr>
          <p:spPr>
            <a:xfrm>
              <a:off x="357189" y="107734"/>
              <a:ext cx="5625430" cy="590400"/>
            </a:xfrm>
            <a:prstGeom prst="roundRect">
              <a:avLst>
                <a:gd name="adj" fmla="val 16667"/>
              </a:avLst>
            </a:prstGeom>
            <a:gradFill rotWithShape="0">
              <a:gsLst>
                <a:gs pos="0">
                  <a:srgbClr val="2D5D97">
                    <a:alpha val="100000"/>
                  </a:srgbClr>
                </a:gs>
                <a:gs pos="79999">
                  <a:srgbClr val="3C7AC5">
                    <a:alpha val="100000"/>
                  </a:srgbClr>
                </a:gs>
                <a:gs pos="100000">
                  <a:srgbClr val="397BC9">
                    <a:alpha val="100000"/>
                  </a:srgbClr>
                </a:gs>
              </a:gsLst>
              <a:lin ang="5400000" scaled="1"/>
              <a:tileRect/>
            </a:gradFill>
            <a:ln w="9525">
              <a:noFill/>
            </a:ln>
          </p:spPr>
          <p:txBody>
            <a:bodyPr anchor="t"/>
            <a:p>
              <a:pPr lvl="0" eaLnBrk="0" hangingPunct="0"/>
              <a:endParaRPr lang="zh-CN" altLang="en-US" dirty="0">
                <a:latin typeface="Arial" panose="020B0604020202020204" pitchFamily="34" charset="0"/>
                <a:ea typeface="宋体" panose="02010600030101010101" pitchFamily="2" charset="-122"/>
              </a:endParaRPr>
            </a:p>
          </p:txBody>
        </p:sp>
        <p:sp>
          <p:nvSpPr>
            <p:cNvPr id="4102" name="Rectangle 6"/>
            <p:cNvSpPr/>
            <p:nvPr/>
          </p:nvSpPr>
          <p:spPr>
            <a:xfrm>
              <a:off x="386010" y="136555"/>
              <a:ext cx="5567788" cy="532758"/>
            </a:xfrm>
            <a:prstGeom prst="rect">
              <a:avLst/>
            </a:prstGeom>
            <a:noFill/>
            <a:ln w="9525">
              <a:noFill/>
            </a:ln>
          </p:spPr>
          <p:txBody>
            <a:bodyPr lIns="192793" tIns="0" rIns="192793" bIns="0" anchor="ctr"/>
            <a:p>
              <a:pPr lvl="0" eaLnBrk="0" hangingPunct="0">
                <a:lnSpc>
                  <a:spcPct val="90000"/>
                </a:lnSpc>
                <a:spcAft>
                  <a:spcPct val="35000"/>
                </a:spcAft>
              </a:pPr>
              <a:r>
                <a:rPr lang="zh-CN" altLang="en-US" sz="2400" b="1" dirty="0">
                  <a:solidFill>
                    <a:srgbClr val="CCEDC7"/>
                  </a:solidFill>
                  <a:latin typeface="宋体" panose="02010600030101010101" pitchFamily="2" charset="-122"/>
                  <a:ea typeface="宋体" panose="02010600030101010101" pitchFamily="2" charset="-122"/>
                  <a:sym typeface="宋体" panose="02010600030101010101" pitchFamily="2" charset="-122"/>
                </a:rPr>
                <a:t>第一篇  公司基本概念</a:t>
              </a:r>
              <a:endParaRPr lang="zh-CN" altLang="en-US" sz="2400" b="1" dirty="0">
                <a:solidFill>
                  <a:srgbClr val="CCEDC7"/>
                </a:solidFill>
                <a:latin typeface="宋体" panose="02010600030101010101" pitchFamily="2" charset="-122"/>
                <a:ea typeface="宋体" panose="02010600030101010101" pitchFamily="2" charset="-122"/>
                <a:sym typeface="宋体" panose="02010600030101010101" pitchFamily="2" charset="-122"/>
              </a:endParaRPr>
            </a:p>
          </p:txBody>
        </p:sp>
        <p:sp>
          <p:nvSpPr>
            <p:cNvPr id="4103" name="Rectangle 7"/>
            <p:cNvSpPr/>
            <p:nvPr/>
          </p:nvSpPr>
          <p:spPr>
            <a:xfrm>
              <a:off x="0" y="1310135"/>
              <a:ext cx="7286676" cy="504000"/>
            </a:xfrm>
            <a:prstGeom prst="rect">
              <a:avLst/>
            </a:prstGeom>
            <a:solidFill>
              <a:srgbClr val="CCEDC7">
                <a:alpha val="89000"/>
              </a:srgbClr>
            </a:solidFill>
            <a:ln w="9525" cap="flat" cmpd="sng">
              <a:solidFill>
                <a:srgbClr val="4F81BD"/>
              </a:solidFill>
              <a:prstDash val="solid"/>
              <a:miter/>
              <a:headEnd type="none" w="med" len="med"/>
              <a:tailEnd type="none" w="med" len="med"/>
            </a:ln>
          </p:spPr>
          <p:txBody>
            <a:bodyPr anchor="t"/>
            <a:p>
              <a:pPr lvl="0" eaLnBrk="0" hangingPunct="0"/>
              <a:endParaRPr lang="zh-CN" altLang="en-US" dirty="0">
                <a:latin typeface="Arial" panose="020B0604020202020204" pitchFamily="34" charset="0"/>
                <a:ea typeface="宋体" panose="02010600030101010101" pitchFamily="2" charset="-122"/>
              </a:endParaRPr>
            </a:p>
          </p:txBody>
        </p:sp>
        <p:sp>
          <p:nvSpPr>
            <p:cNvPr id="4104" name="AutoShape 8"/>
            <p:cNvSpPr/>
            <p:nvPr/>
          </p:nvSpPr>
          <p:spPr>
            <a:xfrm>
              <a:off x="364333" y="1014935"/>
              <a:ext cx="5600743" cy="590400"/>
            </a:xfrm>
            <a:prstGeom prst="roundRect">
              <a:avLst>
                <a:gd name="adj" fmla="val 16667"/>
              </a:avLst>
            </a:prstGeom>
            <a:gradFill rotWithShape="0">
              <a:gsLst>
                <a:gs pos="0">
                  <a:srgbClr val="2D5D97">
                    <a:alpha val="100000"/>
                  </a:srgbClr>
                </a:gs>
                <a:gs pos="79999">
                  <a:srgbClr val="3C7AC5">
                    <a:alpha val="100000"/>
                  </a:srgbClr>
                </a:gs>
                <a:gs pos="100000">
                  <a:srgbClr val="397BC9">
                    <a:alpha val="100000"/>
                  </a:srgbClr>
                </a:gs>
              </a:gsLst>
              <a:lin ang="5400000" scaled="1"/>
              <a:tileRect/>
            </a:gradFill>
            <a:ln w="9525">
              <a:noFill/>
            </a:ln>
          </p:spPr>
          <p:txBody>
            <a:bodyPr anchor="t"/>
            <a:p>
              <a:pPr lvl="0" eaLnBrk="0" hangingPunct="0"/>
              <a:endParaRPr lang="zh-CN" altLang="en-US" dirty="0">
                <a:latin typeface="Arial" panose="020B0604020202020204" pitchFamily="34" charset="0"/>
                <a:ea typeface="宋体" panose="02010600030101010101" pitchFamily="2" charset="-122"/>
              </a:endParaRPr>
            </a:p>
          </p:txBody>
        </p:sp>
        <p:sp>
          <p:nvSpPr>
            <p:cNvPr id="4105" name="Rectangle 9"/>
            <p:cNvSpPr/>
            <p:nvPr/>
          </p:nvSpPr>
          <p:spPr>
            <a:xfrm>
              <a:off x="393154" y="1043756"/>
              <a:ext cx="5543101" cy="532758"/>
            </a:xfrm>
            <a:prstGeom prst="rect">
              <a:avLst/>
            </a:prstGeom>
            <a:noFill/>
            <a:ln w="9525">
              <a:noFill/>
            </a:ln>
          </p:spPr>
          <p:txBody>
            <a:bodyPr lIns="192793" tIns="0" rIns="192793" bIns="0" anchor="ctr"/>
            <a:p>
              <a:pPr lvl="0" eaLnBrk="0" hangingPunct="0">
                <a:lnSpc>
                  <a:spcPct val="90000"/>
                </a:lnSpc>
                <a:spcAft>
                  <a:spcPct val="35000"/>
                </a:spcAft>
              </a:pPr>
              <a:r>
                <a:rPr lang="zh-CN" altLang="en-US" sz="2400" b="1" dirty="0">
                  <a:solidFill>
                    <a:srgbClr val="CCEDC7"/>
                  </a:solidFill>
                  <a:latin typeface="宋体" panose="02010600030101010101" pitchFamily="2" charset="-122"/>
                  <a:ea typeface="宋体" panose="02010600030101010101" pitchFamily="2" charset="-122"/>
                  <a:sym typeface="宋体" panose="02010600030101010101" pitchFamily="2" charset="-122"/>
                </a:rPr>
                <a:t>第二篇  公司法总则及重要原则</a:t>
              </a:r>
              <a:endParaRPr lang="zh-CN" altLang="en-US" sz="2400" b="1" dirty="0">
                <a:solidFill>
                  <a:srgbClr val="CCEDC7"/>
                </a:solidFill>
                <a:latin typeface="宋体" panose="02010600030101010101" pitchFamily="2" charset="-122"/>
                <a:ea typeface="宋体" panose="02010600030101010101" pitchFamily="2" charset="-122"/>
                <a:sym typeface="宋体" panose="02010600030101010101" pitchFamily="2" charset="-122"/>
              </a:endParaRPr>
            </a:p>
          </p:txBody>
        </p:sp>
        <p:sp>
          <p:nvSpPr>
            <p:cNvPr id="4106" name="Rectangle 10"/>
            <p:cNvSpPr/>
            <p:nvPr/>
          </p:nvSpPr>
          <p:spPr>
            <a:xfrm>
              <a:off x="0" y="2217335"/>
              <a:ext cx="7286676" cy="504000"/>
            </a:xfrm>
            <a:prstGeom prst="rect">
              <a:avLst/>
            </a:prstGeom>
            <a:solidFill>
              <a:srgbClr val="CCEDC7">
                <a:alpha val="89000"/>
              </a:srgbClr>
            </a:solidFill>
            <a:ln w="9525" cap="flat" cmpd="sng">
              <a:solidFill>
                <a:srgbClr val="4F81BD"/>
              </a:solidFill>
              <a:prstDash val="solid"/>
              <a:miter/>
              <a:headEnd type="none" w="med" len="med"/>
              <a:tailEnd type="none" w="med" len="med"/>
            </a:ln>
          </p:spPr>
          <p:txBody>
            <a:bodyPr anchor="t"/>
            <a:p>
              <a:pPr lvl="0" eaLnBrk="0" hangingPunct="0"/>
              <a:endParaRPr lang="zh-CN" altLang="en-US" dirty="0">
                <a:latin typeface="Arial" panose="020B0604020202020204" pitchFamily="34" charset="0"/>
                <a:ea typeface="宋体" panose="02010600030101010101" pitchFamily="2" charset="-122"/>
              </a:endParaRPr>
            </a:p>
          </p:txBody>
        </p:sp>
        <p:sp>
          <p:nvSpPr>
            <p:cNvPr id="4107" name="AutoShape 11"/>
            <p:cNvSpPr/>
            <p:nvPr/>
          </p:nvSpPr>
          <p:spPr>
            <a:xfrm>
              <a:off x="364333" y="1922135"/>
              <a:ext cx="5600743" cy="590400"/>
            </a:xfrm>
            <a:prstGeom prst="roundRect">
              <a:avLst>
                <a:gd name="adj" fmla="val 16667"/>
              </a:avLst>
            </a:prstGeom>
            <a:gradFill rotWithShape="0">
              <a:gsLst>
                <a:gs pos="0">
                  <a:srgbClr val="2D5D97">
                    <a:alpha val="100000"/>
                  </a:srgbClr>
                </a:gs>
                <a:gs pos="79999">
                  <a:srgbClr val="3C7AC5">
                    <a:alpha val="100000"/>
                  </a:srgbClr>
                </a:gs>
                <a:gs pos="100000">
                  <a:srgbClr val="397BC9">
                    <a:alpha val="100000"/>
                  </a:srgbClr>
                </a:gs>
              </a:gsLst>
              <a:lin ang="5400000" scaled="1"/>
              <a:tileRect/>
            </a:gradFill>
            <a:ln w="9525">
              <a:noFill/>
            </a:ln>
          </p:spPr>
          <p:txBody>
            <a:bodyPr anchor="t"/>
            <a:p>
              <a:pPr lvl="0" eaLnBrk="0" hangingPunct="0"/>
              <a:endParaRPr lang="zh-CN" altLang="en-US" dirty="0">
                <a:latin typeface="Arial" panose="020B0604020202020204" pitchFamily="34" charset="0"/>
                <a:ea typeface="宋体" panose="02010600030101010101" pitchFamily="2" charset="-122"/>
              </a:endParaRPr>
            </a:p>
          </p:txBody>
        </p:sp>
        <p:sp>
          <p:nvSpPr>
            <p:cNvPr id="4108" name="Rectangle 12"/>
            <p:cNvSpPr/>
            <p:nvPr/>
          </p:nvSpPr>
          <p:spPr>
            <a:xfrm>
              <a:off x="393154" y="1950956"/>
              <a:ext cx="5543101" cy="532758"/>
            </a:xfrm>
            <a:prstGeom prst="rect">
              <a:avLst/>
            </a:prstGeom>
            <a:noFill/>
            <a:ln w="9525">
              <a:noFill/>
            </a:ln>
          </p:spPr>
          <p:txBody>
            <a:bodyPr lIns="192793" tIns="0" rIns="192793" bIns="0" anchor="ctr"/>
            <a:p>
              <a:pPr lvl="0" eaLnBrk="0" hangingPunct="0">
                <a:lnSpc>
                  <a:spcPct val="90000"/>
                </a:lnSpc>
                <a:spcAft>
                  <a:spcPct val="35000"/>
                </a:spcAft>
              </a:pPr>
              <a:r>
                <a:rPr lang="zh-CN" altLang="en-US" sz="2400" b="1" dirty="0">
                  <a:solidFill>
                    <a:srgbClr val="CCEDC7"/>
                  </a:solidFill>
                  <a:latin typeface="宋体" panose="02010600030101010101" pitchFamily="2" charset="-122"/>
                  <a:ea typeface="宋体" panose="02010600030101010101" pitchFamily="2" charset="-122"/>
                  <a:sym typeface="宋体" panose="02010600030101010101" pitchFamily="2" charset="-122"/>
                </a:rPr>
                <a:t>第三篇  公司类型及不同规范</a:t>
              </a:r>
              <a:endParaRPr lang="zh-CN" altLang="en-US" sz="2400" b="1" dirty="0">
                <a:solidFill>
                  <a:srgbClr val="CCEDC7"/>
                </a:solidFill>
                <a:latin typeface="宋体" panose="02010600030101010101" pitchFamily="2" charset="-122"/>
                <a:ea typeface="宋体" panose="02010600030101010101" pitchFamily="2" charset="-122"/>
                <a:sym typeface="宋体" panose="02010600030101010101" pitchFamily="2" charset="-122"/>
              </a:endParaRPr>
            </a:p>
          </p:txBody>
        </p:sp>
        <p:sp>
          <p:nvSpPr>
            <p:cNvPr id="4109" name="Rectangle 13"/>
            <p:cNvSpPr/>
            <p:nvPr/>
          </p:nvSpPr>
          <p:spPr>
            <a:xfrm>
              <a:off x="0" y="3124535"/>
              <a:ext cx="7286676" cy="504000"/>
            </a:xfrm>
            <a:prstGeom prst="rect">
              <a:avLst/>
            </a:prstGeom>
            <a:solidFill>
              <a:srgbClr val="CCEDC7">
                <a:alpha val="89000"/>
              </a:srgbClr>
            </a:solidFill>
            <a:ln w="9525" cap="flat" cmpd="sng">
              <a:solidFill>
                <a:srgbClr val="4F81BD"/>
              </a:solidFill>
              <a:prstDash val="solid"/>
              <a:miter/>
              <a:headEnd type="none" w="med" len="med"/>
              <a:tailEnd type="none" w="med" len="med"/>
            </a:ln>
          </p:spPr>
          <p:txBody>
            <a:bodyPr anchor="t"/>
            <a:p>
              <a:pPr lvl="0" eaLnBrk="0" hangingPunct="0"/>
              <a:endParaRPr lang="zh-CN" altLang="en-US" dirty="0">
                <a:latin typeface="Arial" panose="020B0604020202020204" pitchFamily="34" charset="0"/>
                <a:ea typeface="宋体" panose="02010600030101010101" pitchFamily="2" charset="-122"/>
              </a:endParaRPr>
            </a:p>
          </p:txBody>
        </p:sp>
        <p:sp>
          <p:nvSpPr>
            <p:cNvPr id="4110" name="AutoShape 14"/>
            <p:cNvSpPr/>
            <p:nvPr/>
          </p:nvSpPr>
          <p:spPr>
            <a:xfrm>
              <a:off x="428627" y="2830775"/>
              <a:ext cx="5600947" cy="590400"/>
            </a:xfrm>
            <a:prstGeom prst="roundRect">
              <a:avLst>
                <a:gd name="adj" fmla="val 16667"/>
              </a:avLst>
            </a:prstGeom>
            <a:gradFill rotWithShape="0">
              <a:gsLst>
                <a:gs pos="0">
                  <a:srgbClr val="2D5D97">
                    <a:alpha val="100000"/>
                  </a:srgbClr>
                </a:gs>
                <a:gs pos="79999">
                  <a:srgbClr val="3C7AC5">
                    <a:alpha val="100000"/>
                  </a:srgbClr>
                </a:gs>
                <a:gs pos="100000">
                  <a:srgbClr val="397BC9">
                    <a:alpha val="100000"/>
                  </a:srgbClr>
                </a:gs>
              </a:gsLst>
              <a:lin ang="5400000" scaled="1"/>
              <a:tileRect/>
            </a:gradFill>
            <a:ln w="9525">
              <a:noFill/>
            </a:ln>
          </p:spPr>
          <p:txBody>
            <a:bodyPr anchor="t"/>
            <a:p>
              <a:pPr lvl="0" eaLnBrk="0" hangingPunct="0"/>
              <a:endParaRPr lang="zh-CN" altLang="en-US" dirty="0">
                <a:latin typeface="Arial" panose="020B0604020202020204" pitchFamily="34" charset="0"/>
                <a:ea typeface="宋体" panose="02010600030101010101" pitchFamily="2" charset="-122"/>
              </a:endParaRPr>
            </a:p>
          </p:txBody>
        </p:sp>
        <p:sp>
          <p:nvSpPr>
            <p:cNvPr id="4111" name="Rectangle 15"/>
            <p:cNvSpPr/>
            <p:nvPr/>
          </p:nvSpPr>
          <p:spPr>
            <a:xfrm>
              <a:off x="457448" y="2859596"/>
              <a:ext cx="5543305" cy="532758"/>
            </a:xfrm>
            <a:prstGeom prst="rect">
              <a:avLst/>
            </a:prstGeom>
            <a:noFill/>
            <a:ln w="9525">
              <a:noFill/>
            </a:ln>
          </p:spPr>
          <p:txBody>
            <a:bodyPr lIns="192793" tIns="0" rIns="192793" bIns="0" anchor="ctr"/>
            <a:p>
              <a:pPr lvl="0" eaLnBrk="0" hangingPunct="0">
                <a:lnSpc>
                  <a:spcPct val="90000"/>
                </a:lnSpc>
                <a:spcAft>
                  <a:spcPct val="35000"/>
                </a:spcAft>
              </a:pPr>
              <a:r>
                <a:rPr lang="zh-CN" altLang="en-US" sz="2400" b="1" dirty="0">
                  <a:solidFill>
                    <a:srgbClr val="CCEDC7"/>
                  </a:solidFill>
                  <a:latin typeface="宋体" panose="02010600030101010101" pitchFamily="2" charset="-122"/>
                  <a:ea typeface="宋体" panose="02010600030101010101" pitchFamily="2" charset="-122"/>
                  <a:sym typeface="宋体" panose="02010600030101010101" pitchFamily="2" charset="-122"/>
                </a:rPr>
                <a:t>第四篇 公司法对公司经营的指导</a:t>
              </a:r>
              <a:endParaRPr lang="zh-CN" altLang="en-US" sz="2400" b="1" dirty="0">
                <a:solidFill>
                  <a:srgbClr val="CCEDC7"/>
                </a:solidFill>
                <a:latin typeface="宋体" panose="02010600030101010101" pitchFamily="2" charset="-122"/>
                <a:ea typeface="宋体" panose="02010600030101010101" pitchFamily="2" charset="-122"/>
                <a:sym typeface="宋体" panose="02010600030101010101" pitchFamily="2" charset="-122"/>
              </a:endParaRPr>
            </a:p>
          </p:txBody>
        </p:sp>
        <p:sp>
          <p:nvSpPr>
            <p:cNvPr id="4112" name="Rectangle 16"/>
            <p:cNvSpPr/>
            <p:nvPr/>
          </p:nvSpPr>
          <p:spPr>
            <a:xfrm>
              <a:off x="0" y="4031735"/>
              <a:ext cx="7286676" cy="504000"/>
            </a:xfrm>
            <a:prstGeom prst="rect">
              <a:avLst/>
            </a:prstGeom>
            <a:solidFill>
              <a:srgbClr val="CCEDC7">
                <a:alpha val="89000"/>
              </a:srgbClr>
            </a:solidFill>
            <a:ln w="9525" cap="flat" cmpd="sng">
              <a:solidFill>
                <a:srgbClr val="4F81BD"/>
              </a:solidFill>
              <a:prstDash val="solid"/>
              <a:miter/>
              <a:headEnd type="none" w="med" len="med"/>
              <a:tailEnd type="none" w="med" len="med"/>
            </a:ln>
          </p:spPr>
          <p:txBody>
            <a:bodyPr anchor="t"/>
            <a:p>
              <a:pPr lvl="0" eaLnBrk="0" hangingPunct="0"/>
              <a:endParaRPr lang="zh-CN" altLang="en-US" dirty="0">
                <a:latin typeface="Arial" panose="020B0604020202020204" pitchFamily="34" charset="0"/>
                <a:ea typeface="宋体" panose="02010600030101010101" pitchFamily="2" charset="-122"/>
              </a:endParaRPr>
            </a:p>
          </p:txBody>
        </p:sp>
        <p:sp>
          <p:nvSpPr>
            <p:cNvPr id="4113" name="AutoShape 17"/>
            <p:cNvSpPr/>
            <p:nvPr/>
          </p:nvSpPr>
          <p:spPr>
            <a:xfrm>
              <a:off x="375143" y="3737001"/>
              <a:ext cx="5621655" cy="590400"/>
            </a:xfrm>
            <a:prstGeom prst="roundRect">
              <a:avLst>
                <a:gd name="adj" fmla="val 16667"/>
              </a:avLst>
            </a:prstGeom>
            <a:gradFill rotWithShape="0">
              <a:gsLst>
                <a:gs pos="0">
                  <a:srgbClr val="2D5D97">
                    <a:alpha val="100000"/>
                  </a:srgbClr>
                </a:gs>
                <a:gs pos="79999">
                  <a:srgbClr val="3C7AC5">
                    <a:alpha val="100000"/>
                  </a:srgbClr>
                </a:gs>
                <a:gs pos="100000">
                  <a:srgbClr val="397BC9">
                    <a:alpha val="100000"/>
                  </a:srgbClr>
                </a:gs>
              </a:gsLst>
              <a:lin ang="5400000" scaled="1"/>
              <a:tileRect/>
            </a:gradFill>
            <a:ln w="9525">
              <a:noFill/>
            </a:ln>
          </p:spPr>
          <p:txBody>
            <a:bodyPr anchor="t"/>
            <a:p>
              <a:pPr lvl="0" eaLnBrk="0" hangingPunct="0"/>
              <a:endParaRPr lang="zh-CN" altLang="en-US" dirty="0">
                <a:latin typeface="Arial" panose="020B0604020202020204" pitchFamily="34" charset="0"/>
                <a:ea typeface="宋体" panose="02010600030101010101" pitchFamily="2" charset="-122"/>
              </a:endParaRPr>
            </a:p>
          </p:txBody>
        </p:sp>
        <p:sp>
          <p:nvSpPr>
            <p:cNvPr id="4114" name="Rectangle 18"/>
            <p:cNvSpPr/>
            <p:nvPr/>
          </p:nvSpPr>
          <p:spPr>
            <a:xfrm>
              <a:off x="403964" y="3765822"/>
              <a:ext cx="5564013" cy="532758"/>
            </a:xfrm>
            <a:prstGeom prst="rect">
              <a:avLst/>
            </a:prstGeom>
            <a:noFill/>
            <a:ln w="9525">
              <a:noFill/>
            </a:ln>
          </p:spPr>
          <p:txBody>
            <a:bodyPr lIns="192793" tIns="0" rIns="192793" bIns="0" anchor="ctr"/>
            <a:p>
              <a:pPr lvl="0" eaLnBrk="0" hangingPunct="0">
                <a:lnSpc>
                  <a:spcPct val="90000"/>
                </a:lnSpc>
                <a:spcAft>
                  <a:spcPct val="35000"/>
                </a:spcAft>
              </a:pPr>
              <a:r>
                <a:rPr lang="zh-CN" altLang="en-US" sz="2400" b="1" dirty="0">
                  <a:solidFill>
                    <a:srgbClr val="CCEDC7"/>
                  </a:solidFill>
                  <a:latin typeface="宋体" panose="02010600030101010101" pitchFamily="2" charset="-122"/>
                  <a:ea typeface="宋体" panose="02010600030101010101" pitchFamily="2" charset="-122"/>
                  <a:sym typeface="宋体" panose="02010600030101010101" pitchFamily="2" charset="-122"/>
                </a:rPr>
                <a:t>第五篇 法律责任与附则</a:t>
              </a:r>
              <a:endParaRPr lang="zh-CN" altLang="en-US" sz="2400" b="1" dirty="0">
                <a:solidFill>
                  <a:srgbClr val="CCEDC7"/>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4115" name="标题 1"/>
          <p:cNvSpPr>
            <a:spLocks noGrp="1"/>
          </p:cNvSpPr>
          <p:nvPr>
            <p:ph type="title"/>
          </p:nvPr>
        </p:nvSpPr>
        <p:spPr>
          <a:xfrm>
            <a:off x="2362200" y="365125"/>
            <a:ext cx="10515600" cy="1325563"/>
          </a:xfrm>
        </p:spPr>
        <p:txBody>
          <a:bodyPr lIns="91440" tIns="45720" rIns="91440" bIns="45720" anchor="ctr"/>
          <a:p>
            <a:pPr lvl="0"/>
            <a:endParaRPr lang="zh-CN" altLang="en-US"/>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170" name="图片 7" descr="01.jpg"/>
          <p:cNvPicPr>
            <a:picLocks noChangeAspect="1"/>
          </p:cNvPicPr>
          <p:nvPr/>
        </p:nvPicPr>
        <p:blipFill>
          <a:blip r:embed="rId1"/>
          <a:stretch>
            <a:fillRect/>
          </a:stretch>
        </p:blipFill>
        <p:spPr>
          <a:xfrm>
            <a:off x="6767513" y="0"/>
            <a:ext cx="3900487" cy="2000250"/>
          </a:xfrm>
          <a:prstGeom prst="rect">
            <a:avLst/>
          </a:prstGeom>
          <a:noFill/>
          <a:ln w="9525">
            <a:noFill/>
          </a:ln>
        </p:spPr>
      </p:pic>
      <p:sp>
        <p:nvSpPr>
          <p:cNvPr id="7171" name="内容占位符 2"/>
          <p:cNvSpPr>
            <a:spLocks noGrp="1"/>
          </p:cNvSpPr>
          <p:nvPr>
            <p:ph/>
          </p:nvPr>
        </p:nvSpPr>
        <p:spPr>
          <a:xfrm>
            <a:off x="6881813" y="0"/>
            <a:ext cx="1357312" cy="714375"/>
          </a:xfrm>
        </p:spPr>
        <p:txBody>
          <a:bodyPr wrap="square" anchor="t"/>
          <a:p>
            <a:pPr lvl="0" eaLnBrk="1" hangingPunct="1"/>
            <a:r>
              <a:rPr lang="zh-CN" altLang="en-US"/>
              <a:t>法人</a:t>
            </a:r>
            <a:endParaRPr lang="zh-CN" altLang="en-US"/>
          </a:p>
        </p:txBody>
      </p:sp>
      <p:sp>
        <p:nvSpPr>
          <p:cNvPr id="7172" name="内容占位符 2"/>
          <p:cNvSpPr/>
          <p:nvPr/>
        </p:nvSpPr>
        <p:spPr>
          <a:xfrm>
            <a:off x="1738313" y="785813"/>
            <a:ext cx="4572000" cy="714375"/>
          </a:xfrm>
          <a:prstGeom prst="rect">
            <a:avLst/>
          </a:prstGeom>
          <a:noFill/>
          <a:ln w="9525">
            <a:noFill/>
          </a:ln>
        </p:spPr>
        <p:txBody>
          <a:bodyPr anchor="t"/>
          <a:p>
            <a:pPr marL="342900" lvl="0" indent="-342900">
              <a:spcBef>
                <a:spcPct val="20000"/>
              </a:spcBef>
            </a:pPr>
            <a:r>
              <a:rPr lang="zh-CN" altLang="en-US" sz="3200" dirty="0">
                <a:latin typeface="Calibri" panose="020F0502020204030204" charset="0"/>
                <a:ea typeface="宋体" panose="02010600030101010101" pitchFamily="2" charset="-122"/>
                <a:sym typeface="宋体" panose="02010600030101010101" pitchFamily="2" charset="-122"/>
              </a:rPr>
              <a:t>法人：是</a:t>
            </a:r>
            <a:r>
              <a:rPr lang="en-US" altLang="x-none" sz="3200" dirty="0">
                <a:latin typeface="Calibri" panose="020F0502020204030204" charset="0"/>
                <a:ea typeface="宋体" panose="02010600030101010101" pitchFamily="2" charset="-122"/>
                <a:sym typeface="宋体" panose="02010600030101010101" pitchFamily="2" charset="-122"/>
              </a:rPr>
              <a:t>………….</a:t>
            </a:r>
            <a:r>
              <a:rPr lang="zh-CN" altLang="en-US" sz="3200" dirty="0">
                <a:latin typeface="Calibri" panose="020F0502020204030204" charset="0"/>
                <a:ea typeface="宋体" panose="02010600030101010101" pitchFamily="2" charset="-122"/>
                <a:sym typeface="宋体" panose="02010600030101010101" pitchFamily="2" charset="-122"/>
              </a:rPr>
              <a:t>的组织。</a:t>
            </a:r>
            <a:endParaRPr lang="zh-CN" altLang="en-US" dirty="0">
              <a:latin typeface="Arial" panose="020B0604020202020204" pitchFamily="34" charset="0"/>
              <a:ea typeface="宋体" panose="02010600030101010101" pitchFamily="2" charset="-122"/>
            </a:endParaRPr>
          </a:p>
        </p:txBody>
      </p:sp>
      <p:grpSp>
        <p:nvGrpSpPr>
          <p:cNvPr id="7173" name="Group 6"/>
          <p:cNvGrpSpPr/>
          <p:nvPr/>
        </p:nvGrpSpPr>
        <p:grpSpPr>
          <a:xfrm>
            <a:off x="3595688" y="2357438"/>
            <a:ext cx="5572125" cy="3857625"/>
            <a:chOff x="0" y="0"/>
            <a:chExt cx="5572164" cy="3857652"/>
          </a:xfrm>
        </p:grpSpPr>
        <p:sp>
          <p:nvSpPr>
            <p:cNvPr id="7174" name="AutoShape 7"/>
            <p:cNvSpPr/>
            <p:nvPr/>
          </p:nvSpPr>
          <p:spPr>
            <a:xfrm rot="5400000">
              <a:off x="-161174" y="198421"/>
              <a:ext cx="1074496" cy="752147"/>
            </a:xfrm>
            <a:prstGeom prst="chevron">
              <a:avLst>
                <a:gd name="adj" fmla="val 49927"/>
              </a:avLst>
            </a:prstGeom>
            <a:solidFill>
              <a:srgbClr val="C0504C"/>
            </a:solidFill>
            <a:ln w="25400" cap="flat" cmpd="sng">
              <a:solidFill>
                <a:srgbClr val="C0504C"/>
              </a:solidFill>
              <a:prstDash val="solid"/>
              <a:miter/>
              <a:headEnd type="none" w="med" len="med"/>
              <a:tailEnd type="none" w="med" len="med"/>
            </a:ln>
          </p:spPr>
          <p:txBody>
            <a:bodyPr anchor="t"/>
            <a:p>
              <a:pPr lvl="0" eaLnBrk="0" hangingPunct="0"/>
              <a:endParaRPr lang="zh-CN" altLang="en-US" dirty="0">
                <a:latin typeface="Arial" panose="020B0604020202020204" pitchFamily="34" charset="0"/>
                <a:ea typeface="宋体" panose="02010600030101010101" pitchFamily="2" charset="-122"/>
              </a:endParaRPr>
            </a:p>
          </p:txBody>
        </p:sp>
        <p:sp>
          <p:nvSpPr>
            <p:cNvPr id="7175" name="Rectangle 8"/>
            <p:cNvSpPr/>
            <p:nvPr/>
          </p:nvSpPr>
          <p:spPr>
            <a:xfrm>
              <a:off x="1" y="413338"/>
              <a:ext cx="752147" cy="322349"/>
            </a:xfrm>
            <a:prstGeom prst="rect">
              <a:avLst/>
            </a:prstGeom>
            <a:noFill/>
            <a:ln w="9525">
              <a:noFill/>
            </a:ln>
          </p:spPr>
          <p:txBody>
            <a:bodyPr lIns="17780" tIns="17780" rIns="17780" bIns="17780" anchor="ctr"/>
            <a:p>
              <a:pPr lvl="0" algn="ctr" eaLnBrk="0" hangingPunct="0">
                <a:lnSpc>
                  <a:spcPct val="90000"/>
                </a:lnSpc>
                <a:spcAft>
                  <a:spcPct val="35000"/>
                </a:spcAft>
              </a:pPr>
              <a:r>
                <a:rPr lang="en-US" altLang="x-none" sz="2800" dirty="0">
                  <a:solidFill>
                    <a:srgbClr val="CCEDC7"/>
                  </a:solidFill>
                  <a:latin typeface="Calibri" panose="020F0502020204030204" charset="0"/>
                  <a:ea typeface="宋体" panose="02010600030101010101" pitchFamily="2" charset="-122"/>
                  <a:sym typeface="Calibri" panose="020F0502020204030204" charset="0"/>
                </a:rPr>
                <a:t>1</a:t>
              </a:r>
              <a:endParaRPr lang="zh-CN" altLang="en-US" sz="2800" dirty="0">
                <a:solidFill>
                  <a:srgbClr val="CCEDC7"/>
                </a:solidFill>
                <a:latin typeface="宋体" panose="02010600030101010101" pitchFamily="2" charset="-122"/>
                <a:ea typeface="宋体" panose="02010600030101010101" pitchFamily="2" charset="-122"/>
                <a:sym typeface="宋体" panose="02010600030101010101" pitchFamily="2" charset="-122"/>
              </a:endParaRPr>
            </a:p>
          </p:txBody>
        </p:sp>
        <p:sp>
          <p:nvSpPr>
            <p:cNvPr id="7176" name="Rectangle 10"/>
            <p:cNvSpPr/>
            <p:nvPr/>
          </p:nvSpPr>
          <p:spPr>
            <a:xfrm>
              <a:off x="752147" y="37755"/>
              <a:ext cx="4785904" cy="630565"/>
            </a:xfrm>
            <a:prstGeom prst="rect">
              <a:avLst/>
            </a:prstGeom>
            <a:noFill/>
            <a:ln w="9525">
              <a:noFill/>
            </a:ln>
          </p:spPr>
          <p:txBody>
            <a:bodyPr lIns="170688" tIns="15240" rIns="15240" bIns="15240" anchor="ctr"/>
            <a:p>
              <a:pPr marL="228600" lvl="1" indent="-228600" eaLnBrk="0" hangingPunct="0">
                <a:lnSpc>
                  <a:spcPct val="90000"/>
                </a:lnSpc>
                <a:spcAft>
                  <a:spcPct val="15000"/>
                </a:spcAft>
                <a:buChar char="•"/>
              </a:pPr>
              <a:r>
                <a:rPr lang="zh-CN" altLang="en-US" sz="2400" dirty="0">
                  <a:solidFill>
                    <a:srgbClr val="000000"/>
                  </a:solidFill>
                  <a:latin typeface="宋体" panose="02010600030101010101" pitchFamily="2" charset="-122"/>
                  <a:ea typeface="宋体" panose="02010600030101010101" pitchFamily="2" charset="-122"/>
                  <a:sym typeface="宋体" panose="02010600030101010101" pitchFamily="2" charset="-122"/>
                </a:rPr>
                <a:t>依法成立</a:t>
              </a:r>
              <a:endParaRPr lang="zh-CN" altLang="en-US" sz="2400"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7177" name="AutoShape 11"/>
            <p:cNvSpPr/>
            <p:nvPr/>
          </p:nvSpPr>
          <p:spPr>
            <a:xfrm rot="5400000">
              <a:off x="-161174" y="1090090"/>
              <a:ext cx="1074496" cy="752147"/>
            </a:xfrm>
            <a:prstGeom prst="chevron">
              <a:avLst>
                <a:gd name="adj" fmla="val 49927"/>
              </a:avLst>
            </a:prstGeom>
            <a:solidFill>
              <a:srgbClr val="9BBB59"/>
            </a:solidFill>
            <a:ln w="25400" cap="flat" cmpd="sng">
              <a:solidFill>
                <a:srgbClr val="9BBB59"/>
              </a:solidFill>
              <a:prstDash val="solid"/>
              <a:miter/>
              <a:headEnd type="none" w="med" len="med"/>
              <a:tailEnd type="none" w="med" len="med"/>
            </a:ln>
          </p:spPr>
          <p:txBody>
            <a:bodyPr anchor="t"/>
            <a:p>
              <a:pPr lvl="0" eaLnBrk="0" hangingPunct="0"/>
              <a:endParaRPr lang="zh-CN" altLang="en-US" dirty="0">
                <a:latin typeface="Arial" panose="020B0604020202020204" pitchFamily="34" charset="0"/>
                <a:ea typeface="宋体" panose="02010600030101010101" pitchFamily="2" charset="-122"/>
              </a:endParaRPr>
            </a:p>
          </p:txBody>
        </p:sp>
        <p:sp>
          <p:nvSpPr>
            <p:cNvPr id="7178" name="Rectangle 12"/>
            <p:cNvSpPr/>
            <p:nvPr/>
          </p:nvSpPr>
          <p:spPr>
            <a:xfrm>
              <a:off x="1" y="1305007"/>
              <a:ext cx="752147" cy="322349"/>
            </a:xfrm>
            <a:prstGeom prst="rect">
              <a:avLst/>
            </a:prstGeom>
            <a:noFill/>
            <a:ln w="9525">
              <a:noFill/>
            </a:ln>
          </p:spPr>
          <p:txBody>
            <a:bodyPr lIns="17780" tIns="17780" rIns="17780" bIns="17780" anchor="ctr"/>
            <a:p>
              <a:pPr lvl="0" algn="ctr" eaLnBrk="0" hangingPunct="0">
                <a:lnSpc>
                  <a:spcPct val="90000"/>
                </a:lnSpc>
                <a:spcAft>
                  <a:spcPct val="35000"/>
                </a:spcAft>
              </a:pPr>
              <a:r>
                <a:rPr lang="en-US" altLang="x-none" sz="2800" dirty="0">
                  <a:solidFill>
                    <a:srgbClr val="CCEDC7"/>
                  </a:solidFill>
                  <a:latin typeface="Calibri" panose="020F0502020204030204" charset="0"/>
                  <a:ea typeface="宋体" panose="02010600030101010101" pitchFamily="2" charset="-122"/>
                  <a:sym typeface="Calibri" panose="020F0502020204030204" charset="0"/>
                </a:rPr>
                <a:t>2</a:t>
              </a:r>
              <a:endParaRPr lang="zh-CN" altLang="en-US" sz="2800" dirty="0">
                <a:solidFill>
                  <a:srgbClr val="CCEDC7"/>
                </a:solidFill>
                <a:latin typeface="宋体" panose="02010600030101010101" pitchFamily="2" charset="-122"/>
                <a:ea typeface="宋体" panose="02010600030101010101" pitchFamily="2" charset="-122"/>
                <a:sym typeface="宋体" panose="02010600030101010101" pitchFamily="2" charset="-122"/>
              </a:endParaRPr>
            </a:p>
          </p:txBody>
        </p:sp>
        <p:sp>
          <p:nvSpPr>
            <p:cNvPr id="7179" name="Rectangle 14"/>
            <p:cNvSpPr/>
            <p:nvPr/>
          </p:nvSpPr>
          <p:spPr>
            <a:xfrm>
              <a:off x="752147" y="963027"/>
              <a:ext cx="4785922" cy="630234"/>
            </a:xfrm>
            <a:prstGeom prst="rect">
              <a:avLst/>
            </a:prstGeom>
            <a:noFill/>
            <a:ln w="9525">
              <a:noFill/>
            </a:ln>
          </p:spPr>
          <p:txBody>
            <a:bodyPr lIns="170688" tIns="15240" rIns="15240" bIns="15240" anchor="ctr"/>
            <a:p>
              <a:pPr marL="228600" lvl="1" indent="-228600" eaLnBrk="0" hangingPunct="0">
                <a:lnSpc>
                  <a:spcPct val="90000"/>
                </a:lnSpc>
                <a:spcAft>
                  <a:spcPct val="15000"/>
                </a:spcAft>
                <a:buChar char="•"/>
              </a:pPr>
              <a:r>
                <a:rPr lang="zh-CN" altLang="en-US" sz="2400" dirty="0">
                  <a:solidFill>
                    <a:srgbClr val="000000"/>
                  </a:solidFill>
                  <a:latin typeface="宋体" panose="02010600030101010101" pitchFamily="2" charset="-122"/>
                  <a:ea typeface="宋体" panose="02010600030101010101" pitchFamily="2" charset="-122"/>
                  <a:sym typeface="宋体" panose="02010600030101010101" pitchFamily="2" charset="-122"/>
                </a:rPr>
                <a:t>有必要的财产和经费</a:t>
              </a:r>
              <a:endParaRPr lang="zh-CN" altLang="en-US" sz="2400"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7180" name="AutoShape 15"/>
            <p:cNvSpPr/>
            <p:nvPr/>
          </p:nvSpPr>
          <p:spPr>
            <a:xfrm rot="5400000">
              <a:off x="-161174" y="2015380"/>
              <a:ext cx="1074496" cy="752147"/>
            </a:xfrm>
            <a:prstGeom prst="chevron">
              <a:avLst>
                <a:gd name="adj" fmla="val 49927"/>
              </a:avLst>
            </a:prstGeom>
            <a:solidFill>
              <a:srgbClr val="8064A2"/>
            </a:solidFill>
            <a:ln w="25400" cap="flat" cmpd="sng">
              <a:solidFill>
                <a:srgbClr val="8064A2"/>
              </a:solidFill>
              <a:prstDash val="solid"/>
              <a:miter/>
              <a:headEnd type="none" w="med" len="med"/>
              <a:tailEnd type="none" w="med" len="med"/>
            </a:ln>
          </p:spPr>
          <p:txBody>
            <a:bodyPr anchor="t"/>
            <a:p>
              <a:pPr lvl="0" eaLnBrk="0" hangingPunct="0"/>
              <a:endParaRPr lang="zh-CN" altLang="en-US" dirty="0">
                <a:latin typeface="Arial" panose="020B0604020202020204" pitchFamily="34" charset="0"/>
                <a:ea typeface="宋体" panose="02010600030101010101" pitchFamily="2" charset="-122"/>
              </a:endParaRPr>
            </a:p>
          </p:txBody>
        </p:sp>
        <p:sp>
          <p:nvSpPr>
            <p:cNvPr id="7181" name="Rectangle 16"/>
            <p:cNvSpPr/>
            <p:nvPr/>
          </p:nvSpPr>
          <p:spPr>
            <a:xfrm>
              <a:off x="1" y="2230297"/>
              <a:ext cx="752147" cy="322349"/>
            </a:xfrm>
            <a:prstGeom prst="rect">
              <a:avLst/>
            </a:prstGeom>
            <a:noFill/>
            <a:ln w="9525">
              <a:noFill/>
            </a:ln>
          </p:spPr>
          <p:txBody>
            <a:bodyPr lIns="17780" tIns="17780" rIns="17780" bIns="17780" anchor="ctr"/>
            <a:p>
              <a:pPr lvl="0" algn="ctr" eaLnBrk="0" hangingPunct="0">
                <a:lnSpc>
                  <a:spcPct val="90000"/>
                </a:lnSpc>
                <a:spcAft>
                  <a:spcPct val="35000"/>
                </a:spcAft>
              </a:pPr>
              <a:r>
                <a:rPr lang="en-US" altLang="x-none" sz="2800" dirty="0">
                  <a:solidFill>
                    <a:srgbClr val="CCEDC7"/>
                  </a:solidFill>
                  <a:latin typeface="Calibri" panose="020F0502020204030204" charset="0"/>
                  <a:ea typeface="宋体" panose="02010600030101010101" pitchFamily="2" charset="-122"/>
                  <a:sym typeface="Calibri" panose="020F0502020204030204" charset="0"/>
                </a:rPr>
                <a:t>3</a:t>
              </a:r>
              <a:endParaRPr lang="zh-CN" altLang="en-US" sz="2800" dirty="0">
                <a:solidFill>
                  <a:srgbClr val="CCEDC7"/>
                </a:solidFill>
                <a:latin typeface="宋体" panose="02010600030101010101" pitchFamily="2" charset="-122"/>
                <a:ea typeface="宋体" panose="02010600030101010101" pitchFamily="2" charset="-122"/>
                <a:sym typeface="宋体" panose="02010600030101010101" pitchFamily="2" charset="-122"/>
              </a:endParaRPr>
            </a:p>
          </p:txBody>
        </p:sp>
        <p:sp>
          <p:nvSpPr>
            <p:cNvPr id="7182" name="Rectangle 18"/>
            <p:cNvSpPr/>
            <p:nvPr/>
          </p:nvSpPr>
          <p:spPr>
            <a:xfrm>
              <a:off x="752147" y="1888317"/>
              <a:ext cx="4785922" cy="630234"/>
            </a:xfrm>
            <a:prstGeom prst="rect">
              <a:avLst/>
            </a:prstGeom>
            <a:noFill/>
            <a:ln w="9525">
              <a:noFill/>
            </a:ln>
          </p:spPr>
          <p:txBody>
            <a:bodyPr lIns="170688" tIns="15240" rIns="15240" bIns="15240" anchor="ctr"/>
            <a:p>
              <a:pPr marL="228600" lvl="1" indent="-228600" eaLnBrk="0" hangingPunct="0">
                <a:lnSpc>
                  <a:spcPct val="90000"/>
                </a:lnSpc>
                <a:spcAft>
                  <a:spcPct val="15000"/>
                </a:spcAft>
                <a:buChar char="•"/>
              </a:pPr>
              <a:r>
                <a:rPr lang="zh-CN" altLang="en-US" sz="2400" dirty="0">
                  <a:solidFill>
                    <a:srgbClr val="000000"/>
                  </a:solidFill>
                  <a:latin typeface="宋体" panose="02010600030101010101" pitchFamily="2" charset="-122"/>
                  <a:ea typeface="宋体" panose="02010600030101010101" pitchFamily="2" charset="-122"/>
                  <a:sym typeface="宋体" panose="02010600030101010101" pitchFamily="2" charset="-122"/>
                </a:rPr>
                <a:t>有自己的名称、组织机构和场所</a:t>
              </a:r>
              <a:endParaRPr lang="zh-CN" altLang="en-US" sz="2400"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sp>
          <p:nvSpPr>
            <p:cNvPr id="7183" name="AutoShape 19"/>
            <p:cNvSpPr/>
            <p:nvPr/>
          </p:nvSpPr>
          <p:spPr>
            <a:xfrm rot="5400000">
              <a:off x="-161174" y="2940670"/>
              <a:ext cx="1074496" cy="752147"/>
            </a:xfrm>
            <a:prstGeom prst="chevron">
              <a:avLst>
                <a:gd name="adj" fmla="val 49927"/>
              </a:avLst>
            </a:prstGeom>
            <a:solidFill>
              <a:srgbClr val="4AACC6"/>
            </a:solidFill>
            <a:ln w="25400" cap="flat" cmpd="sng">
              <a:solidFill>
                <a:srgbClr val="4AACC6"/>
              </a:solidFill>
              <a:prstDash val="solid"/>
              <a:miter/>
              <a:headEnd type="none" w="med" len="med"/>
              <a:tailEnd type="none" w="med" len="med"/>
            </a:ln>
          </p:spPr>
          <p:txBody>
            <a:bodyPr anchor="t"/>
            <a:p>
              <a:pPr lvl="0" eaLnBrk="0" hangingPunct="0"/>
              <a:endParaRPr lang="zh-CN" altLang="en-US" dirty="0">
                <a:latin typeface="Arial" panose="020B0604020202020204" pitchFamily="34" charset="0"/>
                <a:ea typeface="宋体" panose="02010600030101010101" pitchFamily="2" charset="-122"/>
              </a:endParaRPr>
            </a:p>
          </p:txBody>
        </p:sp>
        <p:sp>
          <p:nvSpPr>
            <p:cNvPr id="7184" name="Rectangle 20"/>
            <p:cNvSpPr/>
            <p:nvPr/>
          </p:nvSpPr>
          <p:spPr>
            <a:xfrm>
              <a:off x="1" y="3155587"/>
              <a:ext cx="752147" cy="322349"/>
            </a:xfrm>
            <a:prstGeom prst="rect">
              <a:avLst/>
            </a:prstGeom>
            <a:noFill/>
            <a:ln w="9525">
              <a:noFill/>
            </a:ln>
          </p:spPr>
          <p:txBody>
            <a:bodyPr lIns="17780" tIns="17780" rIns="17780" bIns="17780" anchor="ctr"/>
            <a:p>
              <a:pPr lvl="0" algn="ctr" eaLnBrk="0" hangingPunct="0">
                <a:lnSpc>
                  <a:spcPct val="90000"/>
                </a:lnSpc>
                <a:spcAft>
                  <a:spcPct val="35000"/>
                </a:spcAft>
              </a:pPr>
              <a:r>
                <a:rPr lang="en-US" altLang="x-none" sz="2800" dirty="0">
                  <a:solidFill>
                    <a:srgbClr val="CCEDC7"/>
                  </a:solidFill>
                  <a:latin typeface="Calibri" panose="020F0502020204030204" charset="0"/>
                  <a:ea typeface="宋体" panose="02010600030101010101" pitchFamily="2" charset="-122"/>
                  <a:sym typeface="Calibri" panose="020F0502020204030204" charset="0"/>
                </a:rPr>
                <a:t>4</a:t>
              </a:r>
              <a:endParaRPr lang="zh-CN" altLang="en-US" sz="2800" dirty="0">
                <a:solidFill>
                  <a:srgbClr val="CCEDC7"/>
                </a:solidFill>
                <a:latin typeface="宋体" panose="02010600030101010101" pitchFamily="2" charset="-122"/>
                <a:ea typeface="宋体" panose="02010600030101010101" pitchFamily="2" charset="-122"/>
                <a:sym typeface="宋体" panose="02010600030101010101" pitchFamily="2" charset="-122"/>
              </a:endParaRPr>
            </a:p>
          </p:txBody>
        </p:sp>
        <p:sp>
          <p:nvSpPr>
            <p:cNvPr id="7185" name="Rectangle 22"/>
            <p:cNvSpPr/>
            <p:nvPr/>
          </p:nvSpPr>
          <p:spPr>
            <a:xfrm>
              <a:off x="752147" y="2813606"/>
              <a:ext cx="4785922" cy="630234"/>
            </a:xfrm>
            <a:prstGeom prst="rect">
              <a:avLst/>
            </a:prstGeom>
            <a:noFill/>
            <a:ln w="9525">
              <a:noFill/>
            </a:ln>
          </p:spPr>
          <p:txBody>
            <a:bodyPr lIns="170688" tIns="15240" rIns="15240" bIns="15240" anchor="ctr"/>
            <a:p>
              <a:pPr marL="228600" lvl="1" indent="-228600" eaLnBrk="0" hangingPunct="0">
                <a:lnSpc>
                  <a:spcPct val="90000"/>
                </a:lnSpc>
                <a:spcAft>
                  <a:spcPct val="15000"/>
                </a:spcAft>
                <a:buChar char="•"/>
              </a:pPr>
              <a:r>
                <a:rPr lang="zh-CN" altLang="en-US" sz="2400" dirty="0">
                  <a:solidFill>
                    <a:srgbClr val="000000"/>
                  </a:solidFill>
                  <a:latin typeface="宋体" panose="02010600030101010101" pitchFamily="2" charset="-122"/>
                  <a:ea typeface="宋体" panose="02010600030101010101" pitchFamily="2" charset="-122"/>
                  <a:sym typeface="宋体" panose="02010600030101010101" pitchFamily="2" charset="-122"/>
                </a:rPr>
                <a:t>能够独立承担民事责任。</a:t>
              </a:r>
              <a:endParaRPr lang="zh-CN" altLang="en-US" sz="2400" dirty="0">
                <a:solidFill>
                  <a:srgbClr val="000000"/>
                </a:solidFill>
                <a:latin typeface="宋体" panose="02010600030101010101" pitchFamily="2" charset="-122"/>
                <a:ea typeface="宋体" panose="02010600030101010101" pitchFamily="2" charset="-122"/>
                <a:sym typeface="宋体" panose="02010600030101010101" pitchFamily="2" charset="-122"/>
              </a:endParaRPr>
            </a:p>
          </p:txBody>
        </p:sp>
      </p:gr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灯片编号占位符 5"/>
          <p:cNvSpPr txBox="1">
            <a:spLocks noGrp="1"/>
          </p:cNvSpPr>
          <p:nvPr/>
        </p:nvSpPr>
        <p:spPr>
          <a:xfrm>
            <a:off x="8077200" y="6356350"/>
            <a:ext cx="2133600" cy="365125"/>
          </a:xfrm>
          <a:prstGeom prst="rect">
            <a:avLst/>
          </a:prstGeom>
          <a:noFill/>
          <a:ln w="9525">
            <a:noFill/>
          </a:ln>
        </p:spPr>
        <p:txBody>
          <a:bodyPr anchor="ctr"/>
          <a:p>
            <a:pPr lvl="0" algn="r" eaLnBrk="0" hangingPunct="0"/>
            <a:fld id="{9A0DB2DC-4C9A-4742-B13C-FB6460FD3503}" type="slidenum">
              <a:rPr lang="zh-CN" altLang="en-US" sz="1200" dirty="0">
                <a:solidFill>
                  <a:srgbClr val="898989"/>
                </a:solidFill>
                <a:latin typeface="Arial" panose="020B0604020202020204" pitchFamily="34" charset="0"/>
                <a:ea typeface="宋体" panose="02010600030101010101" pitchFamily="2" charset="-122"/>
              </a:rPr>
            </a:fld>
            <a:endParaRPr lang="zh-CN" altLang="en-US" sz="1200" dirty="0">
              <a:solidFill>
                <a:srgbClr val="898989"/>
              </a:solidFill>
              <a:latin typeface="Arial" panose="020B0604020202020204" pitchFamily="34" charset="0"/>
              <a:ea typeface="宋体" panose="02010600030101010101" pitchFamily="2" charset="-122"/>
            </a:endParaRPr>
          </a:p>
        </p:txBody>
      </p:sp>
      <p:sp>
        <p:nvSpPr>
          <p:cNvPr id="14338" name="标题 1"/>
          <p:cNvSpPr>
            <a:spLocks noGrp="1"/>
          </p:cNvSpPr>
          <p:nvPr>
            <p:ph type="title"/>
          </p:nvPr>
        </p:nvSpPr>
        <p:spPr>
          <a:xfrm>
            <a:off x="1524000" y="0"/>
            <a:ext cx="5248275" cy="509588"/>
          </a:xfrm>
          <a:solidFill>
            <a:srgbClr val="3333CC"/>
          </a:solidFill>
        </p:spPr>
        <p:txBody>
          <a:bodyPr wrap="square" anchor="ctr"/>
          <a:p>
            <a:pPr marL="0" lvl="0" indent="0" algn="l" eaLnBrk="1" hangingPunct="1"/>
            <a:r>
              <a:rPr lang="zh-CN" altLang="en-US" sz="2000">
                <a:solidFill>
                  <a:srgbClr val="FFFFFF"/>
                </a:solidFill>
              </a:rPr>
              <a:t>公司的开始</a:t>
            </a:r>
            <a:endParaRPr lang="zh-CN" altLang="en-US"/>
          </a:p>
        </p:txBody>
      </p:sp>
      <p:grpSp>
        <p:nvGrpSpPr>
          <p:cNvPr id="14339" name="Group 3"/>
          <p:cNvGrpSpPr/>
          <p:nvPr/>
        </p:nvGrpSpPr>
        <p:grpSpPr>
          <a:xfrm>
            <a:off x="1881188" y="642938"/>
            <a:ext cx="8358187" cy="5286375"/>
            <a:chOff x="0" y="0"/>
            <a:chExt cx="8358214" cy="5286412"/>
          </a:xfrm>
        </p:grpSpPr>
        <p:sp>
          <p:nvSpPr>
            <p:cNvPr id="14340" name="AutoShape 4"/>
            <p:cNvSpPr/>
            <p:nvPr/>
          </p:nvSpPr>
          <p:spPr>
            <a:xfrm>
              <a:off x="3673" y="555489"/>
              <a:ext cx="1605936" cy="963561"/>
            </a:xfrm>
            <a:prstGeom prst="roundRect">
              <a:avLst>
                <a:gd name="adj" fmla="val 10000"/>
              </a:avLst>
            </a:prstGeom>
            <a:gradFill rotWithShape="0">
              <a:gsLst>
                <a:gs pos="0">
                  <a:srgbClr val="759436">
                    <a:alpha val="100000"/>
                  </a:srgbClr>
                </a:gs>
                <a:gs pos="79999">
                  <a:srgbClr val="9BC247">
                    <a:alpha val="100000"/>
                  </a:srgbClr>
                </a:gs>
                <a:gs pos="100000">
                  <a:srgbClr val="9BC545">
                    <a:alpha val="100000"/>
                  </a:srgbClr>
                </a:gs>
              </a:gsLst>
              <a:lin ang="5400000" scaled="1"/>
              <a:tileRect/>
            </a:gradFill>
            <a:ln w="9525">
              <a:noFill/>
            </a:ln>
          </p:spPr>
          <p:txBody>
            <a:bodyPr anchor="t"/>
            <a:p>
              <a:pPr lvl="0" eaLnBrk="0" hangingPunct="0"/>
              <a:endParaRPr lang="zh-CN" altLang="en-US" dirty="0">
                <a:latin typeface="Arial" panose="020B0604020202020204" pitchFamily="34" charset="0"/>
                <a:ea typeface="宋体" panose="02010600030101010101" pitchFamily="2" charset="-122"/>
              </a:endParaRPr>
            </a:p>
          </p:txBody>
        </p:sp>
        <p:sp>
          <p:nvSpPr>
            <p:cNvPr id="14341" name="Rectangle 5"/>
            <p:cNvSpPr/>
            <p:nvPr/>
          </p:nvSpPr>
          <p:spPr>
            <a:xfrm>
              <a:off x="31895" y="583711"/>
              <a:ext cx="1549492" cy="907117"/>
            </a:xfrm>
            <a:prstGeom prst="rect">
              <a:avLst/>
            </a:prstGeom>
            <a:noFill/>
            <a:ln w="9525">
              <a:noFill/>
            </a:ln>
          </p:spPr>
          <p:txBody>
            <a:bodyPr tIns="91440" bIns="91440" anchor="ctr"/>
            <a:p>
              <a:pPr lvl="0" algn="ctr" eaLnBrk="0" hangingPunct="0">
                <a:lnSpc>
                  <a:spcPct val="90000"/>
                </a:lnSpc>
                <a:spcAft>
                  <a:spcPct val="35000"/>
                </a:spcAft>
              </a:pPr>
              <a:r>
                <a:rPr lang="zh-CN" altLang="en-US" sz="2400" b="1" dirty="0">
                  <a:solidFill>
                    <a:srgbClr val="CCEDC7"/>
                  </a:solidFill>
                  <a:latin typeface="宋体" panose="02010600030101010101" pitchFamily="2" charset="-122"/>
                  <a:ea typeface="宋体" panose="02010600030101010101" pitchFamily="2" charset="-122"/>
                  <a:sym typeface="宋体" panose="02010600030101010101" pitchFamily="2" charset="-122"/>
                </a:rPr>
                <a:t>公司登记</a:t>
              </a:r>
              <a:endParaRPr lang="zh-CN" altLang="en-US" sz="2400" b="1" dirty="0">
                <a:solidFill>
                  <a:srgbClr val="CCEDC7"/>
                </a:solidFill>
                <a:latin typeface="宋体" panose="02010600030101010101" pitchFamily="2" charset="-122"/>
                <a:ea typeface="宋体" panose="02010600030101010101" pitchFamily="2" charset="-122"/>
                <a:sym typeface="宋体" panose="02010600030101010101" pitchFamily="2" charset="-122"/>
              </a:endParaRPr>
            </a:p>
          </p:txBody>
        </p:sp>
        <p:sp>
          <p:nvSpPr>
            <p:cNvPr id="14342" name="AutoShape 6"/>
            <p:cNvSpPr/>
            <p:nvPr/>
          </p:nvSpPr>
          <p:spPr>
            <a:xfrm>
              <a:off x="1750931" y="838133"/>
              <a:ext cx="340458" cy="398272"/>
            </a:xfrm>
            <a:prstGeom prst="rightArrow">
              <a:avLst>
                <a:gd name="adj1" fmla="val 60000"/>
                <a:gd name="adj2" fmla="val 50000"/>
              </a:avLst>
            </a:prstGeom>
            <a:gradFill rotWithShape="0">
              <a:gsLst>
                <a:gs pos="0">
                  <a:srgbClr val="759436">
                    <a:alpha val="100000"/>
                  </a:srgbClr>
                </a:gs>
                <a:gs pos="79999">
                  <a:srgbClr val="9BC247">
                    <a:alpha val="100000"/>
                  </a:srgbClr>
                </a:gs>
                <a:gs pos="100000">
                  <a:srgbClr val="9BC545">
                    <a:alpha val="100000"/>
                  </a:srgbClr>
                </a:gs>
              </a:gsLst>
              <a:lin ang="5400000" scaled="1"/>
              <a:tileRect/>
            </a:gradFill>
            <a:ln w="9525">
              <a:noFill/>
            </a:ln>
          </p:spPr>
          <p:txBody>
            <a:bodyPr anchor="t"/>
            <a:p>
              <a:pPr lvl="0" eaLnBrk="0" hangingPunct="0"/>
              <a:endParaRPr lang="zh-CN" altLang="en-US" dirty="0">
                <a:latin typeface="Arial" panose="020B0604020202020204" pitchFamily="34" charset="0"/>
                <a:ea typeface="宋体" panose="02010600030101010101" pitchFamily="2" charset="-122"/>
              </a:endParaRPr>
            </a:p>
          </p:txBody>
        </p:sp>
        <p:sp>
          <p:nvSpPr>
            <p:cNvPr id="14343" name="Rectangle 7"/>
            <p:cNvSpPr/>
            <p:nvPr/>
          </p:nvSpPr>
          <p:spPr>
            <a:xfrm>
              <a:off x="1750931" y="917787"/>
              <a:ext cx="238321" cy="238964"/>
            </a:xfrm>
            <a:prstGeom prst="rect">
              <a:avLst/>
            </a:prstGeom>
            <a:noFill/>
            <a:ln w="9525">
              <a:noFill/>
            </a:ln>
          </p:spPr>
          <p:txBody>
            <a:bodyPr lIns="0" tIns="0" rIns="0" bIns="0" anchor="ctr"/>
            <a:p>
              <a:pPr lvl="0" algn="ctr" eaLnBrk="0" hangingPunct="0">
                <a:lnSpc>
                  <a:spcPct val="90000"/>
                </a:lnSpc>
                <a:spcAft>
                  <a:spcPct val="35000"/>
                </a:spcAft>
              </a:pPr>
              <a:endParaRPr lang="zh-CN" altLang="en-US" sz="2400" b="1" dirty="0">
                <a:solidFill>
                  <a:srgbClr val="CCEDC7"/>
                </a:solidFill>
                <a:latin typeface="宋体" panose="02010600030101010101" pitchFamily="2" charset="-122"/>
                <a:ea typeface="宋体" panose="02010600030101010101" pitchFamily="2" charset="-122"/>
                <a:sym typeface="宋体" panose="02010600030101010101" pitchFamily="2" charset="-122"/>
              </a:endParaRPr>
            </a:p>
          </p:txBody>
        </p:sp>
        <p:sp>
          <p:nvSpPr>
            <p:cNvPr id="14344" name="AutoShape 8"/>
            <p:cNvSpPr/>
            <p:nvPr/>
          </p:nvSpPr>
          <p:spPr>
            <a:xfrm>
              <a:off x="2251983" y="555489"/>
              <a:ext cx="1605936" cy="963561"/>
            </a:xfrm>
            <a:prstGeom prst="roundRect">
              <a:avLst>
                <a:gd name="adj" fmla="val 10000"/>
              </a:avLst>
            </a:prstGeom>
            <a:gradFill rotWithShape="0">
              <a:gsLst>
                <a:gs pos="0">
                  <a:srgbClr val="569236">
                    <a:alpha val="100000"/>
                  </a:srgbClr>
                </a:gs>
                <a:gs pos="79999">
                  <a:srgbClr val="72C048">
                    <a:alpha val="100000"/>
                  </a:srgbClr>
                </a:gs>
                <a:gs pos="100000">
                  <a:srgbClr val="72C345">
                    <a:alpha val="100000"/>
                  </a:srgbClr>
                </a:gs>
              </a:gsLst>
              <a:lin ang="5400000" scaled="1"/>
              <a:tileRect/>
            </a:gradFill>
            <a:ln w="9525">
              <a:noFill/>
            </a:ln>
          </p:spPr>
          <p:txBody>
            <a:bodyPr anchor="t"/>
            <a:p>
              <a:pPr lvl="0" eaLnBrk="0" hangingPunct="0"/>
              <a:endParaRPr lang="zh-CN" altLang="en-US" dirty="0">
                <a:latin typeface="Arial" panose="020B0604020202020204" pitchFamily="34" charset="0"/>
                <a:ea typeface="宋体" panose="02010600030101010101" pitchFamily="2" charset="-122"/>
              </a:endParaRPr>
            </a:p>
          </p:txBody>
        </p:sp>
        <p:sp>
          <p:nvSpPr>
            <p:cNvPr id="14345" name="Rectangle 9"/>
            <p:cNvSpPr/>
            <p:nvPr/>
          </p:nvSpPr>
          <p:spPr>
            <a:xfrm>
              <a:off x="2280205" y="583711"/>
              <a:ext cx="1549492" cy="907117"/>
            </a:xfrm>
            <a:prstGeom prst="rect">
              <a:avLst/>
            </a:prstGeom>
            <a:noFill/>
            <a:ln w="9525">
              <a:noFill/>
            </a:ln>
          </p:spPr>
          <p:txBody>
            <a:bodyPr tIns="91440" bIns="91440" anchor="ctr"/>
            <a:p>
              <a:pPr lvl="0" algn="ctr" eaLnBrk="0" hangingPunct="0">
                <a:lnSpc>
                  <a:spcPct val="90000"/>
                </a:lnSpc>
                <a:spcAft>
                  <a:spcPct val="35000"/>
                </a:spcAft>
              </a:pPr>
              <a:r>
                <a:rPr lang="zh-CN" altLang="en-US" sz="2400" b="1" dirty="0">
                  <a:solidFill>
                    <a:srgbClr val="CCEDC7"/>
                  </a:solidFill>
                  <a:latin typeface="宋体" panose="02010600030101010101" pitchFamily="2" charset="-122"/>
                  <a:ea typeface="宋体" panose="02010600030101010101" pitchFamily="2" charset="-122"/>
                  <a:sym typeface="宋体" panose="02010600030101010101" pitchFamily="2" charset="-122"/>
                </a:rPr>
                <a:t>公司名称</a:t>
              </a:r>
              <a:endParaRPr lang="zh-CN" altLang="en-US" sz="2400" b="1" dirty="0">
                <a:solidFill>
                  <a:srgbClr val="CCEDC7"/>
                </a:solidFill>
                <a:latin typeface="宋体" panose="02010600030101010101" pitchFamily="2" charset="-122"/>
                <a:ea typeface="宋体" panose="02010600030101010101" pitchFamily="2" charset="-122"/>
                <a:sym typeface="宋体" panose="02010600030101010101" pitchFamily="2" charset="-122"/>
              </a:endParaRPr>
            </a:p>
          </p:txBody>
        </p:sp>
        <p:sp>
          <p:nvSpPr>
            <p:cNvPr id="14346" name="AutoShape 10"/>
            <p:cNvSpPr/>
            <p:nvPr/>
          </p:nvSpPr>
          <p:spPr>
            <a:xfrm>
              <a:off x="3999242" y="838133"/>
              <a:ext cx="340458" cy="398272"/>
            </a:xfrm>
            <a:prstGeom prst="rightArrow">
              <a:avLst>
                <a:gd name="adj1" fmla="val 60000"/>
                <a:gd name="adj2" fmla="val 50000"/>
              </a:avLst>
            </a:prstGeom>
            <a:gradFill rotWithShape="0">
              <a:gsLst>
                <a:gs pos="0">
                  <a:srgbClr val="549236">
                    <a:alpha val="100000"/>
                  </a:srgbClr>
                </a:gs>
                <a:gs pos="79999">
                  <a:srgbClr val="6FC048">
                    <a:alpha val="100000"/>
                  </a:srgbClr>
                </a:gs>
                <a:gs pos="100000">
                  <a:srgbClr val="6EC345">
                    <a:alpha val="100000"/>
                  </a:srgbClr>
                </a:gs>
              </a:gsLst>
              <a:lin ang="5400000" scaled="1"/>
              <a:tileRect/>
            </a:gradFill>
            <a:ln w="9525">
              <a:noFill/>
            </a:ln>
          </p:spPr>
          <p:txBody>
            <a:bodyPr anchor="t"/>
            <a:p>
              <a:pPr lvl="0" eaLnBrk="0" hangingPunct="0"/>
              <a:endParaRPr lang="zh-CN" altLang="en-US" dirty="0">
                <a:latin typeface="Arial" panose="020B0604020202020204" pitchFamily="34" charset="0"/>
                <a:ea typeface="宋体" panose="02010600030101010101" pitchFamily="2" charset="-122"/>
              </a:endParaRPr>
            </a:p>
          </p:txBody>
        </p:sp>
        <p:sp>
          <p:nvSpPr>
            <p:cNvPr id="14347" name="Rectangle 11"/>
            <p:cNvSpPr/>
            <p:nvPr/>
          </p:nvSpPr>
          <p:spPr>
            <a:xfrm>
              <a:off x="3999242" y="917787"/>
              <a:ext cx="238321" cy="238964"/>
            </a:xfrm>
            <a:prstGeom prst="rect">
              <a:avLst/>
            </a:prstGeom>
            <a:noFill/>
            <a:ln w="9525">
              <a:noFill/>
            </a:ln>
          </p:spPr>
          <p:txBody>
            <a:bodyPr lIns="0" tIns="0" rIns="0" bIns="0" anchor="ctr"/>
            <a:p>
              <a:pPr lvl="0" algn="ctr" eaLnBrk="0" hangingPunct="0">
                <a:lnSpc>
                  <a:spcPct val="90000"/>
                </a:lnSpc>
                <a:spcAft>
                  <a:spcPct val="35000"/>
                </a:spcAft>
              </a:pPr>
              <a:endParaRPr lang="zh-CN" altLang="en-US" sz="2400" b="1" dirty="0">
                <a:solidFill>
                  <a:srgbClr val="CCEDC7"/>
                </a:solidFill>
                <a:latin typeface="宋体" panose="02010600030101010101" pitchFamily="2" charset="-122"/>
                <a:ea typeface="宋体" panose="02010600030101010101" pitchFamily="2" charset="-122"/>
                <a:sym typeface="宋体" panose="02010600030101010101" pitchFamily="2" charset="-122"/>
              </a:endParaRPr>
            </a:p>
          </p:txBody>
        </p:sp>
        <p:sp>
          <p:nvSpPr>
            <p:cNvPr id="14348" name="AutoShape 12"/>
            <p:cNvSpPr/>
            <p:nvPr/>
          </p:nvSpPr>
          <p:spPr>
            <a:xfrm>
              <a:off x="4500294" y="555489"/>
              <a:ext cx="1605936" cy="963561"/>
            </a:xfrm>
            <a:prstGeom prst="roundRect">
              <a:avLst>
                <a:gd name="adj" fmla="val 10000"/>
              </a:avLst>
            </a:prstGeom>
            <a:gradFill rotWithShape="0">
              <a:gsLst>
                <a:gs pos="0">
                  <a:srgbClr val="3C9138">
                    <a:alpha val="100000"/>
                  </a:srgbClr>
                </a:gs>
                <a:gs pos="79999">
                  <a:srgbClr val="4EBE4A">
                    <a:alpha val="100000"/>
                  </a:srgbClr>
                </a:gs>
                <a:gs pos="100000">
                  <a:srgbClr val="4DC048">
                    <a:alpha val="100000"/>
                  </a:srgbClr>
                </a:gs>
              </a:gsLst>
              <a:lin ang="5400000" scaled="1"/>
              <a:tileRect/>
            </a:gradFill>
            <a:ln w="9525">
              <a:noFill/>
            </a:ln>
          </p:spPr>
          <p:txBody>
            <a:bodyPr anchor="t"/>
            <a:p>
              <a:pPr lvl="0" eaLnBrk="0" hangingPunct="0"/>
              <a:endParaRPr lang="zh-CN" altLang="en-US" dirty="0">
                <a:latin typeface="Arial" panose="020B0604020202020204" pitchFamily="34" charset="0"/>
                <a:ea typeface="宋体" panose="02010600030101010101" pitchFamily="2" charset="-122"/>
              </a:endParaRPr>
            </a:p>
          </p:txBody>
        </p:sp>
        <p:sp>
          <p:nvSpPr>
            <p:cNvPr id="14349" name="Rectangle 13"/>
            <p:cNvSpPr/>
            <p:nvPr/>
          </p:nvSpPr>
          <p:spPr>
            <a:xfrm>
              <a:off x="4528516" y="583711"/>
              <a:ext cx="1549492" cy="907117"/>
            </a:xfrm>
            <a:prstGeom prst="rect">
              <a:avLst/>
            </a:prstGeom>
            <a:noFill/>
            <a:ln w="9525">
              <a:noFill/>
            </a:ln>
          </p:spPr>
          <p:txBody>
            <a:bodyPr tIns="91440" bIns="91440" anchor="ctr"/>
            <a:p>
              <a:pPr lvl="0" algn="ctr" eaLnBrk="0" hangingPunct="0">
                <a:lnSpc>
                  <a:spcPct val="90000"/>
                </a:lnSpc>
                <a:spcAft>
                  <a:spcPct val="35000"/>
                </a:spcAft>
              </a:pPr>
              <a:r>
                <a:rPr lang="zh-CN" altLang="en-US" sz="2400" b="1" dirty="0">
                  <a:solidFill>
                    <a:srgbClr val="CCEDC7"/>
                  </a:solidFill>
                  <a:latin typeface="宋体" panose="02010600030101010101" pitchFamily="2" charset="-122"/>
                  <a:ea typeface="宋体" panose="02010600030101010101" pitchFamily="2" charset="-122"/>
                  <a:sym typeface="宋体" panose="02010600030101010101" pitchFamily="2" charset="-122"/>
                </a:rPr>
                <a:t>公司住所</a:t>
              </a:r>
              <a:endParaRPr lang="zh-CN" altLang="en-US" sz="2400" b="1" dirty="0">
                <a:solidFill>
                  <a:srgbClr val="CCEDC7"/>
                </a:solidFill>
                <a:latin typeface="宋体" panose="02010600030101010101" pitchFamily="2" charset="-122"/>
                <a:ea typeface="宋体" panose="02010600030101010101" pitchFamily="2" charset="-122"/>
                <a:sym typeface="宋体" panose="02010600030101010101" pitchFamily="2" charset="-122"/>
              </a:endParaRPr>
            </a:p>
          </p:txBody>
        </p:sp>
        <p:sp>
          <p:nvSpPr>
            <p:cNvPr id="14350" name="AutoShape 14"/>
            <p:cNvSpPr/>
            <p:nvPr/>
          </p:nvSpPr>
          <p:spPr>
            <a:xfrm>
              <a:off x="6247552" y="838133"/>
              <a:ext cx="340458" cy="398272"/>
            </a:xfrm>
            <a:prstGeom prst="rightArrow">
              <a:avLst>
                <a:gd name="adj1" fmla="val 60000"/>
                <a:gd name="adj2" fmla="val 50000"/>
              </a:avLst>
            </a:prstGeom>
            <a:gradFill rotWithShape="0">
              <a:gsLst>
                <a:gs pos="0">
                  <a:srgbClr val="38913A">
                    <a:alpha val="100000"/>
                  </a:srgbClr>
                </a:gs>
                <a:gs pos="79999">
                  <a:srgbClr val="4ABE4D">
                    <a:alpha val="100000"/>
                  </a:srgbClr>
                </a:gs>
                <a:gs pos="100000">
                  <a:srgbClr val="48C04B">
                    <a:alpha val="100000"/>
                  </a:srgbClr>
                </a:gs>
              </a:gsLst>
              <a:lin ang="5400000" scaled="1"/>
              <a:tileRect/>
            </a:gradFill>
            <a:ln w="9525">
              <a:noFill/>
            </a:ln>
          </p:spPr>
          <p:txBody>
            <a:bodyPr anchor="t"/>
            <a:p>
              <a:pPr lvl="0" eaLnBrk="0" hangingPunct="0"/>
              <a:endParaRPr lang="zh-CN" altLang="en-US" dirty="0">
                <a:latin typeface="Arial" panose="020B0604020202020204" pitchFamily="34" charset="0"/>
                <a:ea typeface="宋体" panose="02010600030101010101" pitchFamily="2" charset="-122"/>
              </a:endParaRPr>
            </a:p>
          </p:txBody>
        </p:sp>
        <p:sp>
          <p:nvSpPr>
            <p:cNvPr id="14351" name="Rectangle 15"/>
            <p:cNvSpPr/>
            <p:nvPr/>
          </p:nvSpPr>
          <p:spPr>
            <a:xfrm>
              <a:off x="6247552" y="917787"/>
              <a:ext cx="238321" cy="238964"/>
            </a:xfrm>
            <a:prstGeom prst="rect">
              <a:avLst/>
            </a:prstGeom>
            <a:noFill/>
            <a:ln w="9525">
              <a:noFill/>
            </a:ln>
          </p:spPr>
          <p:txBody>
            <a:bodyPr lIns="0" tIns="0" rIns="0" bIns="0" anchor="ctr"/>
            <a:p>
              <a:pPr lvl="0" algn="ctr" eaLnBrk="0" hangingPunct="0">
                <a:lnSpc>
                  <a:spcPct val="90000"/>
                </a:lnSpc>
                <a:spcAft>
                  <a:spcPct val="35000"/>
                </a:spcAft>
              </a:pPr>
              <a:endParaRPr lang="zh-CN" altLang="en-US" sz="2400" b="1" dirty="0">
                <a:solidFill>
                  <a:srgbClr val="CCEDC7"/>
                </a:solidFill>
                <a:latin typeface="宋体" panose="02010600030101010101" pitchFamily="2" charset="-122"/>
                <a:ea typeface="宋体" panose="02010600030101010101" pitchFamily="2" charset="-122"/>
                <a:sym typeface="宋体" panose="02010600030101010101" pitchFamily="2" charset="-122"/>
              </a:endParaRPr>
            </a:p>
          </p:txBody>
        </p:sp>
        <p:sp>
          <p:nvSpPr>
            <p:cNvPr id="14352" name="AutoShape 16"/>
            <p:cNvSpPr/>
            <p:nvPr/>
          </p:nvSpPr>
          <p:spPr>
            <a:xfrm>
              <a:off x="6748604" y="555489"/>
              <a:ext cx="1605936" cy="963561"/>
            </a:xfrm>
            <a:prstGeom prst="roundRect">
              <a:avLst>
                <a:gd name="adj" fmla="val 10000"/>
              </a:avLst>
            </a:prstGeom>
            <a:gradFill rotWithShape="0">
              <a:gsLst>
                <a:gs pos="0">
                  <a:srgbClr val="3A8E50">
                    <a:alpha val="100000"/>
                  </a:srgbClr>
                </a:gs>
                <a:gs pos="79999">
                  <a:srgbClr val="4DBB69">
                    <a:alpha val="100000"/>
                  </a:srgbClr>
                </a:gs>
                <a:gs pos="100000">
                  <a:srgbClr val="4ABF68">
                    <a:alpha val="100000"/>
                  </a:srgbClr>
                </a:gs>
              </a:gsLst>
              <a:lin ang="5400000" scaled="1"/>
              <a:tileRect/>
            </a:gradFill>
            <a:ln w="9525">
              <a:noFill/>
            </a:ln>
          </p:spPr>
          <p:txBody>
            <a:bodyPr anchor="t"/>
            <a:p>
              <a:pPr lvl="0" eaLnBrk="0" hangingPunct="0"/>
              <a:endParaRPr lang="zh-CN" altLang="en-US" dirty="0">
                <a:latin typeface="Arial" panose="020B0604020202020204" pitchFamily="34" charset="0"/>
                <a:ea typeface="宋体" panose="02010600030101010101" pitchFamily="2" charset="-122"/>
              </a:endParaRPr>
            </a:p>
          </p:txBody>
        </p:sp>
        <p:sp>
          <p:nvSpPr>
            <p:cNvPr id="14353" name="Rectangle 17"/>
            <p:cNvSpPr/>
            <p:nvPr/>
          </p:nvSpPr>
          <p:spPr>
            <a:xfrm>
              <a:off x="6776826" y="583711"/>
              <a:ext cx="1549492" cy="907117"/>
            </a:xfrm>
            <a:prstGeom prst="rect">
              <a:avLst/>
            </a:prstGeom>
            <a:noFill/>
            <a:ln w="9525">
              <a:noFill/>
            </a:ln>
          </p:spPr>
          <p:txBody>
            <a:bodyPr tIns="91440" bIns="91440" anchor="ctr"/>
            <a:p>
              <a:pPr lvl="0" algn="ctr" eaLnBrk="0" hangingPunct="0">
                <a:lnSpc>
                  <a:spcPct val="90000"/>
                </a:lnSpc>
                <a:spcAft>
                  <a:spcPct val="35000"/>
                </a:spcAft>
              </a:pPr>
              <a:r>
                <a:rPr lang="zh-CN" altLang="en-US" sz="2400" b="1" dirty="0">
                  <a:solidFill>
                    <a:srgbClr val="CCEDC7"/>
                  </a:solidFill>
                  <a:latin typeface="宋体" panose="02010600030101010101" pitchFamily="2" charset="-122"/>
                  <a:ea typeface="宋体" panose="02010600030101010101" pitchFamily="2" charset="-122"/>
                  <a:sym typeface="宋体" panose="02010600030101010101" pitchFamily="2" charset="-122"/>
                </a:rPr>
                <a:t>营业执照</a:t>
              </a:r>
              <a:endParaRPr lang="zh-CN" altLang="en-US" sz="2400" b="1" dirty="0">
                <a:solidFill>
                  <a:srgbClr val="CCEDC7"/>
                </a:solidFill>
                <a:latin typeface="宋体" panose="02010600030101010101" pitchFamily="2" charset="-122"/>
                <a:ea typeface="宋体" panose="02010600030101010101" pitchFamily="2" charset="-122"/>
                <a:sym typeface="宋体" panose="02010600030101010101" pitchFamily="2" charset="-122"/>
              </a:endParaRPr>
            </a:p>
          </p:txBody>
        </p:sp>
        <p:sp>
          <p:nvSpPr>
            <p:cNvPr id="14354" name="AutoShape 18"/>
            <p:cNvSpPr/>
            <p:nvPr/>
          </p:nvSpPr>
          <p:spPr>
            <a:xfrm rot="5400000">
              <a:off x="7381343" y="1631466"/>
              <a:ext cx="340458" cy="398272"/>
            </a:xfrm>
            <a:prstGeom prst="rightArrow">
              <a:avLst>
                <a:gd name="adj1" fmla="val 60000"/>
                <a:gd name="adj2" fmla="val 50000"/>
              </a:avLst>
            </a:prstGeom>
            <a:gradFill rotWithShape="0">
              <a:gsLst>
                <a:gs pos="0">
                  <a:srgbClr val="3A8E5A">
                    <a:alpha val="100000"/>
                  </a:srgbClr>
                </a:gs>
                <a:gs pos="79999">
                  <a:srgbClr val="4DBB75">
                    <a:alpha val="100000"/>
                  </a:srgbClr>
                </a:gs>
                <a:gs pos="100000">
                  <a:srgbClr val="4ABF76">
                    <a:alpha val="100000"/>
                  </a:srgbClr>
                </a:gs>
              </a:gsLst>
              <a:lin ang="5400000" scaled="1"/>
              <a:tileRect/>
            </a:gradFill>
            <a:ln w="9525">
              <a:noFill/>
            </a:ln>
          </p:spPr>
          <p:txBody>
            <a:bodyPr anchor="t"/>
            <a:p>
              <a:pPr lvl="0" eaLnBrk="0" hangingPunct="0"/>
              <a:endParaRPr lang="zh-CN" altLang="en-US" dirty="0">
                <a:latin typeface="Arial" panose="020B0604020202020204" pitchFamily="34" charset="0"/>
                <a:ea typeface="宋体" panose="02010600030101010101" pitchFamily="2" charset="-122"/>
              </a:endParaRPr>
            </a:p>
          </p:txBody>
        </p:sp>
        <p:sp>
          <p:nvSpPr>
            <p:cNvPr id="14355" name="Rectangle 19"/>
            <p:cNvSpPr/>
            <p:nvPr/>
          </p:nvSpPr>
          <p:spPr>
            <a:xfrm>
              <a:off x="7432091" y="1660373"/>
              <a:ext cx="238964" cy="238321"/>
            </a:xfrm>
            <a:prstGeom prst="rect">
              <a:avLst/>
            </a:prstGeom>
            <a:noFill/>
            <a:ln w="9525">
              <a:noFill/>
            </a:ln>
          </p:spPr>
          <p:txBody>
            <a:bodyPr lIns="0" tIns="0" rIns="0" bIns="0" anchor="ctr"/>
            <a:p>
              <a:pPr lvl="0" algn="ctr" eaLnBrk="0" hangingPunct="0">
                <a:lnSpc>
                  <a:spcPct val="90000"/>
                </a:lnSpc>
                <a:spcAft>
                  <a:spcPct val="35000"/>
                </a:spcAft>
              </a:pPr>
              <a:endParaRPr lang="zh-CN" altLang="en-US" sz="2400" b="1" dirty="0">
                <a:solidFill>
                  <a:srgbClr val="CCEDC7"/>
                </a:solidFill>
                <a:latin typeface="宋体" panose="02010600030101010101" pitchFamily="2" charset="-122"/>
                <a:ea typeface="宋体" panose="02010600030101010101" pitchFamily="2" charset="-122"/>
                <a:sym typeface="宋体" panose="02010600030101010101" pitchFamily="2" charset="-122"/>
              </a:endParaRPr>
            </a:p>
          </p:txBody>
        </p:sp>
        <p:sp>
          <p:nvSpPr>
            <p:cNvPr id="14356" name="AutoShape 20"/>
            <p:cNvSpPr/>
            <p:nvPr/>
          </p:nvSpPr>
          <p:spPr>
            <a:xfrm>
              <a:off x="6748604" y="2161425"/>
              <a:ext cx="1605936" cy="963561"/>
            </a:xfrm>
            <a:prstGeom prst="roundRect">
              <a:avLst>
                <a:gd name="adj" fmla="val 10000"/>
              </a:avLst>
            </a:prstGeom>
            <a:gradFill rotWithShape="0">
              <a:gsLst>
                <a:gs pos="0">
                  <a:srgbClr val="398B68">
                    <a:alpha val="100000"/>
                  </a:srgbClr>
                </a:gs>
                <a:gs pos="79999">
                  <a:srgbClr val="4CB788">
                    <a:alpha val="100000"/>
                  </a:srgbClr>
                </a:gs>
                <a:gs pos="100000">
                  <a:srgbClr val="4ABA89">
                    <a:alpha val="100000"/>
                  </a:srgbClr>
                </a:gs>
              </a:gsLst>
              <a:lin ang="5400000" scaled="1"/>
              <a:tileRect/>
            </a:gradFill>
            <a:ln w="9525">
              <a:noFill/>
            </a:ln>
          </p:spPr>
          <p:txBody>
            <a:bodyPr anchor="t"/>
            <a:p>
              <a:pPr lvl="0" eaLnBrk="0" hangingPunct="0"/>
              <a:endParaRPr lang="zh-CN" altLang="en-US" dirty="0">
                <a:latin typeface="Arial" panose="020B0604020202020204" pitchFamily="34" charset="0"/>
                <a:ea typeface="宋体" panose="02010600030101010101" pitchFamily="2" charset="-122"/>
              </a:endParaRPr>
            </a:p>
          </p:txBody>
        </p:sp>
        <p:sp>
          <p:nvSpPr>
            <p:cNvPr id="14357" name="Rectangle 21"/>
            <p:cNvSpPr/>
            <p:nvPr/>
          </p:nvSpPr>
          <p:spPr>
            <a:xfrm>
              <a:off x="6776826" y="2189647"/>
              <a:ext cx="1549492" cy="907117"/>
            </a:xfrm>
            <a:prstGeom prst="rect">
              <a:avLst/>
            </a:prstGeom>
            <a:noFill/>
            <a:ln w="9525">
              <a:noFill/>
            </a:ln>
          </p:spPr>
          <p:txBody>
            <a:bodyPr tIns="91440" bIns="91440" anchor="ctr"/>
            <a:p>
              <a:pPr lvl="0" algn="ctr" eaLnBrk="0" hangingPunct="0">
                <a:lnSpc>
                  <a:spcPct val="90000"/>
                </a:lnSpc>
                <a:spcAft>
                  <a:spcPct val="35000"/>
                </a:spcAft>
              </a:pPr>
              <a:r>
                <a:rPr lang="zh-CN" altLang="en-US" sz="2400" b="1" dirty="0">
                  <a:solidFill>
                    <a:srgbClr val="CCEDC7"/>
                  </a:solidFill>
                  <a:latin typeface="宋体" panose="02010600030101010101" pitchFamily="2" charset="-122"/>
                  <a:ea typeface="宋体" panose="02010600030101010101" pitchFamily="2" charset="-122"/>
                  <a:sym typeface="宋体" panose="02010600030101010101" pitchFamily="2" charset="-122"/>
                </a:rPr>
                <a:t>法定代表人</a:t>
              </a:r>
              <a:endParaRPr lang="zh-CN" altLang="en-US" sz="2400" b="1" dirty="0">
                <a:solidFill>
                  <a:srgbClr val="CCEDC7"/>
                </a:solidFill>
                <a:latin typeface="宋体" panose="02010600030101010101" pitchFamily="2" charset="-122"/>
                <a:ea typeface="宋体" panose="02010600030101010101" pitchFamily="2" charset="-122"/>
                <a:sym typeface="宋体" panose="02010600030101010101" pitchFamily="2" charset="-122"/>
              </a:endParaRPr>
            </a:p>
          </p:txBody>
        </p:sp>
        <p:sp>
          <p:nvSpPr>
            <p:cNvPr id="14358" name="AutoShape 22"/>
            <p:cNvSpPr/>
            <p:nvPr/>
          </p:nvSpPr>
          <p:spPr>
            <a:xfrm rot="10800000">
              <a:off x="6266823" y="2444069"/>
              <a:ext cx="340458" cy="398272"/>
            </a:xfrm>
            <a:prstGeom prst="rightArrow">
              <a:avLst>
                <a:gd name="adj1" fmla="val 60000"/>
                <a:gd name="adj2" fmla="val 50000"/>
              </a:avLst>
            </a:prstGeom>
            <a:gradFill rotWithShape="0">
              <a:gsLst>
                <a:gs pos="0">
                  <a:srgbClr val="3A8A74">
                    <a:alpha val="100000"/>
                  </a:srgbClr>
                </a:gs>
                <a:gs pos="79999">
                  <a:srgbClr val="4EB698">
                    <a:alpha val="100000"/>
                  </a:srgbClr>
                </a:gs>
                <a:gs pos="100000">
                  <a:srgbClr val="4BB998">
                    <a:alpha val="100000"/>
                  </a:srgbClr>
                </a:gs>
              </a:gsLst>
              <a:lin ang="5400000" scaled="1"/>
              <a:tileRect/>
            </a:gradFill>
            <a:ln w="9525">
              <a:noFill/>
            </a:ln>
          </p:spPr>
          <p:txBody>
            <a:bodyPr anchor="t"/>
            <a:p>
              <a:pPr lvl="0" eaLnBrk="0" hangingPunct="0"/>
              <a:endParaRPr lang="zh-CN" altLang="en-US" dirty="0">
                <a:latin typeface="Arial" panose="020B0604020202020204" pitchFamily="34" charset="0"/>
                <a:ea typeface="宋体" panose="02010600030101010101" pitchFamily="2" charset="-122"/>
              </a:endParaRPr>
            </a:p>
          </p:txBody>
        </p:sp>
        <p:sp>
          <p:nvSpPr>
            <p:cNvPr id="14359" name="Rectangle 23"/>
            <p:cNvSpPr/>
            <p:nvPr/>
          </p:nvSpPr>
          <p:spPr>
            <a:xfrm>
              <a:off x="6368960" y="2523723"/>
              <a:ext cx="238321" cy="238964"/>
            </a:xfrm>
            <a:prstGeom prst="rect">
              <a:avLst/>
            </a:prstGeom>
            <a:noFill/>
            <a:ln w="9525">
              <a:noFill/>
            </a:ln>
          </p:spPr>
          <p:txBody>
            <a:bodyPr lIns="0" tIns="0" rIns="0" bIns="0" anchor="ctr"/>
            <a:p>
              <a:pPr lvl="0" algn="ctr" eaLnBrk="0" hangingPunct="0">
                <a:lnSpc>
                  <a:spcPct val="90000"/>
                </a:lnSpc>
                <a:spcAft>
                  <a:spcPct val="35000"/>
                </a:spcAft>
              </a:pPr>
              <a:endParaRPr lang="zh-CN" altLang="en-US" sz="2400" b="1" dirty="0">
                <a:solidFill>
                  <a:srgbClr val="CCEDC7"/>
                </a:solidFill>
                <a:latin typeface="宋体" panose="02010600030101010101" pitchFamily="2" charset="-122"/>
                <a:ea typeface="宋体" panose="02010600030101010101" pitchFamily="2" charset="-122"/>
                <a:sym typeface="宋体" panose="02010600030101010101" pitchFamily="2" charset="-122"/>
              </a:endParaRPr>
            </a:p>
          </p:txBody>
        </p:sp>
        <p:sp>
          <p:nvSpPr>
            <p:cNvPr id="14360" name="AutoShape 24"/>
            <p:cNvSpPr/>
            <p:nvPr/>
          </p:nvSpPr>
          <p:spPr>
            <a:xfrm>
              <a:off x="4500294" y="2161425"/>
              <a:ext cx="1605936" cy="963561"/>
            </a:xfrm>
            <a:prstGeom prst="roundRect">
              <a:avLst>
                <a:gd name="adj" fmla="val 10000"/>
              </a:avLst>
            </a:prstGeom>
            <a:gradFill rotWithShape="0">
              <a:gsLst>
                <a:gs pos="0">
                  <a:srgbClr val="3C8A80">
                    <a:alpha val="100000"/>
                  </a:srgbClr>
                </a:gs>
                <a:gs pos="79999">
                  <a:srgbClr val="4EB4A9">
                    <a:alpha val="100000"/>
                  </a:srgbClr>
                </a:gs>
                <a:gs pos="100000">
                  <a:srgbClr val="4DB7AB">
                    <a:alpha val="100000"/>
                  </a:srgbClr>
                </a:gs>
              </a:gsLst>
              <a:lin ang="5400000" scaled="1"/>
              <a:tileRect/>
            </a:gradFill>
            <a:ln w="9525">
              <a:noFill/>
            </a:ln>
          </p:spPr>
          <p:txBody>
            <a:bodyPr anchor="t"/>
            <a:p>
              <a:pPr lvl="0" eaLnBrk="0" hangingPunct="0"/>
              <a:endParaRPr lang="zh-CN" altLang="en-US" dirty="0">
                <a:latin typeface="Arial" panose="020B0604020202020204" pitchFamily="34" charset="0"/>
                <a:ea typeface="宋体" panose="02010600030101010101" pitchFamily="2" charset="-122"/>
              </a:endParaRPr>
            </a:p>
          </p:txBody>
        </p:sp>
        <p:sp>
          <p:nvSpPr>
            <p:cNvPr id="14361" name="Rectangle 25"/>
            <p:cNvSpPr/>
            <p:nvPr/>
          </p:nvSpPr>
          <p:spPr>
            <a:xfrm>
              <a:off x="4528516" y="2189647"/>
              <a:ext cx="1549492" cy="907117"/>
            </a:xfrm>
            <a:prstGeom prst="rect">
              <a:avLst/>
            </a:prstGeom>
            <a:noFill/>
            <a:ln w="9525">
              <a:noFill/>
            </a:ln>
          </p:spPr>
          <p:txBody>
            <a:bodyPr tIns="91440" bIns="91440" anchor="ctr"/>
            <a:p>
              <a:pPr lvl="0" algn="ctr" eaLnBrk="0" hangingPunct="0">
                <a:lnSpc>
                  <a:spcPct val="90000"/>
                </a:lnSpc>
                <a:spcAft>
                  <a:spcPct val="35000"/>
                </a:spcAft>
              </a:pPr>
              <a:r>
                <a:rPr lang="zh-CN" altLang="en-US" sz="2400" b="1" dirty="0">
                  <a:solidFill>
                    <a:srgbClr val="CCEDC7"/>
                  </a:solidFill>
                  <a:latin typeface="宋体" panose="02010600030101010101" pitchFamily="2" charset="-122"/>
                  <a:ea typeface="宋体" panose="02010600030101010101" pitchFamily="2" charset="-122"/>
                  <a:sym typeface="宋体" panose="02010600030101010101" pitchFamily="2" charset="-122"/>
                </a:rPr>
                <a:t>公司章程</a:t>
              </a:r>
              <a:endParaRPr lang="zh-CN" altLang="en-US" sz="2400" b="1" dirty="0">
                <a:solidFill>
                  <a:srgbClr val="CCEDC7"/>
                </a:solidFill>
                <a:latin typeface="宋体" panose="02010600030101010101" pitchFamily="2" charset="-122"/>
                <a:ea typeface="宋体" panose="02010600030101010101" pitchFamily="2" charset="-122"/>
                <a:sym typeface="宋体" panose="02010600030101010101" pitchFamily="2" charset="-122"/>
              </a:endParaRPr>
            </a:p>
          </p:txBody>
        </p:sp>
        <p:sp>
          <p:nvSpPr>
            <p:cNvPr id="14362" name="AutoShape 26"/>
            <p:cNvSpPr/>
            <p:nvPr/>
          </p:nvSpPr>
          <p:spPr>
            <a:xfrm rot="10800000">
              <a:off x="4018513" y="2444069"/>
              <a:ext cx="340458" cy="398272"/>
            </a:xfrm>
            <a:prstGeom prst="rightArrow">
              <a:avLst>
                <a:gd name="adj1" fmla="val 60000"/>
                <a:gd name="adj2" fmla="val 50000"/>
              </a:avLst>
            </a:prstGeom>
            <a:gradFill rotWithShape="0">
              <a:gsLst>
                <a:gs pos="0">
                  <a:srgbClr val="3D8388">
                    <a:alpha val="100000"/>
                  </a:srgbClr>
                </a:gs>
                <a:gs pos="79999">
                  <a:srgbClr val="4FABB3">
                    <a:alpha val="100000"/>
                  </a:srgbClr>
                </a:gs>
                <a:gs pos="100000">
                  <a:srgbClr val="4EAEB6">
                    <a:alpha val="100000"/>
                  </a:srgbClr>
                </a:gs>
              </a:gsLst>
              <a:lin ang="5400000" scaled="1"/>
              <a:tileRect/>
            </a:gradFill>
            <a:ln w="9525">
              <a:noFill/>
            </a:ln>
          </p:spPr>
          <p:txBody>
            <a:bodyPr anchor="t"/>
            <a:p>
              <a:pPr lvl="0" eaLnBrk="0" hangingPunct="0"/>
              <a:endParaRPr lang="zh-CN" altLang="en-US" dirty="0">
                <a:latin typeface="Arial" panose="020B0604020202020204" pitchFamily="34" charset="0"/>
                <a:ea typeface="宋体" panose="02010600030101010101" pitchFamily="2" charset="-122"/>
              </a:endParaRPr>
            </a:p>
          </p:txBody>
        </p:sp>
        <p:sp>
          <p:nvSpPr>
            <p:cNvPr id="14363" name="Rectangle 27"/>
            <p:cNvSpPr/>
            <p:nvPr/>
          </p:nvSpPr>
          <p:spPr>
            <a:xfrm>
              <a:off x="4120650" y="2523723"/>
              <a:ext cx="238321" cy="238964"/>
            </a:xfrm>
            <a:prstGeom prst="rect">
              <a:avLst/>
            </a:prstGeom>
            <a:noFill/>
            <a:ln w="9525">
              <a:noFill/>
            </a:ln>
          </p:spPr>
          <p:txBody>
            <a:bodyPr lIns="0" tIns="0" rIns="0" bIns="0" anchor="ctr"/>
            <a:p>
              <a:pPr lvl="0" algn="ctr" eaLnBrk="0" hangingPunct="0">
                <a:lnSpc>
                  <a:spcPct val="90000"/>
                </a:lnSpc>
                <a:spcAft>
                  <a:spcPct val="35000"/>
                </a:spcAft>
              </a:pPr>
              <a:endParaRPr lang="zh-CN" altLang="en-US" sz="2400" b="1" dirty="0">
                <a:solidFill>
                  <a:srgbClr val="CCEDC7"/>
                </a:solidFill>
                <a:latin typeface="宋体" panose="02010600030101010101" pitchFamily="2" charset="-122"/>
                <a:ea typeface="宋体" panose="02010600030101010101" pitchFamily="2" charset="-122"/>
                <a:sym typeface="宋体" panose="02010600030101010101" pitchFamily="2" charset="-122"/>
              </a:endParaRPr>
            </a:p>
          </p:txBody>
        </p:sp>
        <p:sp>
          <p:nvSpPr>
            <p:cNvPr id="14364" name="AutoShape 28"/>
            <p:cNvSpPr/>
            <p:nvPr/>
          </p:nvSpPr>
          <p:spPr>
            <a:xfrm>
              <a:off x="2251983" y="2161425"/>
              <a:ext cx="1605936" cy="963561"/>
            </a:xfrm>
            <a:prstGeom prst="roundRect">
              <a:avLst>
                <a:gd name="adj" fmla="val 10000"/>
              </a:avLst>
            </a:prstGeom>
            <a:gradFill rotWithShape="0">
              <a:gsLst>
                <a:gs pos="0">
                  <a:srgbClr val="3D7787">
                    <a:alpha val="100000"/>
                  </a:srgbClr>
                </a:gs>
                <a:gs pos="79999">
                  <a:srgbClr val="509DB2">
                    <a:alpha val="100000"/>
                  </a:srgbClr>
                </a:gs>
                <a:gs pos="100000">
                  <a:srgbClr val="4F9FB5">
                    <a:alpha val="100000"/>
                  </a:srgbClr>
                </a:gs>
              </a:gsLst>
              <a:lin ang="5400000" scaled="1"/>
              <a:tileRect/>
            </a:gradFill>
            <a:ln w="9525">
              <a:noFill/>
            </a:ln>
          </p:spPr>
          <p:txBody>
            <a:bodyPr anchor="t"/>
            <a:p>
              <a:pPr lvl="0" eaLnBrk="0" hangingPunct="0"/>
              <a:endParaRPr lang="zh-CN" altLang="en-US" dirty="0">
                <a:latin typeface="Arial" panose="020B0604020202020204" pitchFamily="34" charset="0"/>
                <a:ea typeface="宋体" panose="02010600030101010101" pitchFamily="2" charset="-122"/>
              </a:endParaRPr>
            </a:p>
          </p:txBody>
        </p:sp>
        <p:sp>
          <p:nvSpPr>
            <p:cNvPr id="14365" name="Rectangle 29"/>
            <p:cNvSpPr/>
            <p:nvPr/>
          </p:nvSpPr>
          <p:spPr>
            <a:xfrm>
              <a:off x="2280205" y="2189647"/>
              <a:ext cx="1549492" cy="907117"/>
            </a:xfrm>
            <a:prstGeom prst="rect">
              <a:avLst/>
            </a:prstGeom>
            <a:noFill/>
            <a:ln w="9525">
              <a:noFill/>
            </a:ln>
          </p:spPr>
          <p:txBody>
            <a:bodyPr tIns="91440" bIns="91440" anchor="ctr"/>
            <a:p>
              <a:pPr lvl="0" algn="ctr" eaLnBrk="0" hangingPunct="0">
                <a:lnSpc>
                  <a:spcPct val="90000"/>
                </a:lnSpc>
                <a:spcAft>
                  <a:spcPct val="35000"/>
                </a:spcAft>
              </a:pPr>
              <a:r>
                <a:rPr lang="zh-CN" altLang="en-US" sz="2400" b="1" dirty="0">
                  <a:solidFill>
                    <a:srgbClr val="FF0000"/>
                  </a:solidFill>
                  <a:latin typeface="宋体" panose="02010600030101010101" pitchFamily="2" charset="-122"/>
                  <a:ea typeface="宋体" panose="02010600030101010101" pitchFamily="2" charset="-122"/>
                  <a:sym typeface="宋体" panose="02010600030101010101" pitchFamily="2" charset="-122"/>
                </a:rPr>
                <a:t>经营范围</a:t>
              </a:r>
              <a:endParaRPr lang="zh-CN" altLang="en-US" sz="2400" b="1" dirty="0">
                <a:solidFill>
                  <a:srgbClr val="FF0000"/>
                </a:solidFill>
                <a:latin typeface="宋体" panose="02010600030101010101" pitchFamily="2" charset="-122"/>
                <a:ea typeface="宋体" panose="02010600030101010101" pitchFamily="2" charset="-122"/>
                <a:sym typeface="宋体" panose="02010600030101010101" pitchFamily="2" charset="-122"/>
              </a:endParaRPr>
            </a:p>
          </p:txBody>
        </p:sp>
        <p:sp>
          <p:nvSpPr>
            <p:cNvPr id="14366" name="AutoShape 30"/>
            <p:cNvSpPr/>
            <p:nvPr/>
          </p:nvSpPr>
          <p:spPr>
            <a:xfrm rot="10800000">
              <a:off x="1770202" y="2444069"/>
              <a:ext cx="340458" cy="398272"/>
            </a:xfrm>
            <a:prstGeom prst="rightArrow">
              <a:avLst>
                <a:gd name="adj1" fmla="val 60000"/>
                <a:gd name="adj2" fmla="val 50000"/>
              </a:avLst>
            </a:prstGeom>
            <a:gradFill rotWithShape="0">
              <a:gsLst>
                <a:gs pos="0">
                  <a:srgbClr val="3E6887">
                    <a:alpha val="100000"/>
                  </a:srgbClr>
                </a:gs>
                <a:gs pos="79999">
                  <a:srgbClr val="5288B0">
                    <a:alpha val="100000"/>
                  </a:srgbClr>
                </a:gs>
                <a:gs pos="100000">
                  <a:srgbClr val="5189B3">
                    <a:alpha val="100000"/>
                  </a:srgbClr>
                </a:gs>
              </a:gsLst>
              <a:lin ang="5400000" scaled="1"/>
              <a:tileRect/>
            </a:gradFill>
            <a:ln w="9525">
              <a:noFill/>
            </a:ln>
          </p:spPr>
          <p:txBody>
            <a:bodyPr anchor="t"/>
            <a:p>
              <a:pPr lvl="0" eaLnBrk="0" hangingPunct="0"/>
              <a:endParaRPr lang="zh-CN" altLang="en-US" dirty="0">
                <a:latin typeface="Arial" panose="020B0604020202020204" pitchFamily="34" charset="0"/>
                <a:ea typeface="宋体" panose="02010600030101010101" pitchFamily="2" charset="-122"/>
              </a:endParaRPr>
            </a:p>
          </p:txBody>
        </p:sp>
        <p:sp>
          <p:nvSpPr>
            <p:cNvPr id="14367" name="Rectangle 31"/>
            <p:cNvSpPr/>
            <p:nvPr/>
          </p:nvSpPr>
          <p:spPr>
            <a:xfrm>
              <a:off x="1872339" y="2523723"/>
              <a:ext cx="238321" cy="238964"/>
            </a:xfrm>
            <a:prstGeom prst="rect">
              <a:avLst/>
            </a:prstGeom>
            <a:noFill/>
            <a:ln w="9525">
              <a:noFill/>
            </a:ln>
          </p:spPr>
          <p:txBody>
            <a:bodyPr lIns="0" tIns="0" rIns="0" bIns="0" anchor="ctr"/>
            <a:p>
              <a:pPr lvl="0" algn="ctr" eaLnBrk="0" hangingPunct="0">
                <a:lnSpc>
                  <a:spcPct val="90000"/>
                </a:lnSpc>
                <a:spcAft>
                  <a:spcPct val="35000"/>
                </a:spcAft>
              </a:pPr>
              <a:endParaRPr lang="zh-CN" altLang="en-US" sz="2400" b="1" dirty="0">
                <a:solidFill>
                  <a:srgbClr val="CCEDC7"/>
                </a:solidFill>
                <a:latin typeface="宋体" panose="02010600030101010101" pitchFamily="2" charset="-122"/>
                <a:ea typeface="宋体" panose="02010600030101010101" pitchFamily="2" charset="-122"/>
                <a:sym typeface="宋体" panose="02010600030101010101" pitchFamily="2" charset="-122"/>
              </a:endParaRPr>
            </a:p>
          </p:txBody>
        </p:sp>
        <p:sp>
          <p:nvSpPr>
            <p:cNvPr id="14368" name="AutoShape 32"/>
            <p:cNvSpPr/>
            <p:nvPr/>
          </p:nvSpPr>
          <p:spPr>
            <a:xfrm>
              <a:off x="3673" y="2161425"/>
              <a:ext cx="1605936" cy="963561"/>
            </a:xfrm>
            <a:prstGeom prst="roundRect">
              <a:avLst>
                <a:gd name="adj" fmla="val 10000"/>
              </a:avLst>
            </a:prstGeom>
            <a:gradFill rotWithShape="0">
              <a:gsLst>
                <a:gs pos="0">
                  <a:srgbClr val="3E6187">
                    <a:alpha val="100000"/>
                  </a:srgbClr>
                </a:gs>
                <a:gs pos="79999">
                  <a:srgbClr val="527FB0">
                    <a:alpha val="100000"/>
                  </a:srgbClr>
                </a:gs>
                <a:gs pos="100000">
                  <a:srgbClr val="5180B3">
                    <a:alpha val="100000"/>
                  </a:srgbClr>
                </a:gs>
              </a:gsLst>
              <a:lin ang="5400000" scaled="1"/>
              <a:tileRect/>
            </a:gradFill>
            <a:ln w="9525">
              <a:noFill/>
            </a:ln>
          </p:spPr>
          <p:txBody>
            <a:bodyPr anchor="t"/>
            <a:p>
              <a:pPr lvl="0" eaLnBrk="0" hangingPunct="0"/>
              <a:endParaRPr lang="zh-CN" altLang="en-US" dirty="0">
                <a:latin typeface="Arial" panose="020B0604020202020204" pitchFamily="34" charset="0"/>
                <a:ea typeface="宋体" panose="02010600030101010101" pitchFamily="2" charset="-122"/>
              </a:endParaRPr>
            </a:p>
          </p:txBody>
        </p:sp>
        <p:sp>
          <p:nvSpPr>
            <p:cNvPr id="14369" name="Rectangle 33"/>
            <p:cNvSpPr/>
            <p:nvPr/>
          </p:nvSpPr>
          <p:spPr>
            <a:xfrm>
              <a:off x="31895" y="2189647"/>
              <a:ext cx="1549492" cy="907117"/>
            </a:xfrm>
            <a:prstGeom prst="rect">
              <a:avLst/>
            </a:prstGeom>
            <a:noFill/>
            <a:ln w="9525">
              <a:noFill/>
            </a:ln>
          </p:spPr>
          <p:txBody>
            <a:bodyPr tIns="91440" bIns="91440" anchor="ctr"/>
            <a:p>
              <a:pPr lvl="0" algn="ctr" eaLnBrk="0" hangingPunct="0">
                <a:lnSpc>
                  <a:spcPct val="90000"/>
                </a:lnSpc>
                <a:spcAft>
                  <a:spcPct val="35000"/>
                </a:spcAft>
              </a:pPr>
              <a:r>
                <a:rPr lang="zh-CN" altLang="en-US" sz="2400" b="1" dirty="0">
                  <a:solidFill>
                    <a:srgbClr val="CCEDC7"/>
                  </a:solidFill>
                  <a:latin typeface="宋体" panose="02010600030101010101" pitchFamily="2" charset="-122"/>
                  <a:ea typeface="宋体" panose="02010600030101010101" pitchFamily="2" charset="-122"/>
                  <a:sym typeface="宋体" panose="02010600030101010101" pitchFamily="2" charset="-122"/>
                </a:rPr>
                <a:t>形式变更</a:t>
              </a:r>
              <a:endParaRPr lang="zh-CN" altLang="en-US" sz="2400" b="1" dirty="0">
                <a:solidFill>
                  <a:srgbClr val="CCEDC7"/>
                </a:solidFill>
                <a:latin typeface="宋体" panose="02010600030101010101" pitchFamily="2" charset="-122"/>
                <a:ea typeface="宋体" panose="02010600030101010101" pitchFamily="2" charset="-122"/>
                <a:sym typeface="宋体" panose="02010600030101010101" pitchFamily="2" charset="-122"/>
              </a:endParaRPr>
            </a:p>
          </p:txBody>
        </p:sp>
        <p:sp>
          <p:nvSpPr>
            <p:cNvPr id="14370" name="AutoShape 34"/>
            <p:cNvSpPr/>
            <p:nvPr/>
          </p:nvSpPr>
          <p:spPr>
            <a:xfrm rot="5400000">
              <a:off x="636411" y="3237402"/>
              <a:ext cx="340458" cy="398272"/>
            </a:xfrm>
            <a:prstGeom prst="rightArrow">
              <a:avLst>
                <a:gd name="adj1" fmla="val 60000"/>
                <a:gd name="adj2" fmla="val 50000"/>
              </a:avLst>
            </a:prstGeom>
            <a:gradFill rotWithShape="0">
              <a:gsLst>
                <a:gs pos="0">
                  <a:srgbClr val="3F5082">
                    <a:alpha val="100000"/>
                  </a:srgbClr>
                </a:gs>
                <a:gs pos="79999">
                  <a:srgbClr val="5268AB">
                    <a:alpha val="100000"/>
                  </a:srgbClr>
                </a:gs>
                <a:gs pos="100000">
                  <a:srgbClr val="5267AD">
                    <a:alpha val="100000"/>
                  </a:srgbClr>
                </a:gs>
              </a:gsLst>
              <a:lin ang="5400000" scaled="1"/>
              <a:tileRect/>
            </a:gradFill>
            <a:ln w="9525">
              <a:noFill/>
            </a:ln>
          </p:spPr>
          <p:txBody>
            <a:bodyPr anchor="t"/>
            <a:p>
              <a:pPr lvl="0" eaLnBrk="0" hangingPunct="0"/>
              <a:endParaRPr lang="zh-CN" altLang="en-US" dirty="0">
                <a:latin typeface="Arial" panose="020B0604020202020204" pitchFamily="34" charset="0"/>
                <a:ea typeface="宋体" panose="02010600030101010101" pitchFamily="2" charset="-122"/>
              </a:endParaRPr>
            </a:p>
          </p:txBody>
        </p:sp>
        <p:sp>
          <p:nvSpPr>
            <p:cNvPr id="14371" name="Rectangle 35"/>
            <p:cNvSpPr/>
            <p:nvPr/>
          </p:nvSpPr>
          <p:spPr>
            <a:xfrm>
              <a:off x="687159" y="3266309"/>
              <a:ext cx="238964" cy="238321"/>
            </a:xfrm>
            <a:prstGeom prst="rect">
              <a:avLst/>
            </a:prstGeom>
            <a:noFill/>
            <a:ln w="9525">
              <a:noFill/>
            </a:ln>
          </p:spPr>
          <p:txBody>
            <a:bodyPr lIns="0" tIns="0" rIns="0" bIns="0" anchor="ctr"/>
            <a:p>
              <a:pPr lvl="0" algn="ctr" eaLnBrk="0" hangingPunct="0">
                <a:lnSpc>
                  <a:spcPct val="90000"/>
                </a:lnSpc>
                <a:spcAft>
                  <a:spcPct val="35000"/>
                </a:spcAft>
              </a:pPr>
              <a:endParaRPr lang="zh-CN" altLang="en-US" sz="2400" b="1" dirty="0">
                <a:solidFill>
                  <a:srgbClr val="CCEDC7"/>
                </a:solidFill>
                <a:latin typeface="宋体" panose="02010600030101010101" pitchFamily="2" charset="-122"/>
                <a:ea typeface="宋体" panose="02010600030101010101" pitchFamily="2" charset="-122"/>
                <a:sym typeface="宋体" panose="02010600030101010101" pitchFamily="2" charset="-122"/>
              </a:endParaRPr>
            </a:p>
          </p:txBody>
        </p:sp>
        <p:sp>
          <p:nvSpPr>
            <p:cNvPr id="14372" name="AutoShape 36"/>
            <p:cNvSpPr/>
            <p:nvPr/>
          </p:nvSpPr>
          <p:spPr>
            <a:xfrm>
              <a:off x="3673" y="3767361"/>
              <a:ext cx="1605936" cy="963561"/>
            </a:xfrm>
            <a:prstGeom prst="roundRect">
              <a:avLst>
                <a:gd name="adj" fmla="val 10000"/>
              </a:avLst>
            </a:prstGeom>
            <a:gradFill rotWithShape="0">
              <a:gsLst>
                <a:gs pos="0">
                  <a:srgbClr val="3F4982">
                    <a:alpha val="100000"/>
                  </a:srgbClr>
                </a:gs>
                <a:gs pos="79999">
                  <a:srgbClr val="5261AB">
                    <a:alpha val="100000"/>
                  </a:srgbClr>
                </a:gs>
                <a:gs pos="100000">
                  <a:srgbClr val="5260AD">
                    <a:alpha val="100000"/>
                  </a:srgbClr>
                </a:gs>
              </a:gsLst>
              <a:lin ang="5400000" scaled="1"/>
              <a:tileRect/>
            </a:gradFill>
            <a:ln w="9525">
              <a:noFill/>
            </a:ln>
          </p:spPr>
          <p:txBody>
            <a:bodyPr anchor="t"/>
            <a:p>
              <a:pPr lvl="0" eaLnBrk="0" hangingPunct="0"/>
              <a:endParaRPr lang="zh-CN" altLang="en-US" dirty="0">
                <a:latin typeface="Arial" panose="020B0604020202020204" pitchFamily="34" charset="0"/>
                <a:ea typeface="宋体" panose="02010600030101010101" pitchFamily="2" charset="-122"/>
              </a:endParaRPr>
            </a:p>
          </p:txBody>
        </p:sp>
        <p:sp>
          <p:nvSpPr>
            <p:cNvPr id="14373" name="Rectangle 37"/>
            <p:cNvSpPr/>
            <p:nvPr/>
          </p:nvSpPr>
          <p:spPr>
            <a:xfrm>
              <a:off x="31895" y="3795583"/>
              <a:ext cx="1549492" cy="907117"/>
            </a:xfrm>
            <a:prstGeom prst="rect">
              <a:avLst/>
            </a:prstGeom>
            <a:noFill/>
            <a:ln w="9525">
              <a:noFill/>
            </a:ln>
          </p:spPr>
          <p:txBody>
            <a:bodyPr tIns="91440" bIns="91440" anchor="ctr"/>
            <a:p>
              <a:pPr lvl="0" algn="ctr" eaLnBrk="0" hangingPunct="0">
                <a:lnSpc>
                  <a:spcPct val="90000"/>
                </a:lnSpc>
                <a:spcAft>
                  <a:spcPct val="35000"/>
                </a:spcAft>
              </a:pPr>
              <a:r>
                <a:rPr lang="zh-CN" altLang="en-US" sz="2400" b="1" dirty="0">
                  <a:solidFill>
                    <a:srgbClr val="FF0000"/>
                  </a:solidFill>
                  <a:latin typeface="宋体" panose="02010600030101010101" pitchFamily="2" charset="-122"/>
                  <a:ea typeface="宋体" panose="02010600030101010101" pitchFamily="2" charset="-122"/>
                  <a:sym typeface="宋体" panose="02010600030101010101" pitchFamily="2" charset="-122"/>
                </a:rPr>
                <a:t>分公司与子公司</a:t>
              </a:r>
              <a:endParaRPr lang="zh-CN" altLang="en-US" sz="2400" b="1" dirty="0">
                <a:solidFill>
                  <a:srgbClr val="FF0000"/>
                </a:solidFill>
                <a:latin typeface="宋体" panose="02010600030101010101" pitchFamily="2" charset="-122"/>
                <a:ea typeface="宋体" panose="02010600030101010101" pitchFamily="2" charset="-122"/>
                <a:sym typeface="宋体" panose="02010600030101010101" pitchFamily="2" charset="-122"/>
              </a:endParaRPr>
            </a:p>
          </p:txBody>
        </p:sp>
        <p:sp>
          <p:nvSpPr>
            <p:cNvPr id="14374" name="AutoShape 38"/>
            <p:cNvSpPr/>
            <p:nvPr/>
          </p:nvSpPr>
          <p:spPr>
            <a:xfrm>
              <a:off x="1750931" y="4050006"/>
              <a:ext cx="340458" cy="398272"/>
            </a:xfrm>
            <a:prstGeom prst="rightArrow">
              <a:avLst>
                <a:gd name="adj1" fmla="val 60000"/>
                <a:gd name="adj2" fmla="val 50000"/>
              </a:avLst>
            </a:prstGeom>
            <a:gradFill rotWithShape="0">
              <a:gsLst>
                <a:gs pos="0">
                  <a:srgbClr val="474180">
                    <a:alpha val="100000"/>
                  </a:srgbClr>
                </a:gs>
                <a:gs pos="79999">
                  <a:srgbClr val="5D55A8">
                    <a:alpha val="100000"/>
                  </a:srgbClr>
                </a:gs>
                <a:gs pos="100000">
                  <a:srgbClr val="5C54AB">
                    <a:alpha val="100000"/>
                  </a:srgbClr>
                </a:gs>
              </a:gsLst>
              <a:lin ang="5400000" scaled="1"/>
              <a:tileRect/>
            </a:gradFill>
            <a:ln w="9525">
              <a:noFill/>
            </a:ln>
          </p:spPr>
          <p:txBody>
            <a:bodyPr anchor="t"/>
            <a:p>
              <a:pPr lvl="0" eaLnBrk="0" hangingPunct="0"/>
              <a:endParaRPr lang="zh-CN" altLang="en-US" dirty="0">
                <a:latin typeface="Arial" panose="020B0604020202020204" pitchFamily="34" charset="0"/>
                <a:ea typeface="宋体" panose="02010600030101010101" pitchFamily="2" charset="-122"/>
              </a:endParaRPr>
            </a:p>
          </p:txBody>
        </p:sp>
        <p:sp>
          <p:nvSpPr>
            <p:cNvPr id="14375" name="Rectangle 39"/>
            <p:cNvSpPr/>
            <p:nvPr/>
          </p:nvSpPr>
          <p:spPr>
            <a:xfrm>
              <a:off x="1750931" y="4129660"/>
              <a:ext cx="238321" cy="238964"/>
            </a:xfrm>
            <a:prstGeom prst="rect">
              <a:avLst/>
            </a:prstGeom>
            <a:noFill/>
            <a:ln w="9525">
              <a:noFill/>
            </a:ln>
          </p:spPr>
          <p:txBody>
            <a:bodyPr lIns="0" tIns="0" rIns="0" bIns="0" anchor="ctr"/>
            <a:p>
              <a:pPr lvl="0" algn="ctr" eaLnBrk="0" hangingPunct="0">
                <a:lnSpc>
                  <a:spcPct val="90000"/>
                </a:lnSpc>
                <a:spcAft>
                  <a:spcPct val="35000"/>
                </a:spcAft>
              </a:pPr>
              <a:endParaRPr lang="zh-CN" altLang="en-US" sz="2400" b="1" dirty="0">
                <a:solidFill>
                  <a:srgbClr val="CCEDC7"/>
                </a:solidFill>
                <a:latin typeface="宋体" panose="02010600030101010101" pitchFamily="2" charset="-122"/>
                <a:ea typeface="宋体" panose="02010600030101010101" pitchFamily="2" charset="-122"/>
                <a:sym typeface="宋体" panose="02010600030101010101" pitchFamily="2" charset="-122"/>
              </a:endParaRPr>
            </a:p>
          </p:txBody>
        </p:sp>
        <p:sp>
          <p:nvSpPr>
            <p:cNvPr id="14376" name="AutoShape 40"/>
            <p:cNvSpPr/>
            <p:nvPr/>
          </p:nvSpPr>
          <p:spPr>
            <a:xfrm>
              <a:off x="2251983" y="3767361"/>
              <a:ext cx="1605936" cy="963561"/>
            </a:xfrm>
            <a:prstGeom prst="roundRect">
              <a:avLst>
                <a:gd name="adj" fmla="val 10000"/>
              </a:avLst>
            </a:prstGeom>
            <a:gradFill rotWithShape="0">
              <a:gsLst>
                <a:gs pos="0">
                  <a:srgbClr val="494180">
                    <a:alpha val="100000"/>
                  </a:srgbClr>
                </a:gs>
                <a:gs pos="79999">
                  <a:srgbClr val="5F55A8">
                    <a:alpha val="100000"/>
                  </a:srgbClr>
                </a:gs>
                <a:gs pos="100000">
                  <a:srgbClr val="5F54AB">
                    <a:alpha val="100000"/>
                  </a:srgbClr>
                </a:gs>
              </a:gsLst>
              <a:lin ang="5400000" scaled="1"/>
              <a:tileRect/>
            </a:gradFill>
            <a:ln w="9525">
              <a:noFill/>
            </a:ln>
          </p:spPr>
          <p:txBody>
            <a:bodyPr anchor="t"/>
            <a:p>
              <a:pPr lvl="0" eaLnBrk="0" hangingPunct="0"/>
              <a:endParaRPr lang="zh-CN" altLang="en-US" dirty="0">
                <a:latin typeface="Arial" panose="020B0604020202020204" pitchFamily="34" charset="0"/>
                <a:ea typeface="宋体" panose="02010600030101010101" pitchFamily="2" charset="-122"/>
              </a:endParaRPr>
            </a:p>
          </p:txBody>
        </p:sp>
        <p:sp>
          <p:nvSpPr>
            <p:cNvPr id="14377" name="Rectangle 41"/>
            <p:cNvSpPr/>
            <p:nvPr/>
          </p:nvSpPr>
          <p:spPr>
            <a:xfrm>
              <a:off x="2280205" y="3795583"/>
              <a:ext cx="1549492" cy="907117"/>
            </a:xfrm>
            <a:prstGeom prst="rect">
              <a:avLst/>
            </a:prstGeom>
            <a:noFill/>
            <a:ln w="9525">
              <a:noFill/>
            </a:ln>
          </p:spPr>
          <p:txBody>
            <a:bodyPr tIns="91440" bIns="91440" anchor="ctr"/>
            <a:p>
              <a:pPr lvl="0" algn="ctr" eaLnBrk="0" hangingPunct="0">
                <a:lnSpc>
                  <a:spcPct val="90000"/>
                </a:lnSpc>
                <a:spcAft>
                  <a:spcPct val="35000"/>
                </a:spcAft>
              </a:pPr>
              <a:r>
                <a:rPr lang="zh-CN" altLang="en-US" sz="2400" b="1" dirty="0">
                  <a:solidFill>
                    <a:srgbClr val="CCEDC7"/>
                  </a:solidFill>
                  <a:latin typeface="宋体" panose="02010600030101010101" pitchFamily="2" charset="-122"/>
                  <a:ea typeface="宋体" panose="02010600030101010101" pitchFamily="2" charset="-122"/>
                  <a:sym typeface="宋体" panose="02010600030101010101" pitchFamily="2" charset="-122"/>
                </a:rPr>
                <a:t>转投资</a:t>
              </a:r>
              <a:endParaRPr lang="zh-CN" altLang="en-US" sz="2400" b="1" dirty="0">
                <a:solidFill>
                  <a:srgbClr val="CCEDC7"/>
                </a:solidFill>
                <a:latin typeface="宋体" panose="02010600030101010101" pitchFamily="2" charset="-122"/>
                <a:ea typeface="宋体" panose="02010600030101010101" pitchFamily="2" charset="-122"/>
                <a:sym typeface="宋体" panose="02010600030101010101" pitchFamily="2" charset="-122"/>
              </a:endParaRPr>
            </a:p>
          </p:txBody>
        </p:sp>
        <p:sp>
          <p:nvSpPr>
            <p:cNvPr id="14378" name="AutoShape 42"/>
            <p:cNvSpPr/>
            <p:nvPr/>
          </p:nvSpPr>
          <p:spPr>
            <a:xfrm>
              <a:off x="3999242" y="4050006"/>
              <a:ext cx="340458" cy="398272"/>
            </a:xfrm>
            <a:prstGeom prst="rightArrow">
              <a:avLst>
                <a:gd name="adj1" fmla="val 60000"/>
                <a:gd name="adj2" fmla="val 50000"/>
              </a:avLst>
            </a:prstGeom>
            <a:gradFill rotWithShape="0">
              <a:gsLst>
                <a:gs pos="0">
                  <a:srgbClr val="5D4180">
                    <a:alpha val="100000"/>
                  </a:srgbClr>
                </a:gs>
                <a:gs pos="79999">
                  <a:srgbClr val="7956A7">
                    <a:alpha val="100000"/>
                  </a:srgbClr>
                </a:gs>
                <a:gs pos="100000">
                  <a:srgbClr val="7A56A9">
                    <a:alpha val="100000"/>
                  </a:srgbClr>
                </a:gs>
              </a:gsLst>
              <a:lin ang="5400000" scaled="1"/>
              <a:tileRect/>
            </a:gradFill>
            <a:ln w="9525">
              <a:noFill/>
            </a:ln>
          </p:spPr>
          <p:txBody>
            <a:bodyPr anchor="t"/>
            <a:p>
              <a:pPr lvl="0" eaLnBrk="0" hangingPunct="0"/>
              <a:endParaRPr lang="zh-CN" altLang="en-US" dirty="0">
                <a:latin typeface="Arial" panose="020B0604020202020204" pitchFamily="34" charset="0"/>
                <a:ea typeface="宋体" panose="02010600030101010101" pitchFamily="2" charset="-122"/>
              </a:endParaRPr>
            </a:p>
          </p:txBody>
        </p:sp>
        <p:sp>
          <p:nvSpPr>
            <p:cNvPr id="14379" name="Rectangle 43"/>
            <p:cNvSpPr/>
            <p:nvPr/>
          </p:nvSpPr>
          <p:spPr>
            <a:xfrm>
              <a:off x="3999242" y="4129660"/>
              <a:ext cx="238321" cy="238964"/>
            </a:xfrm>
            <a:prstGeom prst="rect">
              <a:avLst/>
            </a:prstGeom>
            <a:noFill/>
            <a:ln w="9525">
              <a:noFill/>
            </a:ln>
          </p:spPr>
          <p:txBody>
            <a:bodyPr lIns="0" tIns="0" rIns="0" bIns="0" anchor="ctr"/>
            <a:p>
              <a:pPr lvl="0" algn="ctr" eaLnBrk="0" hangingPunct="0">
                <a:lnSpc>
                  <a:spcPct val="90000"/>
                </a:lnSpc>
                <a:spcAft>
                  <a:spcPct val="35000"/>
                </a:spcAft>
              </a:pPr>
              <a:endParaRPr lang="zh-CN" altLang="en-US" sz="2400" b="1" dirty="0">
                <a:solidFill>
                  <a:srgbClr val="CCEDC7"/>
                </a:solidFill>
                <a:latin typeface="宋体" panose="02010600030101010101" pitchFamily="2" charset="-122"/>
                <a:ea typeface="宋体" panose="02010600030101010101" pitchFamily="2" charset="-122"/>
                <a:sym typeface="宋体" panose="02010600030101010101" pitchFamily="2" charset="-122"/>
              </a:endParaRPr>
            </a:p>
          </p:txBody>
        </p:sp>
        <p:sp>
          <p:nvSpPr>
            <p:cNvPr id="14380" name="AutoShape 44"/>
            <p:cNvSpPr/>
            <p:nvPr/>
          </p:nvSpPr>
          <p:spPr>
            <a:xfrm>
              <a:off x="4500294" y="3767361"/>
              <a:ext cx="1605936" cy="963561"/>
            </a:xfrm>
            <a:prstGeom prst="roundRect">
              <a:avLst>
                <a:gd name="adj" fmla="val 10000"/>
              </a:avLst>
            </a:prstGeom>
            <a:gradFill rotWithShape="0">
              <a:gsLst>
                <a:gs pos="0">
                  <a:srgbClr val="5D4180">
                    <a:alpha val="100000"/>
                  </a:srgbClr>
                </a:gs>
                <a:gs pos="79999">
                  <a:srgbClr val="7956A7">
                    <a:alpha val="100000"/>
                  </a:srgbClr>
                </a:gs>
                <a:gs pos="100000">
                  <a:srgbClr val="7A56A9">
                    <a:alpha val="100000"/>
                  </a:srgbClr>
                </a:gs>
              </a:gsLst>
              <a:lin ang="5400000" scaled="1"/>
              <a:tileRect/>
            </a:gradFill>
            <a:ln w="9525">
              <a:noFill/>
            </a:ln>
          </p:spPr>
          <p:txBody>
            <a:bodyPr anchor="t"/>
            <a:p>
              <a:pPr lvl="0" eaLnBrk="0" hangingPunct="0"/>
              <a:endParaRPr lang="zh-CN" altLang="en-US" dirty="0">
                <a:latin typeface="Arial" panose="020B0604020202020204" pitchFamily="34" charset="0"/>
                <a:ea typeface="宋体" panose="02010600030101010101" pitchFamily="2" charset="-122"/>
              </a:endParaRPr>
            </a:p>
          </p:txBody>
        </p:sp>
        <p:sp>
          <p:nvSpPr>
            <p:cNvPr id="14381" name="Rectangle 45"/>
            <p:cNvSpPr/>
            <p:nvPr/>
          </p:nvSpPr>
          <p:spPr>
            <a:xfrm>
              <a:off x="4528516" y="3795583"/>
              <a:ext cx="1549492" cy="907117"/>
            </a:xfrm>
            <a:prstGeom prst="rect">
              <a:avLst/>
            </a:prstGeom>
            <a:noFill/>
            <a:ln w="9525">
              <a:noFill/>
            </a:ln>
          </p:spPr>
          <p:txBody>
            <a:bodyPr tIns="91440" bIns="91440" anchor="ctr"/>
            <a:p>
              <a:pPr lvl="0" algn="ctr" eaLnBrk="0" hangingPunct="0">
                <a:lnSpc>
                  <a:spcPct val="90000"/>
                </a:lnSpc>
                <a:spcAft>
                  <a:spcPct val="35000"/>
                </a:spcAft>
              </a:pPr>
              <a:r>
                <a:rPr lang="zh-CN" altLang="en-US" sz="2400" b="1" dirty="0">
                  <a:solidFill>
                    <a:srgbClr val="FF0000"/>
                  </a:solidFill>
                  <a:latin typeface="宋体" panose="02010600030101010101" pitchFamily="2" charset="-122"/>
                  <a:ea typeface="宋体" panose="02010600030101010101" pitchFamily="2" charset="-122"/>
                  <a:sym typeface="宋体" panose="02010600030101010101" pitchFamily="2" charset="-122"/>
                </a:rPr>
                <a:t>公司担保</a:t>
              </a:r>
              <a:endParaRPr lang="zh-CN" altLang="en-US" sz="2400" b="1" dirty="0">
                <a:solidFill>
                  <a:srgbClr val="FF0000"/>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14382" name="矩形 5"/>
          <p:cNvSpPr/>
          <p:nvPr/>
        </p:nvSpPr>
        <p:spPr>
          <a:xfrm>
            <a:off x="7381875" y="5786438"/>
            <a:ext cx="3038475" cy="518160"/>
          </a:xfrm>
          <a:prstGeom prst="rect">
            <a:avLst/>
          </a:prstGeom>
          <a:noFill/>
          <a:ln w="9525">
            <a:noFill/>
          </a:ln>
        </p:spPr>
        <p:txBody>
          <a:bodyPr wrap="none" anchor="t">
            <a:spAutoFit/>
          </a:bodyPr>
          <a:p>
            <a:pPr lvl="0" eaLnBrk="0" hangingPunct="0"/>
            <a:r>
              <a:rPr lang="en-US" altLang="x-none" sz="2800" b="1" dirty="0">
                <a:solidFill>
                  <a:srgbClr val="FF0000"/>
                </a:solidFill>
                <a:latin typeface="Arial" panose="020B0604020202020204" pitchFamily="34" charset="0"/>
                <a:ea typeface="宋体" panose="02010600030101010101" pitchFamily="2" charset="-122"/>
                <a:sym typeface="Calibri" panose="020F0502020204030204" charset="0"/>
              </a:rPr>
              <a:t>《</a:t>
            </a:r>
            <a:r>
              <a:rPr lang="zh-CN" altLang="en-US" sz="2800" b="1" dirty="0">
                <a:solidFill>
                  <a:srgbClr val="FF0000"/>
                </a:solidFill>
                <a:latin typeface="Arial" panose="020B0604020202020204" pitchFamily="34" charset="0"/>
                <a:ea typeface="宋体" panose="02010600030101010101" pitchFamily="2" charset="-122"/>
                <a:sym typeface="宋体" panose="02010600030101010101" pitchFamily="2" charset="-122"/>
              </a:rPr>
              <a:t>公司法</a:t>
            </a:r>
            <a:r>
              <a:rPr lang="en-US" altLang="x-none" sz="2800" b="1" dirty="0">
                <a:solidFill>
                  <a:srgbClr val="FF0000"/>
                </a:solidFill>
                <a:latin typeface="Arial" panose="020B0604020202020204" pitchFamily="34" charset="0"/>
                <a:ea typeface="宋体" panose="02010600030101010101" pitchFamily="2" charset="-122"/>
                <a:sym typeface="Calibri" panose="020F0502020204030204" charset="0"/>
              </a:rPr>
              <a:t>》6-16</a:t>
            </a:r>
            <a:r>
              <a:rPr lang="zh-CN" altLang="en-US" sz="2800" b="1" dirty="0">
                <a:solidFill>
                  <a:srgbClr val="FF0000"/>
                </a:solidFill>
                <a:latin typeface="Arial" panose="020B0604020202020204" pitchFamily="34" charset="0"/>
                <a:ea typeface="宋体" panose="02010600030101010101" pitchFamily="2" charset="-122"/>
                <a:sym typeface="宋体" panose="02010600030101010101" pitchFamily="2" charset="-122"/>
              </a:rPr>
              <a:t>条</a:t>
            </a:r>
            <a:endParaRPr lang="zh-CN" altLang="en-US" sz="2800" b="1" dirty="0">
              <a:solidFill>
                <a:srgbClr val="FF0000"/>
              </a:solidFill>
              <a:latin typeface="Arial" panose="020B0604020202020204" pitchFamily="34" charset="0"/>
              <a:ea typeface="宋体" panose="02010600030101010101" pitchFamily="2" charset="-122"/>
              <a:sym typeface="宋体" panose="02010600030101010101" pitchFamily="2" charset="-122"/>
            </a:endParaRPr>
          </a:p>
        </p:txBody>
      </p:sp>
      <p:pic>
        <p:nvPicPr>
          <p:cNvPr id="14383" name="Picture 2" descr="C:\Program Files (x86)\Microsoft Office\MEDIA\CAGCAT10\j0222015.wmf"/>
          <p:cNvPicPr>
            <a:picLocks noChangeAspect="1"/>
          </p:cNvPicPr>
          <p:nvPr/>
        </p:nvPicPr>
        <p:blipFill>
          <a:blip r:embed="rId1"/>
          <a:stretch>
            <a:fillRect/>
          </a:stretch>
        </p:blipFill>
        <p:spPr>
          <a:xfrm>
            <a:off x="2381250" y="5500688"/>
            <a:ext cx="392113" cy="393700"/>
          </a:xfrm>
          <a:prstGeom prst="rect">
            <a:avLst/>
          </a:prstGeom>
          <a:noFill/>
          <a:ln w="9525">
            <a:noFill/>
          </a:ln>
        </p:spPr>
      </p:pic>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灯片编号占位符 5"/>
          <p:cNvSpPr txBox="1">
            <a:spLocks noGrp="1"/>
          </p:cNvSpPr>
          <p:nvPr/>
        </p:nvSpPr>
        <p:spPr>
          <a:xfrm>
            <a:off x="8077200" y="6356350"/>
            <a:ext cx="2133600" cy="365125"/>
          </a:xfrm>
          <a:prstGeom prst="rect">
            <a:avLst/>
          </a:prstGeom>
          <a:noFill/>
          <a:ln w="9525">
            <a:noFill/>
          </a:ln>
        </p:spPr>
        <p:txBody>
          <a:bodyPr anchor="ctr"/>
          <a:p>
            <a:pPr lvl="0" algn="r" eaLnBrk="0" hangingPunct="0"/>
            <a:fld id="{9A0DB2DC-4C9A-4742-B13C-FB6460FD3503}" type="slidenum">
              <a:rPr lang="zh-CN" altLang="en-US" sz="1200" dirty="0">
                <a:solidFill>
                  <a:srgbClr val="898989"/>
                </a:solidFill>
                <a:latin typeface="Arial" panose="020B0604020202020204" pitchFamily="34" charset="0"/>
                <a:ea typeface="宋体" panose="02010600030101010101" pitchFamily="2" charset="-122"/>
              </a:rPr>
            </a:fld>
            <a:endParaRPr lang="zh-CN" altLang="en-US" sz="1200" dirty="0">
              <a:solidFill>
                <a:srgbClr val="898989"/>
              </a:solidFill>
              <a:latin typeface="Arial" panose="020B0604020202020204" pitchFamily="34" charset="0"/>
              <a:ea typeface="宋体" panose="02010600030101010101" pitchFamily="2" charset="-122"/>
            </a:endParaRPr>
          </a:p>
        </p:txBody>
      </p:sp>
      <p:grpSp>
        <p:nvGrpSpPr>
          <p:cNvPr id="27650" name="Group 2"/>
          <p:cNvGrpSpPr/>
          <p:nvPr/>
        </p:nvGrpSpPr>
        <p:grpSpPr>
          <a:xfrm>
            <a:off x="2166938" y="1357313"/>
            <a:ext cx="7929562" cy="4929187"/>
            <a:chOff x="0" y="0"/>
            <a:chExt cx="7929618" cy="4929222"/>
          </a:xfrm>
        </p:grpSpPr>
        <p:sp>
          <p:nvSpPr>
            <p:cNvPr id="27651" name="Oval 3"/>
            <p:cNvSpPr/>
            <p:nvPr/>
          </p:nvSpPr>
          <p:spPr>
            <a:xfrm>
              <a:off x="3173908" y="3316480"/>
              <a:ext cx="1581800" cy="1446238"/>
            </a:xfrm>
            <a:prstGeom prst="ellipse">
              <a:avLst/>
            </a:prstGeom>
            <a:gradFill rotWithShape="0">
              <a:gsLst>
                <a:gs pos="0">
                  <a:srgbClr val="2D5D97">
                    <a:alpha val="100000"/>
                  </a:srgbClr>
                </a:gs>
                <a:gs pos="79999">
                  <a:srgbClr val="3C7AC5">
                    <a:alpha val="100000"/>
                  </a:srgbClr>
                </a:gs>
                <a:gs pos="100000">
                  <a:srgbClr val="397BC9">
                    <a:alpha val="100000"/>
                  </a:srgbClr>
                </a:gs>
              </a:gsLst>
              <a:lin ang="5400000" scaled="1"/>
              <a:tileRect/>
            </a:gradFill>
            <a:ln w="9525">
              <a:noFill/>
            </a:ln>
          </p:spPr>
          <p:txBody>
            <a:bodyPr anchor="t"/>
            <a:p>
              <a:pPr lvl="0" eaLnBrk="0" hangingPunct="0"/>
              <a:endParaRPr lang="zh-CN" altLang="en-US" dirty="0">
                <a:latin typeface="Arial" panose="020B0604020202020204" pitchFamily="34" charset="0"/>
                <a:ea typeface="宋体" panose="02010600030101010101" pitchFamily="2" charset="-122"/>
              </a:endParaRPr>
            </a:p>
          </p:txBody>
        </p:sp>
        <p:sp>
          <p:nvSpPr>
            <p:cNvPr id="27652" name="Rectangle 4"/>
            <p:cNvSpPr/>
            <p:nvPr/>
          </p:nvSpPr>
          <p:spPr>
            <a:xfrm>
              <a:off x="3405557" y="3528277"/>
              <a:ext cx="1118502" cy="1022644"/>
            </a:xfrm>
            <a:prstGeom prst="rect">
              <a:avLst/>
            </a:prstGeom>
            <a:noFill/>
            <a:ln w="9525">
              <a:noFill/>
            </a:ln>
          </p:spPr>
          <p:txBody>
            <a:bodyPr lIns="20955" tIns="20955" rIns="20955" bIns="20955" anchor="ctr"/>
            <a:p>
              <a:pPr lvl="0" algn="ctr" eaLnBrk="0" hangingPunct="0">
                <a:lnSpc>
                  <a:spcPct val="90000"/>
                </a:lnSpc>
                <a:spcAft>
                  <a:spcPct val="35000"/>
                </a:spcAft>
              </a:pPr>
              <a:r>
                <a:rPr lang="zh-CN" altLang="en-US" sz="3300" b="1" dirty="0">
                  <a:solidFill>
                    <a:srgbClr val="CCEDC7"/>
                  </a:solidFill>
                  <a:latin typeface="宋体" panose="02010600030101010101" pitchFamily="2" charset="-122"/>
                  <a:ea typeface="宋体" panose="02010600030101010101" pitchFamily="2" charset="-122"/>
                  <a:sym typeface="宋体" panose="02010600030101010101" pitchFamily="2" charset="-122"/>
                </a:rPr>
                <a:t>股东权利</a:t>
              </a:r>
              <a:endParaRPr lang="zh-CN" altLang="en-US" sz="3300" b="1" dirty="0">
                <a:solidFill>
                  <a:srgbClr val="CCEDC7"/>
                </a:solidFill>
                <a:latin typeface="宋体" panose="02010600030101010101" pitchFamily="2" charset="-122"/>
                <a:ea typeface="宋体" panose="02010600030101010101" pitchFamily="2" charset="-122"/>
                <a:sym typeface="宋体" panose="02010600030101010101" pitchFamily="2" charset="-122"/>
              </a:endParaRPr>
            </a:p>
          </p:txBody>
        </p:sp>
        <p:sp>
          <p:nvSpPr>
            <p:cNvPr id="27653" name="AutoShape 5"/>
            <p:cNvSpPr/>
            <p:nvPr/>
          </p:nvSpPr>
          <p:spPr>
            <a:xfrm rot="10800000">
              <a:off x="448824" y="3857855"/>
              <a:ext cx="2575204" cy="363488"/>
            </a:xfrm>
            <a:prstGeom prst="leftArrow">
              <a:avLst>
                <a:gd name="adj1" fmla="val 60000"/>
                <a:gd name="adj2" fmla="val 49658"/>
              </a:avLst>
            </a:prstGeom>
            <a:gradFill rotWithShape="0">
              <a:gsLst>
                <a:gs pos="0">
                  <a:srgbClr val="7C8BA5">
                    <a:alpha val="100000"/>
                  </a:srgbClr>
                </a:gs>
                <a:gs pos="79999">
                  <a:srgbClr val="A4B6D8">
                    <a:alpha val="100000"/>
                  </a:srgbClr>
                </a:gs>
                <a:gs pos="100000">
                  <a:srgbClr val="A3B6DB">
                    <a:alpha val="100000"/>
                  </a:srgbClr>
                </a:gs>
              </a:gsLst>
              <a:lin ang="5400000" scaled="1"/>
              <a:tileRect/>
            </a:gradFill>
            <a:ln w="9525">
              <a:noFill/>
            </a:ln>
          </p:spPr>
          <p:txBody>
            <a:bodyPr anchor="t"/>
            <a:p>
              <a:pPr lvl="0" eaLnBrk="0" hangingPunct="0"/>
              <a:endParaRPr lang="zh-CN" altLang="en-US" dirty="0">
                <a:latin typeface="Arial" panose="020B0604020202020204" pitchFamily="34" charset="0"/>
                <a:ea typeface="宋体" panose="02010600030101010101" pitchFamily="2" charset="-122"/>
              </a:endParaRPr>
            </a:p>
          </p:txBody>
        </p:sp>
        <p:sp>
          <p:nvSpPr>
            <p:cNvPr id="27654" name="AutoShape 6"/>
            <p:cNvSpPr/>
            <p:nvPr/>
          </p:nvSpPr>
          <p:spPr>
            <a:xfrm>
              <a:off x="2434" y="3682487"/>
              <a:ext cx="892778" cy="714223"/>
            </a:xfrm>
            <a:prstGeom prst="roundRect">
              <a:avLst>
                <a:gd name="adj" fmla="val 10000"/>
              </a:avLst>
            </a:prstGeom>
            <a:gradFill rotWithShape="0">
              <a:gsLst>
                <a:gs pos="0">
                  <a:srgbClr val="2D5D97">
                    <a:alpha val="100000"/>
                  </a:srgbClr>
                </a:gs>
                <a:gs pos="79999">
                  <a:srgbClr val="3C7AC5">
                    <a:alpha val="100000"/>
                  </a:srgbClr>
                </a:gs>
                <a:gs pos="100000">
                  <a:srgbClr val="397BC9">
                    <a:alpha val="100000"/>
                  </a:srgbClr>
                </a:gs>
              </a:gsLst>
              <a:lin ang="5400000" scaled="1"/>
              <a:tileRect/>
            </a:gradFill>
            <a:ln w="9525">
              <a:noFill/>
            </a:ln>
          </p:spPr>
          <p:txBody>
            <a:bodyPr anchor="t"/>
            <a:p>
              <a:pPr lvl="0" eaLnBrk="0" hangingPunct="0"/>
              <a:endParaRPr lang="zh-CN" altLang="en-US" dirty="0">
                <a:latin typeface="Arial" panose="020B0604020202020204" pitchFamily="34" charset="0"/>
                <a:ea typeface="宋体" panose="02010600030101010101" pitchFamily="2" charset="-122"/>
              </a:endParaRPr>
            </a:p>
          </p:txBody>
        </p:sp>
        <p:sp>
          <p:nvSpPr>
            <p:cNvPr id="27655" name="Rectangle 7"/>
            <p:cNvSpPr/>
            <p:nvPr/>
          </p:nvSpPr>
          <p:spPr>
            <a:xfrm>
              <a:off x="23353" y="3703406"/>
              <a:ext cx="850940" cy="672385"/>
            </a:xfrm>
            <a:prstGeom prst="rect">
              <a:avLst/>
            </a:prstGeom>
            <a:noFill/>
            <a:ln w="9525">
              <a:noFill/>
            </a:ln>
          </p:spPr>
          <p:txBody>
            <a:bodyPr lIns="38100" tIns="38100" rIns="38100" bIns="38100" anchor="ctr"/>
            <a:p>
              <a:pPr lvl="0" algn="ctr" eaLnBrk="0" hangingPunct="0">
                <a:lnSpc>
                  <a:spcPct val="90000"/>
                </a:lnSpc>
                <a:spcAft>
                  <a:spcPct val="35000"/>
                </a:spcAft>
              </a:pPr>
              <a:r>
                <a:rPr lang="zh-CN" altLang="en-US" sz="2000" b="1" dirty="0">
                  <a:solidFill>
                    <a:srgbClr val="CCEDC7"/>
                  </a:solidFill>
                  <a:latin typeface="宋体" panose="02010600030101010101" pitchFamily="2" charset="-122"/>
                  <a:ea typeface="宋体" panose="02010600030101010101" pitchFamily="2" charset="-122"/>
                  <a:sym typeface="宋体" panose="02010600030101010101" pitchFamily="2" charset="-122"/>
                </a:rPr>
                <a:t>表决权</a:t>
              </a:r>
              <a:endParaRPr lang="zh-CN" altLang="en-US" sz="2000" b="1" dirty="0">
                <a:solidFill>
                  <a:srgbClr val="CCEDC7"/>
                </a:solidFill>
                <a:latin typeface="宋体" panose="02010600030101010101" pitchFamily="2" charset="-122"/>
                <a:ea typeface="宋体" panose="02010600030101010101" pitchFamily="2" charset="-122"/>
                <a:sym typeface="宋体" panose="02010600030101010101" pitchFamily="2" charset="-122"/>
              </a:endParaRPr>
            </a:p>
          </p:txBody>
        </p:sp>
        <p:sp>
          <p:nvSpPr>
            <p:cNvPr id="27656" name="AutoShape 8"/>
            <p:cNvSpPr/>
            <p:nvPr/>
          </p:nvSpPr>
          <p:spPr>
            <a:xfrm rot="-9720000">
              <a:off x="557720" y="3170314"/>
              <a:ext cx="2582111" cy="363488"/>
            </a:xfrm>
            <a:prstGeom prst="leftArrow">
              <a:avLst>
                <a:gd name="adj1" fmla="val 60000"/>
                <a:gd name="adj2" fmla="val 49660"/>
              </a:avLst>
            </a:prstGeom>
            <a:gradFill rotWithShape="0">
              <a:gsLst>
                <a:gs pos="0">
                  <a:srgbClr val="7C8BA5">
                    <a:alpha val="100000"/>
                  </a:srgbClr>
                </a:gs>
                <a:gs pos="79999">
                  <a:srgbClr val="A4B6D8">
                    <a:alpha val="100000"/>
                  </a:srgbClr>
                </a:gs>
                <a:gs pos="100000">
                  <a:srgbClr val="A3B6DB">
                    <a:alpha val="100000"/>
                  </a:srgbClr>
                </a:gs>
              </a:gsLst>
              <a:lin ang="5400000" scaled="1"/>
              <a:tileRect/>
            </a:gradFill>
            <a:ln w="9525">
              <a:noFill/>
            </a:ln>
          </p:spPr>
          <p:txBody>
            <a:bodyPr anchor="t"/>
            <a:p>
              <a:pPr lvl="0" eaLnBrk="0" hangingPunct="0"/>
              <a:endParaRPr lang="zh-CN" altLang="en-US" dirty="0">
                <a:latin typeface="Arial" panose="020B0604020202020204" pitchFamily="34" charset="0"/>
                <a:ea typeface="宋体" panose="02010600030101010101" pitchFamily="2" charset="-122"/>
              </a:endParaRPr>
            </a:p>
          </p:txBody>
        </p:sp>
        <p:sp>
          <p:nvSpPr>
            <p:cNvPr id="27657" name="AutoShape 9"/>
            <p:cNvSpPr/>
            <p:nvPr/>
          </p:nvSpPr>
          <p:spPr>
            <a:xfrm>
              <a:off x="174519" y="2595988"/>
              <a:ext cx="892778" cy="714223"/>
            </a:xfrm>
            <a:prstGeom prst="roundRect">
              <a:avLst>
                <a:gd name="adj" fmla="val 10000"/>
              </a:avLst>
            </a:prstGeom>
            <a:gradFill rotWithShape="0">
              <a:gsLst>
                <a:gs pos="0">
                  <a:srgbClr val="2D5D97">
                    <a:alpha val="100000"/>
                  </a:srgbClr>
                </a:gs>
                <a:gs pos="79999">
                  <a:srgbClr val="3C7AC5">
                    <a:alpha val="100000"/>
                  </a:srgbClr>
                </a:gs>
                <a:gs pos="100000">
                  <a:srgbClr val="397BC9">
                    <a:alpha val="100000"/>
                  </a:srgbClr>
                </a:gs>
              </a:gsLst>
              <a:lin ang="5400000" scaled="1"/>
              <a:tileRect/>
            </a:gradFill>
            <a:ln w="9525">
              <a:noFill/>
            </a:ln>
          </p:spPr>
          <p:txBody>
            <a:bodyPr anchor="t"/>
            <a:p>
              <a:pPr lvl="0" eaLnBrk="0" hangingPunct="0"/>
              <a:endParaRPr lang="zh-CN" altLang="en-US" dirty="0">
                <a:latin typeface="Arial" panose="020B0604020202020204" pitchFamily="34" charset="0"/>
                <a:ea typeface="宋体" panose="02010600030101010101" pitchFamily="2" charset="-122"/>
              </a:endParaRPr>
            </a:p>
          </p:txBody>
        </p:sp>
        <p:sp>
          <p:nvSpPr>
            <p:cNvPr id="27658" name="Rectangle 10"/>
            <p:cNvSpPr/>
            <p:nvPr/>
          </p:nvSpPr>
          <p:spPr>
            <a:xfrm>
              <a:off x="195438" y="2616907"/>
              <a:ext cx="850940" cy="672385"/>
            </a:xfrm>
            <a:prstGeom prst="rect">
              <a:avLst/>
            </a:prstGeom>
            <a:noFill/>
            <a:ln w="9525">
              <a:noFill/>
            </a:ln>
          </p:spPr>
          <p:txBody>
            <a:bodyPr lIns="38100" tIns="38100" rIns="38100" bIns="38100" anchor="ctr"/>
            <a:p>
              <a:pPr lvl="0" algn="ctr" eaLnBrk="0" hangingPunct="0">
                <a:lnSpc>
                  <a:spcPct val="90000"/>
                </a:lnSpc>
                <a:spcAft>
                  <a:spcPct val="35000"/>
                </a:spcAft>
              </a:pPr>
              <a:r>
                <a:rPr lang="zh-CN" altLang="en-US" sz="2000" b="1" dirty="0">
                  <a:solidFill>
                    <a:srgbClr val="CCEDC7"/>
                  </a:solidFill>
                  <a:latin typeface="宋体" panose="02010600030101010101" pitchFamily="2" charset="-122"/>
                  <a:ea typeface="宋体" panose="02010600030101010101" pitchFamily="2" charset="-122"/>
                  <a:sym typeface="宋体" panose="02010600030101010101" pitchFamily="2" charset="-122"/>
                </a:rPr>
                <a:t>选举权</a:t>
              </a:r>
              <a:endParaRPr lang="zh-CN" altLang="en-US" sz="2000" b="1" dirty="0">
                <a:solidFill>
                  <a:srgbClr val="CCEDC7"/>
                </a:solidFill>
                <a:latin typeface="宋体" panose="02010600030101010101" pitchFamily="2" charset="-122"/>
                <a:ea typeface="宋体" panose="02010600030101010101" pitchFamily="2" charset="-122"/>
                <a:sym typeface="宋体" panose="02010600030101010101" pitchFamily="2" charset="-122"/>
              </a:endParaRPr>
            </a:p>
          </p:txBody>
        </p:sp>
        <p:sp>
          <p:nvSpPr>
            <p:cNvPr id="27659" name="AutoShape 11"/>
            <p:cNvSpPr/>
            <p:nvPr/>
          </p:nvSpPr>
          <p:spPr>
            <a:xfrm rot="-8640000">
              <a:off x="872104" y="2555133"/>
              <a:ext cx="2599323" cy="363488"/>
            </a:xfrm>
            <a:prstGeom prst="leftArrow">
              <a:avLst>
                <a:gd name="adj1" fmla="val 60000"/>
                <a:gd name="adj2" fmla="val 49660"/>
              </a:avLst>
            </a:prstGeom>
            <a:gradFill rotWithShape="0">
              <a:gsLst>
                <a:gs pos="0">
                  <a:srgbClr val="7C8BA5">
                    <a:alpha val="100000"/>
                  </a:srgbClr>
                </a:gs>
                <a:gs pos="79999">
                  <a:srgbClr val="A4B6D8">
                    <a:alpha val="100000"/>
                  </a:srgbClr>
                </a:gs>
                <a:gs pos="100000">
                  <a:srgbClr val="A3B6DB">
                    <a:alpha val="100000"/>
                  </a:srgbClr>
                </a:gs>
              </a:gsLst>
              <a:lin ang="5400000" scaled="1"/>
              <a:tileRect/>
            </a:gradFill>
            <a:ln w="9525">
              <a:noFill/>
            </a:ln>
          </p:spPr>
          <p:txBody>
            <a:bodyPr anchor="t"/>
            <a:p>
              <a:pPr lvl="0" eaLnBrk="0" hangingPunct="0"/>
              <a:endParaRPr lang="zh-CN" altLang="en-US" dirty="0">
                <a:latin typeface="Arial" panose="020B0604020202020204" pitchFamily="34" charset="0"/>
                <a:ea typeface="宋体" panose="02010600030101010101" pitchFamily="2" charset="-122"/>
              </a:endParaRPr>
            </a:p>
          </p:txBody>
        </p:sp>
        <p:sp>
          <p:nvSpPr>
            <p:cNvPr id="27660" name="AutoShape 12"/>
            <p:cNvSpPr/>
            <p:nvPr/>
          </p:nvSpPr>
          <p:spPr>
            <a:xfrm>
              <a:off x="673928" y="1615844"/>
              <a:ext cx="892778" cy="714223"/>
            </a:xfrm>
            <a:prstGeom prst="roundRect">
              <a:avLst>
                <a:gd name="adj" fmla="val 10000"/>
              </a:avLst>
            </a:prstGeom>
            <a:gradFill rotWithShape="0">
              <a:gsLst>
                <a:gs pos="0">
                  <a:srgbClr val="2D5D97">
                    <a:alpha val="100000"/>
                  </a:srgbClr>
                </a:gs>
                <a:gs pos="79999">
                  <a:srgbClr val="3C7AC5">
                    <a:alpha val="100000"/>
                  </a:srgbClr>
                </a:gs>
                <a:gs pos="100000">
                  <a:srgbClr val="397BC9">
                    <a:alpha val="100000"/>
                  </a:srgbClr>
                </a:gs>
              </a:gsLst>
              <a:lin ang="5400000" scaled="1"/>
              <a:tileRect/>
            </a:gradFill>
            <a:ln w="9525">
              <a:noFill/>
            </a:ln>
          </p:spPr>
          <p:txBody>
            <a:bodyPr anchor="t"/>
            <a:p>
              <a:pPr lvl="0" eaLnBrk="0" hangingPunct="0"/>
              <a:endParaRPr lang="zh-CN" altLang="en-US" dirty="0">
                <a:latin typeface="Arial" panose="020B0604020202020204" pitchFamily="34" charset="0"/>
                <a:ea typeface="宋体" panose="02010600030101010101" pitchFamily="2" charset="-122"/>
              </a:endParaRPr>
            </a:p>
          </p:txBody>
        </p:sp>
        <p:sp>
          <p:nvSpPr>
            <p:cNvPr id="27661" name="Rectangle 13"/>
            <p:cNvSpPr/>
            <p:nvPr/>
          </p:nvSpPr>
          <p:spPr>
            <a:xfrm>
              <a:off x="694847" y="1636763"/>
              <a:ext cx="850940" cy="672385"/>
            </a:xfrm>
            <a:prstGeom prst="rect">
              <a:avLst/>
            </a:prstGeom>
            <a:noFill/>
            <a:ln w="9525">
              <a:noFill/>
            </a:ln>
          </p:spPr>
          <p:txBody>
            <a:bodyPr lIns="38100" tIns="38100" rIns="38100" bIns="38100" anchor="ctr"/>
            <a:p>
              <a:pPr lvl="0" algn="ctr" eaLnBrk="0" hangingPunct="0">
                <a:lnSpc>
                  <a:spcPct val="90000"/>
                </a:lnSpc>
                <a:spcAft>
                  <a:spcPct val="35000"/>
                </a:spcAft>
              </a:pPr>
              <a:r>
                <a:rPr lang="zh-CN" altLang="en-US" sz="2000" b="1" dirty="0">
                  <a:solidFill>
                    <a:srgbClr val="CCEDC7"/>
                  </a:solidFill>
                  <a:latin typeface="宋体" panose="02010600030101010101" pitchFamily="2" charset="-122"/>
                  <a:ea typeface="宋体" panose="02010600030101010101" pitchFamily="2" charset="-122"/>
                  <a:sym typeface="宋体" panose="02010600030101010101" pitchFamily="2" charset="-122"/>
                </a:rPr>
                <a:t>转让权</a:t>
              </a:r>
              <a:endParaRPr lang="zh-CN" altLang="en-US" sz="2000" b="1" dirty="0">
                <a:solidFill>
                  <a:srgbClr val="CCEDC7"/>
                </a:solidFill>
                <a:latin typeface="宋体" panose="02010600030101010101" pitchFamily="2" charset="-122"/>
                <a:ea typeface="宋体" panose="02010600030101010101" pitchFamily="2" charset="-122"/>
                <a:sym typeface="宋体" panose="02010600030101010101" pitchFamily="2" charset="-122"/>
              </a:endParaRPr>
            </a:p>
          </p:txBody>
        </p:sp>
        <p:sp>
          <p:nvSpPr>
            <p:cNvPr id="27662" name="AutoShape 14"/>
            <p:cNvSpPr/>
            <p:nvPr/>
          </p:nvSpPr>
          <p:spPr>
            <a:xfrm rot="-7560000">
              <a:off x="1358347" y="2072765"/>
              <a:ext cx="2619027" cy="363488"/>
            </a:xfrm>
            <a:prstGeom prst="leftArrow">
              <a:avLst>
                <a:gd name="adj1" fmla="val 60000"/>
                <a:gd name="adj2" fmla="val 49636"/>
              </a:avLst>
            </a:prstGeom>
            <a:gradFill rotWithShape="0">
              <a:gsLst>
                <a:gs pos="0">
                  <a:srgbClr val="7C8BA5">
                    <a:alpha val="100000"/>
                  </a:srgbClr>
                </a:gs>
                <a:gs pos="79999">
                  <a:srgbClr val="A4B6D8">
                    <a:alpha val="100000"/>
                  </a:srgbClr>
                </a:gs>
                <a:gs pos="100000">
                  <a:srgbClr val="A3B6DB">
                    <a:alpha val="100000"/>
                  </a:srgbClr>
                </a:gs>
              </a:gsLst>
              <a:lin ang="5400000" scaled="1"/>
              <a:tileRect/>
            </a:gradFill>
            <a:ln w="9525">
              <a:noFill/>
            </a:ln>
          </p:spPr>
          <p:txBody>
            <a:bodyPr anchor="t"/>
            <a:p>
              <a:pPr lvl="0" eaLnBrk="0" hangingPunct="0"/>
              <a:endParaRPr lang="zh-CN" altLang="en-US" dirty="0">
                <a:latin typeface="Arial" panose="020B0604020202020204" pitchFamily="34" charset="0"/>
                <a:ea typeface="宋体" panose="02010600030101010101" pitchFamily="2" charset="-122"/>
              </a:endParaRPr>
            </a:p>
          </p:txBody>
        </p:sp>
        <p:sp>
          <p:nvSpPr>
            <p:cNvPr id="27663" name="AutoShape 15"/>
            <p:cNvSpPr/>
            <p:nvPr/>
          </p:nvSpPr>
          <p:spPr>
            <a:xfrm>
              <a:off x="1451775" y="837996"/>
              <a:ext cx="892778" cy="714223"/>
            </a:xfrm>
            <a:prstGeom prst="roundRect">
              <a:avLst>
                <a:gd name="adj" fmla="val 10000"/>
              </a:avLst>
            </a:prstGeom>
            <a:gradFill rotWithShape="0">
              <a:gsLst>
                <a:gs pos="0">
                  <a:srgbClr val="2D5D97">
                    <a:alpha val="100000"/>
                  </a:srgbClr>
                </a:gs>
                <a:gs pos="79999">
                  <a:srgbClr val="3C7AC5">
                    <a:alpha val="100000"/>
                  </a:srgbClr>
                </a:gs>
                <a:gs pos="100000">
                  <a:srgbClr val="397BC9">
                    <a:alpha val="100000"/>
                  </a:srgbClr>
                </a:gs>
              </a:gsLst>
              <a:lin ang="5400000" scaled="1"/>
              <a:tileRect/>
            </a:gradFill>
            <a:ln w="9525">
              <a:noFill/>
            </a:ln>
          </p:spPr>
          <p:txBody>
            <a:bodyPr anchor="t"/>
            <a:p>
              <a:pPr lvl="0" eaLnBrk="0" hangingPunct="0"/>
              <a:endParaRPr lang="zh-CN" altLang="en-US" dirty="0">
                <a:latin typeface="Arial" panose="020B0604020202020204" pitchFamily="34" charset="0"/>
                <a:ea typeface="宋体" panose="02010600030101010101" pitchFamily="2" charset="-122"/>
              </a:endParaRPr>
            </a:p>
          </p:txBody>
        </p:sp>
        <p:sp>
          <p:nvSpPr>
            <p:cNvPr id="27664" name="Rectangle 16"/>
            <p:cNvSpPr/>
            <p:nvPr/>
          </p:nvSpPr>
          <p:spPr>
            <a:xfrm>
              <a:off x="1472694" y="858915"/>
              <a:ext cx="850940" cy="672385"/>
            </a:xfrm>
            <a:prstGeom prst="rect">
              <a:avLst/>
            </a:prstGeom>
            <a:noFill/>
            <a:ln w="9525">
              <a:noFill/>
            </a:ln>
          </p:spPr>
          <p:txBody>
            <a:bodyPr lIns="38100" tIns="38100" rIns="38100" bIns="38100" anchor="ctr"/>
            <a:p>
              <a:pPr lvl="0" algn="ctr" eaLnBrk="0" hangingPunct="0">
                <a:lnSpc>
                  <a:spcPct val="90000"/>
                </a:lnSpc>
                <a:spcAft>
                  <a:spcPct val="35000"/>
                </a:spcAft>
              </a:pPr>
              <a:r>
                <a:rPr lang="zh-CN" altLang="en-US" sz="2000" b="1" dirty="0">
                  <a:solidFill>
                    <a:srgbClr val="CCEDC7"/>
                  </a:solidFill>
                  <a:latin typeface="宋体" panose="02010600030101010101" pitchFamily="2" charset="-122"/>
                  <a:ea typeface="宋体" panose="02010600030101010101" pitchFamily="2" charset="-122"/>
                  <a:sym typeface="宋体" panose="02010600030101010101" pitchFamily="2" charset="-122"/>
                </a:rPr>
                <a:t>知情权</a:t>
              </a:r>
              <a:endParaRPr lang="zh-CN" altLang="en-US" sz="2000" b="1" dirty="0">
                <a:solidFill>
                  <a:srgbClr val="CCEDC7"/>
                </a:solidFill>
                <a:latin typeface="宋体" panose="02010600030101010101" pitchFamily="2" charset="-122"/>
                <a:ea typeface="宋体" panose="02010600030101010101" pitchFamily="2" charset="-122"/>
                <a:sym typeface="宋体" panose="02010600030101010101" pitchFamily="2" charset="-122"/>
              </a:endParaRPr>
            </a:p>
          </p:txBody>
        </p:sp>
        <p:sp>
          <p:nvSpPr>
            <p:cNvPr id="27665" name="AutoShape 17"/>
            <p:cNvSpPr/>
            <p:nvPr/>
          </p:nvSpPr>
          <p:spPr>
            <a:xfrm rot="-6480000">
              <a:off x="1968323" y="1766404"/>
              <a:ext cx="2633841" cy="363488"/>
            </a:xfrm>
            <a:prstGeom prst="leftArrow">
              <a:avLst>
                <a:gd name="adj1" fmla="val 60000"/>
                <a:gd name="adj2" fmla="val 49648"/>
              </a:avLst>
            </a:prstGeom>
            <a:gradFill rotWithShape="0">
              <a:gsLst>
                <a:gs pos="0">
                  <a:srgbClr val="7C8BA5">
                    <a:alpha val="100000"/>
                  </a:srgbClr>
                </a:gs>
                <a:gs pos="79999">
                  <a:srgbClr val="A4B6D8">
                    <a:alpha val="100000"/>
                  </a:srgbClr>
                </a:gs>
                <a:gs pos="100000">
                  <a:srgbClr val="A3B6DB">
                    <a:alpha val="100000"/>
                  </a:srgbClr>
                </a:gs>
              </a:gsLst>
              <a:lin ang="5400000" scaled="1"/>
              <a:tileRect/>
            </a:gradFill>
            <a:ln w="9525">
              <a:noFill/>
            </a:ln>
          </p:spPr>
          <p:txBody>
            <a:bodyPr anchor="t"/>
            <a:p>
              <a:pPr lvl="0" eaLnBrk="0" hangingPunct="0"/>
              <a:endParaRPr lang="zh-CN" altLang="en-US" dirty="0">
                <a:latin typeface="Arial" panose="020B0604020202020204" pitchFamily="34" charset="0"/>
                <a:ea typeface="宋体" panose="02010600030101010101" pitchFamily="2" charset="-122"/>
              </a:endParaRPr>
            </a:p>
          </p:txBody>
        </p:sp>
        <p:sp>
          <p:nvSpPr>
            <p:cNvPr id="27666" name="AutoShape 18"/>
            <p:cNvSpPr/>
            <p:nvPr/>
          </p:nvSpPr>
          <p:spPr>
            <a:xfrm>
              <a:off x="2431920" y="338587"/>
              <a:ext cx="892778" cy="714223"/>
            </a:xfrm>
            <a:prstGeom prst="roundRect">
              <a:avLst>
                <a:gd name="adj" fmla="val 10000"/>
              </a:avLst>
            </a:prstGeom>
            <a:gradFill rotWithShape="0">
              <a:gsLst>
                <a:gs pos="0">
                  <a:srgbClr val="2D5D97">
                    <a:alpha val="100000"/>
                  </a:srgbClr>
                </a:gs>
                <a:gs pos="79999">
                  <a:srgbClr val="3C7AC5">
                    <a:alpha val="100000"/>
                  </a:srgbClr>
                </a:gs>
                <a:gs pos="100000">
                  <a:srgbClr val="397BC9">
                    <a:alpha val="100000"/>
                  </a:srgbClr>
                </a:gs>
              </a:gsLst>
              <a:lin ang="5400000" scaled="1"/>
              <a:tileRect/>
            </a:gradFill>
            <a:ln w="9525">
              <a:noFill/>
            </a:ln>
          </p:spPr>
          <p:txBody>
            <a:bodyPr anchor="t"/>
            <a:p>
              <a:pPr lvl="0" eaLnBrk="0" hangingPunct="0"/>
              <a:endParaRPr lang="zh-CN" altLang="en-US" dirty="0">
                <a:latin typeface="Arial" panose="020B0604020202020204" pitchFamily="34" charset="0"/>
                <a:ea typeface="宋体" panose="02010600030101010101" pitchFamily="2" charset="-122"/>
              </a:endParaRPr>
            </a:p>
          </p:txBody>
        </p:sp>
        <p:sp>
          <p:nvSpPr>
            <p:cNvPr id="27667" name="Rectangle 19"/>
            <p:cNvSpPr/>
            <p:nvPr/>
          </p:nvSpPr>
          <p:spPr>
            <a:xfrm>
              <a:off x="2452839" y="359506"/>
              <a:ext cx="850940" cy="672385"/>
            </a:xfrm>
            <a:prstGeom prst="rect">
              <a:avLst/>
            </a:prstGeom>
            <a:noFill/>
            <a:ln w="9525">
              <a:noFill/>
            </a:ln>
          </p:spPr>
          <p:txBody>
            <a:bodyPr lIns="38100" tIns="38100" rIns="38100" bIns="38100" anchor="ctr"/>
            <a:p>
              <a:pPr lvl="0" algn="ctr" eaLnBrk="0" hangingPunct="0">
                <a:lnSpc>
                  <a:spcPct val="90000"/>
                </a:lnSpc>
                <a:spcAft>
                  <a:spcPct val="35000"/>
                </a:spcAft>
              </a:pPr>
              <a:r>
                <a:rPr lang="zh-CN" altLang="en-US" sz="2000" b="1" dirty="0">
                  <a:solidFill>
                    <a:srgbClr val="CCEDC7"/>
                  </a:solidFill>
                  <a:latin typeface="宋体" panose="02010600030101010101" pitchFamily="2" charset="-122"/>
                  <a:ea typeface="宋体" panose="02010600030101010101" pitchFamily="2" charset="-122"/>
                  <a:sym typeface="宋体" panose="02010600030101010101" pitchFamily="2" charset="-122"/>
                </a:rPr>
                <a:t>建议权</a:t>
              </a:r>
              <a:endParaRPr lang="zh-CN" altLang="en-US" sz="2000" b="1" dirty="0">
                <a:solidFill>
                  <a:srgbClr val="CCEDC7"/>
                </a:solidFill>
                <a:latin typeface="宋体" panose="02010600030101010101" pitchFamily="2" charset="-122"/>
                <a:ea typeface="宋体" panose="02010600030101010101" pitchFamily="2" charset="-122"/>
                <a:sym typeface="宋体" panose="02010600030101010101" pitchFamily="2" charset="-122"/>
              </a:endParaRPr>
            </a:p>
          </p:txBody>
        </p:sp>
        <p:sp>
          <p:nvSpPr>
            <p:cNvPr id="27668" name="AutoShape 20"/>
            <p:cNvSpPr/>
            <p:nvPr/>
          </p:nvSpPr>
          <p:spPr>
            <a:xfrm rot="-5400000">
              <a:off x="2645163" y="1661482"/>
              <a:ext cx="2639257" cy="363488"/>
            </a:xfrm>
            <a:prstGeom prst="leftArrow">
              <a:avLst>
                <a:gd name="adj1" fmla="val 60000"/>
                <a:gd name="adj2" fmla="val 49649"/>
              </a:avLst>
            </a:prstGeom>
            <a:gradFill rotWithShape="0">
              <a:gsLst>
                <a:gs pos="0">
                  <a:srgbClr val="7C8BA5">
                    <a:alpha val="100000"/>
                  </a:srgbClr>
                </a:gs>
                <a:gs pos="79999">
                  <a:srgbClr val="A4B6D8">
                    <a:alpha val="100000"/>
                  </a:srgbClr>
                </a:gs>
                <a:gs pos="100000">
                  <a:srgbClr val="A3B6DB">
                    <a:alpha val="100000"/>
                  </a:srgbClr>
                </a:gs>
              </a:gsLst>
              <a:lin ang="5400000" scaled="1"/>
              <a:tileRect/>
            </a:gradFill>
            <a:ln w="9525">
              <a:noFill/>
            </a:ln>
          </p:spPr>
          <p:txBody>
            <a:bodyPr anchor="t"/>
            <a:p>
              <a:pPr lvl="0" eaLnBrk="0" hangingPunct="0"/>
              <a:endParaRPr lang="zh-CN" altLang="en-US" dirty="0">
                <a:latin typeface="Arial" panose="020B0604020202020204" pitchFamily="34" charset="0"/>
                <a:ea typeface="宋体" panose="02010600030101010101" pitchFamily="2" charset="-122"/>
              </a:endParaRPr>
            </a:p>
          </p:txBody>
        </p:sp>
        <p:sp>
          <p:nvSpPr>
            <p:cNvPr id="27669" name="AutoShape 21"/>
            <p:cNvSpPr/>
            <p:nvPr/>
          </p:nvSpPr>
          <p:spPr>
            <a:xfrm>
              <a:off x="3518419" y="166503"/>
              <a:ext cx="892778" cy="714223"/>
            </a:xfrm>
            <a:prstGeom prst="roundRect">
              <a:avLst>
                <a:gd name="adj" fmla="val 10000"/>
              </a:avLst>
            </a:prstGeom>
            <a:gradFill rotWithShape="0">
              <a:gsLst>
                <a:gs pos="0">
                  <a:srgbClr val="2D5D97">
                    <a:alpha val="100000"/>
                  </a:srgbClr>
                </a:gs>
                <a:gs pos="79999">
                  <a:srgbClr val="3C7AC5">
                    <a:alpha val="100000"/>
                  </a:srgbClr>
                </a:gs>
                <a:gs pos="100000">
                  <a:srgbClr val="397BC9">
                    <a:alpha val="100000"/>
                  </a:srgbClr>
                </a:gs>
              </a:gsLst>
              <a:lin ang="5400000" scaled="1"/>
              <a:tileRect/>
            </a:gradFill>
            <a:ln w="9525">
              <a:noFill/>
            </a:ln>
          </p:spPr>
          <p:txBody>
            <a:bodyPr anchor="t"/>
            <a:p>
              <a:pPr lvl="0" eaLnBrk="0" hangingPunct="0"/>
              <a:endParaRPr lang="zh-CN" altLang="en-US" dirty="0">
                <a:latin typeface="Arial" panose="020B0604020202020204" pitchFamily="34" charset="0"/>
                <a:ea typeface="宋体" panose="02010600030101010101" pitchFamily="2" charset="-122"/>
              </a:endParaRPr>
            </a:p>
          </p:txBody>
        </p:sp>
        <p:sp>
          <p:nvSpPr>
            <p:cNvPr id="27670" name="Rectangle 22"/>
            <p:cNvSpPr/>
            <p:nvPr/>
          </p:nvSpPr>
          <p:spPr>
            <a:xfrm>
              <a:off x="3539338" y="187422"/>
              <a:ext cx="850940" cy="672385"/>
            </a:xfrm>
            <a:prstGeom prst="rect">
              <a:avLst/>
            </a:prstGeom>
            <a:noFill/>
            <a:ln w="9525">
              <a:noFill/>
            </a:ln>
          </p:spPr>
          <p:txBody>
            <a:bodyPr lIns="38100" tIns="38100" rIns="38100" bIns="38100" anchor="ctr"/>
            <a:p>
              <a:pPr lvl="0" algn="ctr" eaLnBrk="0" hangingPunct="0">
                <a:lnSpc>
                  <a:spcPct val="90000"/>
                </a:lnSpc>
                <a:spcAft>
                  <a:spcPct val="35000"/>
                </a:spcAft>
              </a:pPr>
              <a:r>
                <a:rPr lang="zh-CN" altLang="en-US" sz="2000" b="1" dirty="0">
                  <a:solidFill>
                    <a:srgbClr val="CCEDC7"/>
                  </a:solidFill>
                  <a:latin typeface="宋体" panose="02010600030101010101" pitchFamily="2" charset="-122"/>
                  <a:ea typeface="宋体" panose="02010600030101010101" pitchFamily="2" charset="-122"/>
                  <a:sym typeface="宋体" panose="02010600030101010101" pitchFamily="2" charset="-122"/>
                </a:rPr>
                <a:t>优先购</a:t>
              </a:r>
              <a:endParaRPr lang="zh-CN" altLang="en-US" sz="2000" b="1" dirty="0">
                <a:solidFill>
                  <a:srgbClr val="CCEDC7"/>
                </a:solidFill>
                <a:latin typeface="宋体" panose="02010600030101010101" pitchFamily="2" charset="-122"/>
                <a:ea typeface="宋体" panose="02010600030101010101" pitchFamily="2" charset="-122"/>
                <a:sym typeface="宋体" panose="02010600030101010101" pitchFamily="2" charset="-122"/>
              </a:endParaRPr>
            </a:p>
          </p:txBody>
        </p:sp>
        <p:sp>
          <p:nvSpPr>
            <p:cNvPr id="27671" name="AutoShape 23"/>
            <p:cNvSpPr/>
            <p:nvPr/>
          </p:nvSpPr>
          <p:spPr>
            <a:xfrm rot="-4320000">
              <a:off x="3327419" y="1766404"/>
              <a:ext cx="2633841" cy="363488"/>
            </a:xfrm>
            <a:prstGeom prst="leftArrow">
              <a:avLst>
                <a:gd name="adj1" fmla="val 60000"/>
                <a:gd name="adj2" fmla="val 49648"/>
              </a:avLst>
            </a:prstGeom>
            <a:gradFill rotWithShape="0">
              <a:gsLst>
                <a:gs pos="0">
                  <a:srgbClr val="7C8BA5">
                    <a:alpha val="100000"/>
                  </a:srgbClr>
                </a:gs>
                <a:gs pos="79999">
                  <a:srgbClr val="A4B6D8">
                    <a:alpha val="100000"/>
                  </a:srgbClr>
                </a:gs>
                <a:gs pos="100000">
                  <a:srgbClr val="A3B6DB">
                    <a:alpha val="100000"/>
                  </a:srgbClr>
                </a:gs>
              </a:gsLst>
              <a:lin ang="5400000" scaled="1"/>
              <a:tileRect/>
            </a:gradFill>
            <a:ln w="9525">
              <a:noFill/>
            </a:ln>
          </p:spPr>
          <p:txBody>
            <a:bodyPr anchor="t"/>
            <a:p>
              <a:pPr lvl="0" eaLnBrk="0" hangingPunct="0"/>
              <a:endParaRPr lang="zh-CN" altLang="en-US" dirty="0">
                <a:latin typeface="Arial" panose="020B0604020202020204" pitchFamily="34" charset="0"/>
                <a:ea typeface="宋体" panose="02010600030101010101" pitchFamily="2" charset="-122"/>
              </a:endParaRPr>
            </a:p>
          </p:txBody>
        </p:sp>
        <p:sp>
          <p:nvSpPr>
            <p:cNvPr id="27672" name="AutoShape 24"/>
            <p:cNvSpPr/>
            <p:nvPr/>
          </p:nvSpPr>
          <p:spPr>
            <a:xfrm>
              <a:off x="4604918" y="338587"/>
              <a:ext cx="892778" cy="714223"/>
            </a:xfrm>
            <a:prstGeom prst="roundRect">
              <a:avLst>
                <a:gd name="adj" fmla="val 10000"/>
              </a:avLst>
            </a:prstGeom>
            <a:gradFill rotWithShape="0">
              <a:gsLst>
                <a:gs pos="0">
                  <a:srgbClr val="2D5D97">
                    <a:alpha val="100000"/>
                  </a:srgbClr>
                </a:gs>
                <a:gs pos="79999">
                  <a:srgbClr val="3C7AC5">
                    <a:alpha val="100000"/>
                  </a:srgbClr>
                </a:gs>
                <a:gs pos="100000">
                  <a:srgbClr val="397BC9">
                    <a:alpha val="100000"/>
                  </a:srgbClr>
                </a:gs>
              </a:gsLst>
              <a:lin ang="5400000" scaled="1"/>
              <a:tileRect/>
            </a:gradFill>
            <a:ln w="9525">
              <a:noFill/>
            </a:ln>
          </p:spPr>
          <p:txBody>
            <a:bodyPr anchor="t"/>
            <a:p>
              <a:pPr lvl="0" eaLnBrk="0" hangingPunct="0"/>
              <a:endParaRPr lang="zh-CN" altLang="en-US" dirty="0">
                <a:latin typeface="Arial" panose="020B0604020202020204" pitchFamily="34" charset="0"/>
                <a:ea typeface="宋体" panose="02010600030101010101" pitchFamily="2" charset="-122"/>
              </a:endParaRPr>
            </a:p>
          </p:txBody>
        </p:sp>
        <p:sp>
          <p:nvSpPr>
            <p:cNvPr id="27673" name="Rectangle 25"/>
            <p:cNvSpPr/>
            <p:nvPr/>
          </p:nvSpPr>
          <p:spPr>
            <a:xfrm>
              <a:off x="4625837" y="359506"/>
              <a:ext cx="850940" cy="672385"/>
            </a:xfrm>
            <a:prstGeom prst="rect">
              <a:avLst/>
            </a:prstGeom>
            <a:noFill/>
            <a:ln w="9525">
              <a:noFill/>
            </a:ln>
          </p:spPr>
          <p:txBody>
            <a:bodyPr lIns="38100" tIns="38100" rIns="38100" bIns="38100" anchor="ctr"/>
            <a:p>
              <a:pPr lvl="0" algn="ctr" eaLnBrk="0" hangingPunct="0">
                <a:lnSpc>
                  <a:spcPct val="90000"/>
                </a:lnSpc>
                <a:spcAft>
                  <a:spcPct val="35000"/>
                </a:spcAft>
              </a:pPr>
              <a:r>
                <a:rPr lang="zh-CN" altLang="en-US" sz="2000" b="1" dirty="0">
                  <a:solidFill>
                    <a:srgbClr val="CCEDC7"/>
                  </a:solidFill>
                  <a:latin typeface="宋体" panose="02010600030101010101" pitchFamily="2" charset="-122"/>
                  <a:ea typeface="宋体" panose="02010600030101010101" pitchFamily="2" charset="-122"/>
                  <a:sym typeface="宋体" panose="02010600030101010101" pitchFamily="2" charset="-122"/>
                </a:rPr>
                <a:t>分配权</a:t>
              </a:r>
              <a:endParaRPr lang="zh-CN" altLang="en-US" sz="2000" b="1" dirty="0">
                <a:solidFill>
                  <a:srgbClr val="CCEDC7"/>
                </a:solidFill>
                <a:latin typeface="宋体" panose="02010600030101010101" pitchFamily="2" charset="-122"/>
                <a:ea typeface="宋体" panose="02010600030101010101" pitchFamily="2" charset="-122"/>
                <a:sym typeface="宋体" panose="02010600030101010101" pitchFamily="2" charset="-122"/>
              </a:endParaRPr>
            </a:p>
          </p:txBody>
        </p:sp>
        <p:sp>
          <p:nvSpPr>
            <p:cNvPr id="27674" name="AutoShape 26"/>
            <p:cNvSpPr/>
            <p:nvPr/>
          </p:nvSpPr>
          <p:spPr>
            <a:xfrm rot="-3240000">
              <a:off x="3952209" y="2072765"/>
              <a:ext cx="2619027" cy="363488"/>
            </a:xfrm>
            <a:prstGeom prst="leftArrow">
              <a:avLst>
                <a:gd name="adj1" fmla="val 60000"/>
                <a:gd name="adj2" fmla="val 49636"/>
              </a:avLst>
            </a:prstGeom>
            <a:gradFill rotWithShape="0">
              <a:gsLst>
                <a:gs pos="0">
                  <a:srgbClr val="7C8BA5">
                    <a:alpha val="100000"/>
                  </a:srgbClr>
                </a:gs>
                <a:gs pos="79999">
                  <a:srgbClr val="A4B6D8">
                    <a:alpha val="100000"/>
                  </a:srgbClr>
                </a:gs>
                <a:gs pos="100000">
                  <a:srgbClr val="A3B6DB">
                    <a:alpha val="100000"/>
                  </a:srgbClr>
                </a:gs>
              </a:gsLst>
              <a:lin ang="5400000" scaled="1"/>
              <a:tileRect/>
            </a:gradFill>
            <a:ln w="9525">
              <a:noFill/>
            </a:ln>
          </p:spPr>
          <p:txBody>
            <a:bodyPr anchor="t"/>
            <a:p>
              <a:pPr lvl="0" eaLnBrk="0" hangingPunct="0"/>
              <a:endParaRPr lang="zh-CN" altLang="en-US" dirty="0">
                <a:latin typeface="Arial" panose="020B0604020202020204" pitchFamily="34" charset="0"/>
                <a:ea typeface="宋体" panose="02010600030101010101" pitchFamily="2" charset="-122"/>
              </a:endParaRPr>
            </a:p>
          </p:txBody>
        </p:sp>
        <p:sp>
          <p:nvSpPr>
            <p:cNvPr id="27675" name="AutoShape 27"/>
            <p:cNvSpPr/>
            <p:nvPr/>
          </p:nvSpPr>
          <p:spPr>
            <a:xfrm>
              <a:off x="5585063" y="837996"/>
              <a:ext cx="892778" cy="714223"/>
            </a:xfrm>
            <a:prstGeom prst="roundRect">
              <a:avLst>
                <a:gd name="adj" fmla="val 10000"/>
              </a:avLst>
            </a:prstGeom>
            <a:gradFill rotWithShape="0">
              <a:gsLst>
                <a:gs pos="0">
                  <a:srgbClr val="2D5D97">
                    <a:alpha val="100000"/>
                  </a:srgbClr>
                </a:gs>
                <a:gs pos="79999">
                  <a:srgbClr val="3C7AC5">
                    <a:alpha val="100000"/>
                  </a:srgbClr>
                </a:gs>
                <a:gs pos="100000">
                  <a:srgbClr val="397BC9">
                    <a:alpha val="100000"/>
                  </a:srgbClr>
                </a:gs>
              </a:gsLst>
              <a:lin ang="5400000" scaled="1"/>
              <a:tileRect/>
            </a:gradFill>
            <a:ln w="9525">
              <a:noFill/>
            </a:ln>
          </p:spPr>
          <p:txBody>
            <a:bodyPr anchor="t"/>
            <a:p>
              <a:pPr lvl="0" eaLnBrk="0" hangingPunct="0"/>
              <a:endParaRPr lang="zh-CN" altLang="en-US" dirty="0">
                <a:latin typeface="Arial" panose="020B0604020202020204" pitchFamily="34" charset="0"/>
                <a:ea typeface="宋体" panose="02010600030101010101" pitchFamily="2" charset="-122"/>
              </a:endParaRPr>
            </a:p>
          </p:txBody>
        </p:sp>
        <p:sp>
          <p:nvSpPr>
            <p:cNvPr id="27676" name="Rectangle 28"/>
            <p:cNvSpPr/>
            <p:nvPr/>
          </p:nvSpPr>
          <p:spPr>
            <a:xfrm>
              <a:off x="5605982" y="858915"/>
              <a:ext cx="850940" cy="672385"/>
            </a:xfrm>
            <a:prstGeom prst="rect">
              <a:avLst/>
            </a:prstGeom>
            <a:noFill/>
            <a:ln w="9525">
              <a:noFill/>
            </a:ln>
          </p:spPr>
          <p:txBody>
            <a:bodyPr lIns="38100" tIns="38100" rIns="38100" bIns="38100" anchor="ctr"/>
            <a:p>
              <a:pPr lvl="0" algn="ctr" eaLnBrk="0" hangingPunct="0">
                <a:lnSpc>
                  <a:spcPct val="90000"/>
                </a:lnSpc>
                <a:spcAft>
                  <a:spcPct val="35000"/>
                </a:spcAft>
              </a:pPr>
              <a:r>
                <a:rPr lang="zh-CN" altLang="en-US" sz="2000" b="1" dirty="0">
                  <a:solidFill>
                    <a:srgbClr val="CCEDC7"/>
                  </a:solidFill>
                  <a:latin typeface="宋体" panose="02010600030101010101" pitchFamily="2" charset="-122"/>
                  <a:ea typeface="宋体" panose="02010600030101010101" pitchFamily="2" charset="-122"/>
                  <a:sym typeface="宋体" panose="02010600030101010101" pitchFamily="2" charset="-122"/>
                </a:rPr>
                <a:t>召会权</a:t>
              </a:r>
              <a:endParaRPr lang="zh-CN" altLang="en-US" sz="2000" b="1" dirty="0">
                <a:solidFill>
                  <a:srgbClr val="CCEDC7"/>
                </a:solidFill>
                <a:latin typeface="宋体" panose="02010600030101010101" pitchFamily="2" charset="-122"/>
                <a:ea typeface="宋体" panose="02010600030101010101" pitchFamily="2" charset="-122"/>
                <a:sym typeface="宋体" panose="02010600030101010101" pitchFamily="2" charset="-122"/>
              </a:endParaRPr>
            </a:p>
          </p:txBody>
        </p:sp>
        <p:sp>
          <p:nvSpPr>
            <p:cNvPr id="27677" name="AutoShape 29"/>
            <p:cNvSpPr/>
            <p:nvPr/>
          </p:nvSpPr>
          <p:spPr>
            <a:xfrm rot="-2160000">
              <a:off x="4458190" y="2555133"/>
              <a:ext cx="2599323" cy="363488"/>
            </a:xfrm>
            <a:prstGeom prst="leftArrow">
              <a:avLst>
                <a:gd name="adj1" fmla="val 60000"/>
                <a:gd name="adj2" fmla="val 49660"/>
              </a:avLst>
            </a:prstGeom>
            <a:gradFill rotWithShape="0">
              <a:gsLst>
                <a:gs pos="0">
                  <a:srgbClr val="7C8BA5">
                    <a:alpha val="100000"/>
                  </a:srgbClr>
                </a:gs>
                <a:gs pos="79999">
                  <a:srgbClr val="A4B6D8">
                    <a:alpha val="100000"/>
                  </a:srgbClr>
                </a:gs>
                <a:gs pos="100000">
                  <a:srgbClr val="A3B6DB">
                    <a:alpha val="100000"/>
                  </a:srgbClr>
                </a:gs>
              </a:gsLst>
              <a:lin ang="5400000" scaled="1"/>
              <a:tileRect/>
            </a:gradFill>
            <a:ln w="9525">
              <a:noFill/>
            </a:ln>
          </p:spPr>
          <p:txBody>
            <a:bodyPr anchor="t"/>
            <a:p>
              <a:pPr lvl="0" eaLnBrk="0" hangingPunct="0"/>
              <a:endParaRPr lang="zh-CN" altLang="en-US" dirty="0">
                <a:latin typeface="Arial" panose="020B0604020202020204" pitchFamily="34" charset="0"/>
                <a:ea typeface="宋体" panose="02010600030101010101" pitchFamily="2" charset="-122"/>
              </a:endParaRPr>
            </a:p>
          </p:txBody>
        </p:sp>
        <p:sp>
          <p:nvSpPr>
            <p:cNvPr id="27678" name="AutoShape 30"/>
            <p:cNvSpPr/>
            <p:nvPr/>
          </p:nvSpPr>
          <p:spPr>
            <a:xfrm>
              <a:off x="6362910" y="1615844"/>
              <a:ext cx="892778" cy="714223"/>
            </a:xfrm>
            <a:prstGeom prst="roundRect">
              <a:avLst>
                <a:gd name="adj" fmla="val 10000"/>
              </a:avLst>
            </a:prstGeom>
            <a:gradFill rotWithShape="0">
              <a:gsLst>
                <a:gs pos="0">
                  <a:srgbClr val="2D5D97">
                    <a:alpha val="100000"/>
                  </a:srgbClr>
                </a:gs>
                <a:gs pos="79999">
                  <a:srgbClr val="3C7AC5">
                    <a:alpha val="100000"/>
                  </a:srgbClr>
                </a:gs>
                <a:gs pos="100000">
                  <a:srgbClr val="397BC9">
                    <a:alpha val="100000"/>
                  </a:srgbClr>
                </a:gs>
              </a:gsLst>
              <a:lin ang="5400000" scaled="1"/>
              <a:tileRect/>
            </a:gradFill>
            <a:ln w="9525">
              <a:noFill/>
            </a:ln>
          </p:spPr>
          <p:txBody>
            <a:bodyPr anchor="t"/>
            <a:p>
              <a:pPr lvl="0" eaLnBrk="0" hangingPunct="0"/>
              <a:endParaRPr lang="zh-CN" altLang="en-US" dirty="0">
                <a:latin typeface="Arial" panose="020B0604020202020204" pitchFamily="34" charset="0"/>
                <a:ea typeface="宋体" panose="02010600030101010101" pitchFamily="2" charset="-122"/>
              </a:endParaRPr>
            </a:p>
          </p:txBody>
        </p:sp>
        <p:sp>
          <p:nvSpPr>
            <p:cNvPr id="27679" name="Rectangle 31"/>
            <p:cNvSpPr/>
            <p:nvPr/>
          </p:nvSpPr>
          <p:spPr>
            <a:xfrm>
              <a:off x="6383829" y="1636763"/>
              <a:ext cx="850940" cy="672385"/>
            </a:xfrm>
            <a:prstGeom prst="rect">
              <a:avLst/>
            </a:prstGeom>
            <a:noFill/>
            <a:ln w="9525">
              <a:noFill/>
            </a:ln>
          </p:spPr>
          <p:txBody>
            <a:bodyPr lIns="38100" tIns="38100" rIns="38100" bIns="38100" anchor="ctr"/>
            <a:p>
              <a:pPr lvl="0" algn="ctr" eaLnBrk="0" hangingPunct="0">
                <a:lnSpc>
                  <a:spcPct val="90000"/>
                </a:lnSpc>
                <a:spcAft>
                  <a:spcPct val="35000"/>
                </a:spcAft>
              </a:pPr>
              <a:r>
                <a:rPr lang="zh-CN" altLang="en-US" sz="2000" b="1" dirty="0">
                  <a:solidFill>
                    <a:srgbClr val="CCEDC7"/>
                  </a:solidFill>
                  <a:latin typeface="宋体" panose="02010600030101010101" pitchFamily="2" charset="-122"/>
                  <a:ea typeface="宋体" panose="02010600030101010101" pitchFamily="2" charset="-122"/>
                  <a:sym typeface="宋体" panose="02010600030101010101" pitchFamily="2" charset="-122"/>
                </a:rPr>
                <a:t>提案权</a:t>
              </a:r>
              <a:endParaRPr lang="zh-CN" altLang="en-US" sz="2000" b="1" dirty="0">
                <a:solidFill>
                  <a:srgbClr val="CCEDC7"/>
                </a:solidFill>
                <a:latin typeface="宋体" panose="02010600030101010101" pitchFamily="2" charset="-122"/>
                <a:ea typeface="宋体" panose="02010600030101010101" pitchFamily="2" charset="-122"/>
                <a:sym typeface="宋体" panose="02010600030101010101" pitchFamily="2" charset="-122"/>
              </a:endParaRPr>
            </a:p>
          </p:txBody>
        </p:sp>
        <p:sp>
          <p:nvSpPr>
            <p:cNvPr id="27680" name="AutoShape 32"/>
            <p:cNvSpPr/>
            <p:nvPr/>
          </p:nvSpPr>
          <p:spPr>
            <a:xfrm rot="-1080000">
              <a:off x="4789786" y="3170314"/>
              <a:ext cx="2582111" cy="363488"/>
            </a:xfrm>
            <a:prstGeom prst="leftArrow">
              <a:avLst>
                <a:gd name="adj1" fmla="val 60000"/>
                <a:gd name="adj2" fmla="val 49660"/>
              </a:avLst>
            </a:prstGeom>
            <a:gradFill rotWithShape="0">
              <a:gsLst>
                <a:gs pos="0">
                  <a:srgbClr val="7C8BA5">
                    <a:alpha val="100000"/>
                  </a:srgbClr>
                </a:gs>
                <a:gs pos="79999">
                  <a:srgbClr val="A4B6D8">
                    <a:alpha val="100000"/>
                  </a:srgbClr>
                </a:gs>
                <a:gs pos="100000">
                  <a:srgbClr val="A3B6DB">
                    <a:alpha val="100000"/>
                  </a:srgbClr>
                </a:gs>
              </a:gsLst>
              <a:lin ang="5400000" scaled="1"/>
              <a:tileRect/>
            </a:gradFill>
            <a:ln w="9525">
              <a:noFill/>
            </a:ln>
          </p:spPr>
          <p:txBody>
            <a:bodyPr anchor="t"/>
            <a:p>
              <a:pPr lvl="0" eaLnBrk="0" hangingPunct="0"/>
              <a:endParaRPr lang="zh-CN" altLang="en-US" dirty="0">
                <a:latin typeface="Arial" panose="020B0604020202020204" pitchFamily="34" charset="0"/>
                <a:ea typeface="宋体" panose="02010600030101010101" pitchFamily="2" charset="-122"/>
              </a:endParaRPr>
            </a:p>
          </p:txBody>
        </p:sp>
        <p:sp>
          <p:nvSpPr>
            <p:cNvPr id="27681" name="AutoShape 33"/>
            <p:cNvSpPr/>
            <p:nvPr/>
          </p:nvSpPr>
          <p:spPr>
            <a:xfrm>
              <a:off x="6862319" y="2595988"/>
              <a:ext cx="892778" cy="714223"/>
            </a:xfrm>
            <a:prstGeom prst="roundRect">
              <a:avLst>
                <a:gd name="adj" fmla="val 10000"/>
              </a:avLst>
            </a:prstGeom>
            <a:gradFill rotWithShape="0">
              <a:gsLst>
                <a:gs pos="0">
                  <a:srgbClr val="2D5D97">
                    <a:alpha val="100000"/>
                  </a:srgbClr>
                </a:gs>
                <a:gs pos="79999">
                  <a:srgbClr val="3C7AC5">
                    <a:alpha val="100000"/>
                  </a:srgbClr>
                </a:gs>
                <a:gs pos="100000">
                  <a:srgbClr val="397BC9">
                    <a:alpha val="100000"/>
                  </a:srgbClr>
                </a:gs>
              </a:gsLst>
              <a:lin ang="5400000" scaled="1"/>
              <a:tileRect/>
            </a:gradFill>
            <a:ln w="9525">
              <a:noFill/>
            </a:ln>
          </p:spPr>
          <p:txBody>
            <a:bodyPr anchor="t"/>
            <a:p>
              <a:pPr lvl="0" eaLnBrk="0" hangingPunct="0"/>
              <a:endParaRPr lang="zh-CN" altLang="en-US" dirty="0">
                <a:latin typeface="Arial" panose="020B0604020202020204" pitchFamily="34" charset="0"/>
                <a:ea typeface="宋体" panose="02010600030101010101" pitchFamily="2" charset="-122"/>
              </a:endParaRPr>
            </a:p>
          </p:txBody>
        </p:sp>
        <p:sp>
          <p:nvSpPr>
            <p:cNvPr id="27682" name="Rectangle 34"/>
            <p:cNvSpPr/>
            <p:nvPr/>
          </p:nvSpPr>
          <p:spPr>
            <a:xfrm>
              <a:off x="6883238" y="2616907"/>
              <a:ext cx="850940" cy="672385"/>
            </a:xfrm>
            <a:prstGeom prst="rect">
              <a:avLst/>
            </a:prstGeom>
            <a:noFill/>
            <a:ln w="9525">
              <a:noFill/>
            </a:ln>
          </p:spPr>
          <p:txBody>
            <a:bodyPr lIns="38100" tIns="38100" rIns="38100" bIns="38100" anchor="ctr"/>
            <a:p>
              <a:pPr lvl="0" algn="ctr" eaLnBrk="0" hangingPunct="0">
                <a:lnSpc>
                  <a:spcPct val="90000"/>
                </a:lnSpc>
                <a:spcAft>
                  <a:spcPct val="35000"/>
                </a:spcAft>
              </a:pPr>
              <a:r>
                <a:rPr lang="zh-CN" altLang="en-US" sz="2000" b="1" dirty="0">
                  <a:solidFill>
                    <a:srgbClr val="CCEDC7"/>
                  </a:solidFill>
                  <a:latin typeface="宋体" panose="02010600030101010101" pitchFamily="2" charset="-122"/>
                  <a:ea typeface="宋体" panose="02010600030101010101" pitchFamily="2" charset="-122"/>
                  <a:sym typeface="宋体" panose="02010600030101010101" pitchFamily="2" charset="-122"/>
                </a:rPr>
                <a:t>请买权</a:t>
              </a:r>
              <a:endParaRPr lang="zh-CN" altLang="en-US" sz="2000" b="1" dirty="0">
                <a:solidFill>
                  <a:srgbClr val="CCEDC7"/>
                </a:solidFill>
                <a:latin typeface="宋体" panose="02010600030101010101" pitchFamily="2" charset="-122"/>
                <a:ea typeface="宋体" panose="02010600030101010101" pitchFamily="2" charset="-122"/>
                <a:sym typeface="宋体" panose="02010600030101010101" pitchFamily="2" charset="-122"/>
              </a:endParaRPr>
            </a:p>
          </p:txBody>
        </p:sp>
        <p:sp>
          <p:nvSpPr>
            <p:cNvPr id="27683" name="AutoShape 35"/>
            <p:cNvSpPr/>
            <p:nvPr/>
          </p:nvSpPr>
          <p:spPr>
            <a:xfrm>
              <a:off x="4905588" y="3857855"/>
              <a:ext cx="2575204" cy="363488"/>
            </a:xfrm>
            <a:prstGeom prst="leftArrow">
              <a:avLst>
                <a:gd name="adj1" fmla="val 60000"/>
                <a:gd name="adj2" fmla="val 49658"/>
              </a:avLst>
            </a:prstGeom>
            <a:gradFill rotWithShape="0">
              <a:gsLst>
                <a:gs pos="0">
                  <a:srgbClr val="7C8BA5">
                    <a:alpha val="100000"/>
                  </a:srgbClr>
                </a:gs>
                <a:gs pos="79999">
                  <a:srgbClr val="A4B6D8">
                    <a:alpha val="100000"/>
                  </a:srgbClr>
                </a:gs>
                <a:gs pos="100000">
                  <a:srgbClr val="A3B6DB">
                    <a:alpha val="100000"/>
                  </a:srgbClr>
                </a:gs>
              </a:gsLst>
              <a:lin ang="5400000" scaled="1"/>
              <a:tileRect/>
            </a:gradFill>
            <a:ln w="9525">
              <a:noFill/>
            </a:ln>
          </p:spPr>
          <p:txBody>
            <a:bodyPr anchor="t"/>
            <a:p>
              <a:pPr lvl="0" eaLnBrk="0" hangingPunct="0"/>
              <a:endParaRPr lang="zh-CN" altLang="en-US" dirty="0">
                <a:latin typeface="Arial" panose="020B0604020202020204" pitchFamily="34" charset="0"/>
                <a:ea typeface="宋体" panose="02010600030101010101" pitchFamily="2" charset="-122"/>
              </a:endParaRPr>
            </a:p>
          </p:txBody>
        </p:sp>
        <p:sp>
          <p:nvSpPr>
            <p:cNvPr id="27684" name="AutoShape 36"/>
            <p:cNvSpPr/>
            <p:nvPr/>
          </p:nvSpPr>
          <p:spPr>
            <a:xfrm>
              <a:off x="7034404" y="3682487"/>
              <a:ext cx="892778" cy="714223"/>
            </a:xfrm>
            <a:prstGeom prst="roundRect">
              <a:avLst>
                <a:gd name="adj" fmla="val 10000"/>
              </a:avLst>
            </a:prstGeom>
            <a:gradFill rotWithShape="0">
              <a:gsLst>
                <a:gs pos="0">
                  <a:srgbClr val="2D5D97">
                    <a:alpha val="100000"/>
                  </a:srgbClr>
                </a:gs>
                <a:gs pos="79999">
                  <a:srgbClr val="3C7AC5">
                    <a:alpha val="100000"/>
                  </a:srgbClr>
                </a:gs>
                <a:gs pos="100000">
                  <a:srgbClr val="397BC9">
                    <a:alpha val="100000"/>
                  </a:srgbClr>
                </a:gs>
              </a:gsLst>
              <a:lin ang="5400000" scaled="1"/>
              <a:tileRect/>
            </a:gradFill>
            <a:ln w="9525">
              <a:noFill/>
            </a:ln>
          </p:spPr>
          <p:txBody>
            <a:bodyPr anchor="t"/>
            <a:p>
              <a:pPr lvl="0" eaLnBrk="0" hangingPunct="0"/>
              <a:endParaRPr lang="zh-CN" altLang="en-US" dirty="0">
                <a:latin typeface="Arial" panose="020B0604020202020204" pitchFamily="34" charset="0"/>
                <a:ea typeface="宋体" panose="02010600030101010101" pitchFamily="2" charset="-122"/>
              </a:endParaRPr>
            </a:p>
          </p:txBody>
        </p:sp>
        <p:sp>
          <p:nvSpPr>
            <p:cNvPr id="27685" name="Rectangle 37"/>
            <p:cNvSpPr/>
            <p:nvPr/>
          </p:nvSpPr>
          <p:spPr>
            <a:xfrm>
              <a:off x="7055323" y="3703406"/>
              <a:ext cx="850940" cy="672385"/>
            </a:xfrm>
            <a:prstGeom prst="rect">
              <a:avLst/>
            </a:prstGeom>
            <a:noFill/>
            <a:ln w="9525">
              <a:noFill/>
            </a:ln>
          </p:spPr>
          <p:txBody>
            <a:bodyPr lIns="38100" tIns="38100" rIns="38100" bIns="38100" anchor="ctr"/>
            <a:p>
              <a:pPr lvl="0" algn="ctr" eaLnBrk="0" hangingPunct="0">
                <a:lnSpc>
                  <a:spcPct val="90000"/>
                </a:lnSpc>
                <a:spcAft>
                  <a:spcPct val="35000"/>
                </a:spcAft>
              </a:pPr>
              <a:r>
                <a:rPr lang="zh-CN" altLang="en-US" sz="2000" b="1" dirty="0">
                  <a:solidFill>
                    <a:srgbClr val="CCEDC7"/>
                  </a:solidFill>
                  <a:latin typeface="宋体" panose="02010600030101010101" pitchFamily="2" charset="-122"/>
                  <a:ea typeface="宋体" panose="02010600030101010101" pitchFamily="2" charset="-122"/>
                  <a:sym typeface="宋体" panose="02010600030101010101" pitchFamily="2" charset="-122"/>
                </a:rPr>
                <a:t>请散权</a:t>
              </a:r>
              <a:endParaRPr lang="zh-CN" altLang="en-US" sz="2000" b="1" dirty="0">
                <a:solidFill>
                  <a:srgbClr val="CCEDC7"/>
                </a:solidFill>
                <a:latin typeface="宋体" panose="02010600030101010101" pitchFamily="2" charset="-122"/>
                <a:ea typeface="宋体" panose="02010600030101010101" pitchFamily="2" charset="-122"/>
                <a:sym typeface="宋体" panose="02010600030101010101" pitchFamily="2" charset="-122"/>
              </a:endParaRPr>
            </a:p>
          </p:txBody>
        </p:sp>
      </p:grpSp>
      <p:sp>
        <p:nvSpPr>
          <p:cNvPr id="27686" name="矩形 7"/>
          <p:cNvSpPr/>
          <p:nvPr/>
        </p:nvSpPr>
        <p:spPr>
          <a:xfrm>
            <a:off x="7389337" y="0"/>
            <a:ext cx="2631440" cy="822960"/>
          </a:xfrm>
          <a:prstGeom prst="rect">
            <a:avLst/>
          </a:prstGeom>
          <a:noFill/>
          <a:ln w="9525">
            <a:noFill/>
          </a:ln>
        </p:spPr>
        <p:txBody>
          <a:bodyPr wrap="none" anchor="t">
            <a:spAutoFit/>
          </a:bodyPr>
          <a:p>
            <a:pPr lvl="0" algn="ctr" eaLnBrk="0" hangingPunct="0"/>
            <a:r>
              <a:rPr lang="zh-CN" altLang="en-US" sz="2400" b="1" dirty="0">
                <a:solidFill>
                  <a:srgbClr val="000000"/>
                </a:solidFill>
                <a:latin typeface="Arial" panose="020B0604020202020204" pitchFamily="34" charset="0"/>
                <a:ea typeface="宋体" panose="02010600030101010101" pitchFamily="2" charset="-122"/>
                <a:sym typeface="宋体" panose="02010600030101010101" pitchFamily="2" charset="-122"/>
              </a:rPr>
              <a:t>股东权利的内容：</a:t>
            </a:r>
            <a:endParaRPr lang="en-US" altLang="x-none" sz="2400" b="1" dirty="0">
              <a:solidFill>
                <a:srgbClr val="000000"/>
              </a:solidFill>
              <a:latin typeface="Arial" panose="020B0604020202020204" pitchFamily="34" charset="0"/>
              <a:ea typeface="宋体" panose="02010600030101010101" pitchFamily="2" charset="-122"/>
              <a:sym typeface="Calibri" panose="020F0502020204030204" charset="0"/>
            </a:endParaRPr>
          </a:p>
          <a:p>
            <a:pPr lvl="0" algn="ctr" eaLnBrk="0" hangingPunct="0"/>
            <a:r>
              <a:rPr lang="zh-CN" altLang="en-US" sz="2400" b="1" dirty="0">
                <a:solidFill>
                  <a:srgbClr val="000000"/>
                </a:solidFill>
                <a:latin typeface="Arial" panose="020B0604020202020204" pitchFamily="34" charset="0"/>
                <a:ea typeface="宋体" panose="02010600030101010101" pitchFamily="2" charset="-122"/>
                <a:sym typeface="宋体" panose="02010600030101010101" pitchFamily="2" charset="-122"/>
              </a:rPr>
              <a:t>“十二大权力”</a:t>
            </a:r>
            <a:endParaRPr lang="zh-CN" altLang="en-US" sz="2400" b="1" dirty="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27687" name="标题 1"/>
          <p:cNvSpPr>
            <a:spLocks noGrp="1"/>
          </p:cNvSpPr>
          <p:nvPr>
            <p:ph type="title"/>
          </p:nvPr>
        </p:nvSpPr>
        <p:spPr>
          <a:xfrm>
            <a:off x="1524000" y="0"/>
            <a:ext cx="5248275" cy="509588"/>
          </a:xfrm>
          <a:solidFill>
            <a:srgbClr val="3333CC"/>
          </a:solidFill>
        </p:spPr>
        <p:txBody>
          <a:bodyPr wrap="square" anchor="ctr"/>
          <a:p>
            <a:pPr marL="0" lvl="0" indent="0" algn="l" eaLnBrk="1" hangingPunct="1"/>
            <a:r>
              <a:rPr lang="zh-CN" altLang="en-US" sz="2000">
                <a:solidFill>
                  <a:srgbClr val="FFFFFF"/>
                </a:solidFill>
              </a:rPr>
              <a:t>股东的权利</a:t>
            </a:r>
            <a:endParaRPr lang="zh-CN" altLang="en-US"/>
          </a:p>
        </p:txBody>
      </p:sp>
    </p:spTree>
  </p:cSld>
  <p:clrMapOvr>
    <a:masterClrMapping/>
  </p:clrMapOvr>
  <p:transition spd="slow">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灯片编号占位符 5"/>
          <p:cNvSpPr txBox="1">
            <a:spLocks noGrp="1"/>
          </p:cNvSpPr>
          <p:nvPr/>
        </p:nvSpPr>
        <p:spPr>
          <a:xfrm>
            <a:off x="8077200" y="6356350"/>
            <a:ext cx="2133600" cy="365125"/>
          </a:xfrm>
          <a:prstGeom prst="rect">
            <a:avLst/>
          </a:prstGeom>
          <a:noFill/>
          <a:ln w="9525">
            <a:noFill/>
          </a:ln>
        </p:spPr>
        <p:txBody>
          <a:bodyPr anchor="ctr"/>
          <a:p>
            <a:pPr lvl="0" algn="r" eaLnBrk="0" hangingPunct="0"/>
            <a:fld id="{9A0DB2DC-4C9A-4742-B13C-FB6460FD3503}" type="slidenum">
              <a:rPr lang="zh-CN" altLang="en-US" sz="1200" dirty="0">
                <a:solidFill>
                  <a:srgbClr val="898989"/>
                </a:solidFill>
                <a:latin typeface="Arial" panose="020B0604020202020204" pitchFamily="34" charset="0"/>
                <a:ea typeface="宋体" panose="02010600030101010101" pitchFamily="2" charset="-122"/>
              </a:rPr>
            </a:fld>
            <a:endParaRPr lang="zh-CN" altLang="en-US" sz="1200" dirty="0">
              <a:solidFill>
                <a:srgbClr val="898989"/>
              </a:solidFill>
              <a:latin typeface="Arial" panose="020B0604020202020204" pitchFamily="34" charset="0"/>
              <a:ea typeface="宋体" panose="02010600030101010101" pitchFamily="2" charset="-122"/>
            </a:endParaRPr>
          </a:p>
        </p:txBody>
      </p:sp>
      <p:sp>
        <p:nvSpPr>
          <p:cNvPr id="31746" name="标题 1"/>
          <p:cNvSpPr>
            <a:spLocks noGrp="1"/>
          </p:cNvSpPr>
          <p:nvPr>
            <p:ph type="title"/>
          </p:nvPr>
        </p:nvSpPr>
        <p:spPr>
          <a:xfrm>
            <a:off x="1524000" y="0"/>
            <a:ext cx="5248275" cy="509588"/>
          </a:xfrm>
          <a:solidFill>
            <a:srgbClr val="3333CC"/>
          </a:solidFill>
        </p:spPr>
        <p:txBody>
          <a:bodyPr wrap="square" anchor="ctr"/>
          <a:p>
            <a:pPr marL="0" lvl="0" indent="0" algn="l" eaLnBrk="1" hangingPunct="1"/>
            <a:r>
              <a:rPr lang="zh-CN" altLang="en-US" sz="2000">
                <a:solidFill>
                  <a:srgbClr val="FFFFFF"/>
                </a:solidFill>
              </a:rPr>
              <a:t>董、监、高的资格和义务</a:t>
            </a:r>
            <a:endParaRPr lang="zh-CN" altLang="en-US"/>
          </a:p>
        </p:txBody>
      </p:sp>
      <p:sp>
        <p:nvSpPr>
          <p:cNvPr id="31747" name="矩形 4"/>
          <p:cNvSpPr/>
          <p:nvPr/>
        </p:nvSpPr>
        <p:spPr>
          <a:xfrm>
            <a:off x="2452688" y="1857375"/>
            <a:ext cx="7143750" cy="640080"/>
          </a:xfrm>
          <a:prstGeom prst="rect">
            <a:avLst/>
          </a:prstGeom>
          <a:noFill/>
          <a:ln w="9525">
            <a:noFill/>
          </a:ln>
        </p:spPr>
        <p:txBody>
          <a:bodyPr anchor="t">
            <a:spAutoFit/>
          </a:bodyPr>
          <a:p>
            <a:pPr lvl="0" eaLnBrk="0" hangingPunct="0"/>
            <a:br>
              <a:rPr lang="zh-CN" altLang="en-US" dirty="0">
                <a:solidFill>
                  <a:srgbClr val="000000"/>
                </a:solidFill>
                <a:latin typeface="Arial" panose="020B0604020202020204" pitchFamily="34" charset="0"/>
                <a:ea typeface="宋体" panose="02010600030101010101" pitchFamily="2" charset="-122"/>
                <a:sym typeface="Calibri" panose="020F0502020204030204" charset="0"/>
              </a:rPr>
            </a:br>
            <a:endParaRPr lang="zh-CN" altLang="en-US" dirty="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31748" name="矩形 5"/>
          <p:cNvSpPr/>
          <p:nvPr/>
        </p:nvSpPr>
        <p:spPr>
          <a:xfrm>
            <a:off x="2452688" y="1785938"/>
            <a:ext cx="7286625" cy="914400"/>
          </a:xfrm>
          <a:prstGeom prst="rect">
            <a:avLst/>
          </a:prstGeom>
          <a:noFill/>
          <a:ln w="9525">
            <a:noFill/>
          </a:ln>
        </p:spPr>
        <p:txBody>
          <a:bodyPr anchor="t">
            <a:spAutoFit/>
          </a:bodyPr>
          <a:p>
            <a:pPr lvl="0" algn="ctr" eaLnBrk="0" hangingPunct="0">
              <a:lnSpc>
                <a:spcPct val="150000"/>
              </a:lnSpc>
            </a:pPr>
            <a:r>
              <a:rPr lang="zh-CN" altLang="en-US" sz="3600" b="1" dirty="0">
                <a:solidFill>
                  <a:srgbClr val="000000"/>
                </a:solidFill>
                <a:latin typeface="Arial" panose="020B0604020202020204" pitchFamily="34" charset="0"/>
                <a:ea typeface="宋体" panose="02010600030101010101" pitchFamily="2" charset="-122"/>
                <a:sym typeface="宋体" panose="02010600030101010101" pitchFamily="2" charset="-122"/>
              </a:rPr>
              <a:t>董事、监事、高管人员任职资格</a:t>
            </a:r>
            <a:endParaRPr lang="zh-CN" altLang="en-US" sz="3600" b="1" dirty="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pic>
        <p:nvPicPr>
          <p:cNvPr id="31749" name="图片 6" descr="任命.jpg"/>
          <p:cNvPicPr>
            <a:picLocks noChangeAspect="1"/>
          </p:cNvPicPr>
          <p:nvPr/>
        </p:nvPicPr>
        <p:blipFill>
          <a:blip r:embed="rId1"/>
          <a:stretch>
            <a:fillRect/>
          </a:stretch>
        </p:blipFill>
        <p:spPr>
          <a:xfrm>
            <a:off x="7024688" y="3286125"/>
            <a:ext cx="3057525" cy="2857500"/>
          </a:xfrm>
          <a:prstGeom prst="rect">
            <a:avLst/>
          </a:prstGeom>
          <a:noFill/>
          <a:ln w="9525">
            <a:noFill/>
          </a:ln>
        </p:spPr>
      </p:pic>
      <p:sp>
        <p:nvSpPr>
          <p:cNvPr id="31750" name="矩形 7"/>
          <p:cNvSpPr/>
          <p:nvPr/>
        </p:nvSpPr>
        <p:spPr>
          <a:xfrm>
            <a:off x="2952750" y="2786063"/>
            <a:ext cx="5143500" cy="579120"/>
          </a:xfrm>
          <a:prstGeom prst="rect">
            <a:avLst/>
          </a:prstGeom>
          <a:noFill/>
          <a:ln w="9525">
            <a:noFill/>
          </a:ln>
        </p:spPr>
        <p:txBody>
          <a:bodyPr anchor="t">
            <a:spAutoFit/>
          </a:bodyPr>
          <a:p>
            <a:pPr lvl="0" algn="ctr" eaLnBrk="0" hangingPunct="0"/>
            <a:r>
              <a:rPr lang="en-US" altLang="x-none" sz="3200" b="1" dirty="0">
                <a:solidFill>
                  <a:srgbClr val="FF0000"/>
                </a:solidFill>
                <a:latin typeface="Arial" panose="020B0604020202020204" pitchFamily="34" charset="0"/>
                <a:ea typeface="宋体" panose="02010600030101010101" pitchFamily="2" charset="-122"/>
                <a:sym typeface="Calibri" panose="020F0502020204030204" charset="0"/>
              </a:rPr>
              <a:t>《</a:t>
            </a:r>
            <a:r>
              <a:rPr lang="zh-CN" altLang="en-US" sz="3200" b="1" dirty="0">
                <a:solidFill>
                  <a:srgbClr val="FF0000"/>
                </a:solidFill>
                <a:latin typeface="Arial" panose="020B0604020202020204" pitchFamily="34" charset="0"/>
                <a:ea typeface="宋体" panose="02010600030101010101" pitchFamily="2" charset="-122"/>
                <a:sym typeface="宋体" panose="02010600030101010101" pitchFamily="2" charset="-122"/>
              </a:rPr>
              <a:t>公司法</a:t>
            </a:r>
            <a:r>
              <a:rPr lang="en-US" altLang="x-none" sz="3200" b="1" dirty="0">
                <a:solidFill>
                  <a:srgbClr val="FF0000"/>
                </a:solidFill>
                <a:latin typeface="Arial" panose="020B0604020202020204" pitchFamily="34" charset="0"/>
                <a:ea typeface="宋体" panose="02010600030101010101" pitchFamily="2" charset="-122"/>
                <a:sym typeface="Calibri" panose="020F0502020204030204" charset="0"/>
              </a:rPr>
              <a:t>》</a:t>
            </a:r>
            <a:r>
              <a:rPr lang="zh-CN" altLang="en-US" sz="3200" b="1" dirty="0">
                <a:solidFill>
                  <a:srgbClr val="FF0000"/>
                </a:solidFill>
                <a:latin typeface="Arial" panose="020B0604020202020204" pitchFamily="34" charset="0"/>
                <a:ea typeface="宋体" panose="02010600030101010101" pitchFamily="2" charset="-122"/>
                <a:sym typeface="宋体" panose="02010600030101010101" pitchFamily="2" charset="-122"/>
              </a:rPr>
              <a:t>第</a:t>
            </a:r>
            <a:r>
              <a:rPr lang="en-US" altLang="x-none" sz="3200" b="1" dirty="0">
                <a:solidFill>
                  <a:srgbClr val="FF0000"/>
                </a:solidFill>
                <a:latin typeface="Arial" panose="020B0604020202020204" pitchFamily="34" charset="0"/>
                <a:ea typeface="宋体" panose="02010600030101010101" pitchFamily="2" charset="-122"/>
                <a:sym typeface="Calibri" panose="020F0502020204030204" charset="0"/>
              </a:rPr>
              <a:t>146—147</a:t>
            </a:r>
            <a:r>
              <a:rPr lang="zh-CN" altLang="en-US" sz="3200" b="1" dirty="0">
                <a:solidFill>
                  <a:srgbClr val="FF0000"/>
                </a:solidFill>
                <a:latin typeface="Arial" panose="020B0604020202020204" pitchFamily="34" charset="0"/>
                <a:ea typeface="宋体" panose="02010600030101010101" pitchFamily="2" charset="-122"/>
                <a:sym typeface="宋体" panose="02010600030101010101" pitchFamily="2" charset="-122"/>
              </a:rPr>
              <a:t>条</a:t>
            </a:r>
            <a:endParaRPr lang="zh-CN" altLang="en-US" sz="3200" b="1" dirty="0">
              <a:solidFill>
                <a:srgbClr val="FF0000"/>
              </a:solidFill>
              <a:latin typeface="Arial" panose="020B0604020202020204" pitchFamily="34" charset="0"/>
              <a:ea typeface="宋体" panose="02010600030101010101" pitchFamily="2" charset="-122"/>
              <a:sym typeface="宋体" panose="02010600030101010101" pitchFamily="2" charset="-122"/>
            </a:endParaRPr>
          </a:p>
        </p:txBody>
      </p:sp>
    </p:spTree>
  </p:cSld>
  <p:clrMapOvr>
    <a:masterClrMapping/>
  </p:clrMapOvr>
  <p:transition spd="slow">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灯片编号占位符 5"/>
          <p:cNvSpPr txBox="1">
            <a:spLocks noGrp="1"/>
          </p:cNvSpPr>
          <p:nvPr/>
        </p:nvSpPr>
        <p:spPr>
          <a:xfrm>
            <a:off x="8077200" y="6356350"/>
            <a:ext cx="2133600" cy="365125"/>
          </a:xfrm>
          <a:prstGeom prst="rect">
            <a:avLst/>
          </a:prstGeom>
          <a:noFill/>
          <a:ln w="9525">
            <a:noFill/>
          </a:ln>
        </p:spPr>
        <p:txBody>
          <a:bodyPr anchor="ctr"/>
          <a:p>
            <a:pPr lvl="0" algn="r" eaLnBrk="0" hangingPunct="0"/>
            <a:fld id="{9A0DB2DC-4C9A-4742-B13C-FB6460FD3503}" type="slidenum">
              <a:rPr lang="zh-CN" altLang="en-US" sz="1200" dirty="0">
                <a:solidFill>
                  <a:srgbClr val="898989"/>
                </a:solidFill>
                <a:latin typeface="Arial" panose="020B0604020202020204" pitchFamily="34" charset="0"/>
                <a:ea typeface="宋体" panose="02010600030101010101" pitchFamily="2" charset="-122"/>
              </a:rPr>
            </a:fld>
            <a:endParaRPr lang="zh-CN" altLang="en-US" sz="1200" dirty="0">
              <a:solidFill>
                <a:srgbClr val="898989"/>
              </a:solidFill>
              <a:latin typeface="Arial" panose="020B0604020202020204" pitchFamily="34" charset="0"/>
              <a:ea typeface="宋体" panose="02010600030101010101" pitchFamily="2" charset="-122"/>
            </a:endParaRPr>
          </a:p>
        </p:txBody>
      </p:sp>
      <p:sp>
        <p:nvSpPr>
          <p:cNvPr id="37890" name="标题 1"/>
          <p:cNvSpPr>
            <a:spLocks noGrp="1"/>
          </p:cNvSpPr>
          <p:nvPr>
            <p:ph type="title"/>
          </p:nvPr>
        </p:nvSpPr>
        <p:spPr>
          <a:xfrm>
            <a:off x="1524000" y="0"/>
            <a:ext cx="5248275" cy="509588"/>
          </a:xfrm>
          <a:solidFill>
            <a:srgbClr val="3333CC"/>
          </a:solidFill>
        </p:spPr>
        <p:txBody>
          <a:bodyPr wrap="square" anchor="ctr"/>
          <a:p>
            <a:pPr marL="0" lvl="0" indent="0" algn="l" eaLnBrk="1" hangingPunct="1"/>
            <a:r>
              <a:rPr lang="zh-CN" altLang="en-US" sz="2000">
                <a:solidFill>
                  <a:srgbClr val="FFFFFF"/>
                </a:solidFill>
              </a:rPr>
              <a:t>有限责任公司三会的职权及议事方式</a:t>
            </a:r>
            <a:endParaRPr lang="zh-CN" altLang="en-US"/>
          </a:p>
        </p:txBody>
      </p:sp>
      <p:sp>
        <p:nvSpPr>
          <p:cNvPr id="37891" name="矩形 4"/>
          <p:cNvSpPr/>
          <p:nvPr/>
        </p:nvSpPr>
        <p:spPr>
          <a:xfrm>
            <a:off x="2095500" y="1071563"/>
            <a:ext cx="3449320" cy="579120"/>
          </a:xfrm>
          <a:prstGeom prst="rect">
            <a:avLst/>
          </a:prstGeom>
          <a:noFill/>
          <a:ln w="9525">
            <a:noFill/>
          </a:ln>
        </p:spPr>
        <p:txBody>
          <a:bodyPr wrap="none" anchor="t">
            <a:spAutoFit/>
          </a:bodyPr>
          <a:p>
            <a:pPr lvl="0" eaLnBrk="0" hangingPunct="0"/>
            <a:r>
              <a:rPr lang="zh-CN" altLang="en-US" sz="3200" b="1" dirty="0">
                <a:solidFill>
                  <a:srgbClr val="000000"/>
                </a:solidFill>
                <a:latin typeface="Arial" panose="020B0604020202020204" pitchFamily="34" charset="0"/>
                <a:ea typeface="宋体" panose="02010600030101010101" pitchFamily="2" charset="-122"/>
                <a:sym typeface="宋体" panose="02010600030101010101" pitchFamily="2" charset="-122"/>
              </a:rPr>
              <a:t>“三会”是什么？</a:t>
            </a:r>
            <a:endParaRPr lang="zh-CN" altLang="en-US" dirty="0">
              <a:latin typeface="Arial" panose="020B0604020202020204" pitchFamily="34" charset="0"/>
              <a:ea typeface="宋体" panose="02010600030101010101" pitchFamily="2" charset="-122"/>
            </a:endParaRPr>
          </a:p>
        </p:txBody>
      </p:sp>
      <p:sp>
        <p:nvSpPr>
          <p:cNvPr id="37892" name="矩形 5"/>
          <p:cNvSpPr/>
          <p:nvPr/>
        </p:nvSpPr>
        <p:spPr>
          <a:xfrm>
            <a:off x="2381250" y="2857500"/>
            <a:ext cx="4929188" cy="579120"/>
          </a:xfrm>
          <a:prstGeom prst="rect">
            <a:avLst/>
          </a:prstGeom>
          <a:noFill/>
          <a:ln w="9525">
            <a:noFill/>
          </a:ln>
        </p:spPr>
        <p:txBody>
          <a:bodyPr anchor="t">
            <a:spAutoFit/>
          </a:bodyPr>
          <a:p>
            <a:pPr lvl="0" eaLnBrk="0" hangingPunct="0"/>
            <a:r>
              <a:rPr lang="zh-CN" altLang="en-US" sz="3200" b="1" dirty="0">
                <a:solidFill>
                  <a:srgbClr val="000000"/>
                </a:solidFill>
                <a:latin typeface="Arial" panose="020B0604020202020204" pitchFamily="34" charset="0"/>
                <a:ea typeface="宋体" panose="02010600030101010101" pitchFamily="2" charset="-122"/>
                <a:sym typeface="宋体" panose="02010600030101010101" pitchFamily="2" charset="-122"/>
              </a:rPr>
              <a:t>“三会”由哪些组成？</a:t>
            </a:r>
            <a:endParaRPr lang="zh-CN" altLang="en-US" dirty="0">
              <a:latin typeface="Arial" panose="020B0604020202020204" pitchFamily="34" charset="0"/>
              <a:ea typeface="宋体" panose="02010600030101010101" pitchFamily="2" charset="-122"/>
            </a:endParaRPr>
          </a:p>
        </p:txBody>
      </p:sp>
      <p:pic>
        <p:nvPicPr>
          <p:cNvPr id="37893" name="图片 6" descr="上课.jpg"/>
          <p:cNvPicPr>
            <a:picLocks noChangeAspect="1"/>
          </p:cNvPicPr>
          <p:nvPr/>
        </p:nvPicPr>
        <p:blipFill>
          <a:blip r:embed="rId1"/>
          <a:srcRect l="10991" t="6839" r="7294" b="8813"/>
          <a:stretch>
            <a:fillRect/>
          </a:stretch>
        </p:blipFill>
        <p:spPr>
          <a:xfrm>
            <a:off x="6024563" y="3500438"/>
            <a:ext cx="4286250" cy="2832100"/>
          </a:xfrm>
          <a:prstGeom prst="rect">
            <a:avLst/>
          </a:prstGeom>
          <a:noFill/>
          <a:ln w="9525">
            <a:noFill/>
          </a:ln>
        </p:spPr>
      </p:pic>
      <p:sp>
        <p:nvSpPr>
          <p:cNvPr id="37894" name="矩形 7"/>
          <p:cNvSpPr/>
          <p:nvPr/>
        </p:nvSpPr>
        <p:spPr>
          <a:xfrm>
            <a:off x="3167063" y="1928813"/>
            <a:ext cx="4674235" cy="579120"/>
          </a:xfrm>
          <a:prstGeom prst="rect">
            <a:avLst/>
          </a:prstGeom>
          <a:noFill/>
          <a:ln w="9525">
            <a:noFill/>
          </a:ln>
        </p:spPr>
        <p:txBody>
          <a:bodyPr wrap="none" anchor="t">
            <a:spAutoFit/>
          </a:bodyPr>
          <a:p>
            <a:pPr lvl="0" eaLnBrk="0" hangingPunct="0"/>
            <a:r>
              <a:rPr lang="zh-CN" altLang="en-US" sz="3200" b="1" dirty="0">
                <a:solidFill>
                  <a:srgbClr val="7030A0"/>
                </a:solidFill>
                <a:latin typeface="Arial" panose="020B0604020202020204" pitchFamily="34" charset="0"/>
                <a:ea typeface="宋体" panose="02010600030101010101" pitchFamily="2" charset="-122"/>
                <a:sym typeface="宋体" panose="02010600030101010101" pitchFamily="2" charset="-122"/>
              </a:rPr>
              <a:t>股东会、董事会、监事会</a:t>
            </a:r>
            <a:endParaRPr lang="zh-CN" altLang="en-US" dirty="0">
              <a:latin typeface="Arial" panose="020B0604020202020204" pitchFamily="34" charset="0"/>
              <a:ea typeface="宋体" panose="02010600030101010101" pitchFamily="2" charset="-122"/>
            </a:endParaRPr>
          </a:p>
        </p:txBody>
      </p:sp>
    </p:spTree>
  </p:cSld>
  <p:clrMapOvr>
    <a:masterClrMapping/>
  </p:clrMapOvr>
  <p:transition spd="slow">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灯片编号占位符 5"/>
          <p:cNvSpPr txBox="1">
            <a:spLocks noGrp="1"/>
          </p:cNvSpPr>
          <p:nvPr/>
        </p:nvSpPr>
        <p:spPr>
          <a:xfrm>
            <a:off x="8077200" y="6356350"/>
            <a:ext cx="2133600" cy="365125"/>
          </a:xfrm>
          <a:prstGeom prst="rect">
            <a:avLst/>
          </a:prstGeom>
          <a:noFill/>
          <a:ln w="9525">
            <a:noFill/>
          </a:ln>
        </p:spPr>
        <p:txBody>
          <a:bodyPr anchor="ctr"/>
          <a:p>
            <a:pPr lvl="0" algn="r" eaLnBrk="0" hangingPunct="0"/>
            <a:fld id="{9A0DB2DC-4C9A-4742-B13C-FB6460FD3503}" type="slidenum">
              <a:rPr lang="zh-CN" altLang="en-US" sz="1200" dirty="0">
                <a:solidFill>
                  <a:srgbClr val="898989"/>
                </a:solidFill>
                <a:latin typeface="Arial" panose="020B0604020202020204" pitchFamily="34" charset="0"/>
                <a:ea typeface="宋体" panose="02010600030101010101" pitchFamily="2" charset="-122"/>
              </a:rPr>
            </a:fld>
            <a:endParaRPr lang="zh-CN" altLang="en-US" sz="1200" dirty="0">
              <a:solidFill>
                <a:srgbClr val="898989"/>
              </a:solidFill>
              <a:latin typeface="Arial" panose="020B0604020202020204" pitchFamily="34" charset="0"/>
              <a:ea typeface="宋体" panose="02010600030101010101" pitchFamily="2" charset="-122"/>
            </a:endParaRPr>
          </a:p>
        </p:txBody>
      </p:sp>
      <p:sp>
        <p:nvSpPr>
          <p:cNvPr id="31746" name="标题 1"/>
          <p:cNvSpPr>
            <a:spLocks noGrp="1"/>
          </p:cNvSpPr>
          <p:nvPr>
            <p:ph type="title"/>
          </p:nvPr>
        </p:nvSpPr>
        <p:spPr>
          <a:xfrm>
            <a:off x="1524000" y="0"/>
            <a:ext cx="5248275" cy="509588"/>
          </a:xfrm>
          <a:solidFill>
            <a:srgbClr val="3333CC"/>
          </a:solidFill>
        </p:spPr>
        <p:txBody>
          <a:bodyPr wrap="square" anchor="ctr"/>
          <a:p>
            <a:pPr marL="0" lvl="0" indent="0" algn="l" eaLnBrk="1" hangingPunct="1"/>
            <a:r>
              <a:rPr lang="zh-CN" altLang="en-US" sz="2000">
                <a:solidFill>
                  <a:srgbClr val="FFFFFF"/>
                </a:solidFill>
              </a:rPr>
              <a:t>四、董、监、高的资格和义务</a:t>
            </a:r>
            <a:endParaRPr lang="zh-CN" altLang="en-US"/>
          </a:p>
        </p:txBody>
      </p:sp>
      <p:sp>
        <p:nvSpPr>
          <p:cNvPr id="31747" name="矩形 4"/>
          <p:cNvSpPr/>
          <p:nvPr/>
        </p:nvSpPr>
        <p:spPr>
          <a:xfrm>
            <a:off x="2452688" y="1857375"/>
            <a:ext cx="7143750" cy="640080"/>
          </a:xfrm>
          <a:prstGeom prst="rect">
            <a:avLst/>
          </a:prstGeom>
          <a:noFill/>
          <a:ln w="9525">
            <a:noFill/>
          </a:ln>
        </p:spPr>
        <p:txBody>
          <a:bodyPr anchor="t">
            <a:spAutoFit/>
          </a:bodyPr>
          <a:p>
            <a:pPr lvl="0" eaLnBrk="0" hangingPunct="0"/>
            <a:br>
              <a:rPr lang="zh-CN" altLang="en-US" dirty="0">
                <a:solidFill>
                  <a:srgbClr val="000000"/>
                </a:solidFill>
                <a:latin typeface="Arial" panose="020B0604020202020204" pitchFamily="34" charset="0"/>
                <a:ea typeface="宋体" panose="02010600030101010101" pitchFamily="2" charset="-122"/>
                <a:sym typeface="Calibri" panose="020F0502020204030204" charset="0"/>
              </a:rPr>
            </a:br>
            <a:endParaRPr lang="zh-CN" altLang="en-US" dirty="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31748" name="矩形 5"/>
          <p:cNvSpPr/>
          <p:nvPr/>
        </p:nvSpPr>
        <p:spPr>
          <a:xfrm>
            <a:off x="2452688" y="1785938"/>
            <a:ext cx="7286625" cy="914400"/>
          </a:xfrm>
          <a:prstGeom prst="rect">
            <a:avLst/>
          </a:prstGeom>
          <a:noFill/>
          <a:ln w="9525">
            <a:noFill/>
          </a:ln>
        </p:spPr>
        <p:txBody>
          <a:bodyPr anchor="t">
            <a:spAutoFit/>
          </a:bodyPr>
          <a:p>
            <a:pPr lvl="0" algn="ctr" eaLnBrk="0" hangingPunct="0">
              <a:lnSpc>
                <a:spcPct val="150000"/>
              </a:lnSpc>
            </a:pPr>
            <a:r>
              <a:rPr lang="zh-CN" altLang="en-US" sz="3600" b="1" dirty="0">
                <a:solidFill>
                  <a:srgbClr val="000000"/>
                </a:solidFill>
                <a:latin typeface="Arial" panose="020B0604020202020204" pitchFamily="34" charset="0"/>
                <a:ea typeface="宋体" panose="02010600030101010101" pitchFamily="2" charset="-122"/>
                <a:sym typeface="宋体" panose="02010600030101010101" pitchFamily="2" charset="-122"/>
              </a:rPr>
              <a:t>董事、监事、高管人员任职资格</a:t>
            </a:r>
            <a:endParaRPr lang="zh-CN" altLang="en-US" sz="3600" b="1" dirty="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pic>
        <p:nvPicPr>
          <p:cNvPr id="31749" name="图片 6" descr="任命.jpg"/>
          <p:cNvPicPr>
            <a:picLocks noChangeAspect="1"/>
          </p:cNvPicPr>
          <p:nvPr/>
        </p:nvPicPr>
        <p:blipFill>
          <a:blip r:embed="rId1"/>
          <a:stretch>
            <a:fillRect/>
          </a:stretch>
        </p:blipFill>
        <p:spPr>
          <a:xfrm>
            <a:off x="7024688" y="3286125"/>
            <a:ext cx="3057525" cy="2857500"/>
          </a:xfrm>
          <a:prstGeom prst="rect">
            <a:avLst/>
          </a:prstGeom>
          <a:noFill/>
          <a:ln w="9525">
            <a:noFill/>
          </a:ln>
        </p:spPr>
      </p:pic>
      <p:sp>
        <p:nvSpPr>
          <p:cNvPr id="31750" name="矩形 7"/>
          <p:cNvSpPr/>
          <p:nvPr/>
        </p:nvSpPr>
        <p:spPr>
          <a:xfrm>
            <a:off x="2952750" y="2786063"/>
            <a:ext cx="5143500" cy="579120"/>
          </a:xfrm>
          <a:prstGeom prst="rect">
            <a:avLst/>
          </a:prstGeom>
          <a:noFill/>
          <a:ln w="9525">
            <a:noFill/>
          </a:ln>
        </p:spPr>
        <p:txBody>
          <a:bodyPr anchor="t">
            <a:spAutoFit/>
          </a:bodyPr>
          <a:p>
            <a:pPr lvl="0" algn="ctr" eaLnBrk="0" hangingPunct="0"/>
            <a:r>
              <a:rPr lang="en-US" altLang="x-none" sz="3200" b="1" dirty="0">
                <a:solidFill>
                  <a:srgbClr val="FF0000"/>
                </a:solidFill>
                <a:latin typeface="Arial" panose="020B0604020202020204" pitchFamily="34" charset="0"/>
                <a:ea typeface="宋体" panose="02010600030101010101" pitchFamily="2" charset="-122"/>
                <a:sym typeface="Calibri" panose="020F0502020204030204" charset="0"/>
              </a:rPr>
              <a:t>《</a:t>
            </a:r>
            <a:r>
              <a:rPr lang="zh-CN" altLang="en-US" sz="3200" b="1" dirty="0">
                <a:solidFill>
                  <a:srgbClr val="FF0000"/>
                </a:solidFill>
                <a:latin typeface="Arial" panose="020B0604020202020204" pitchFamily="34" charset="0"/>
                <a:ea typeface="宋体" panose="02010600030101010101" pitchFamily="2" charset="-122"/>
                <a:sym typeface="宋体" panose="02010600030101010101" pitchFamily="2" charset="-122"/>
              </a:rPr>
              <a:t>公司法</a:t>
            </a:r>
            <a:r>
              <a:rPr lang="en-US" altLang="x-none" sz="3200" b="1" dirty="0">
                <a:solidFill>
                  <a:srgbClr val="FF0000"/>
                </a:solidFill>
                <a:latin typeface="Arial" panose="020B0604020202020204" pitchFamily="34" charset="0"/>
                <a:ea typeface="宋体" panose="02010600030101010101" pitchFamily="2" charset="-122"/>
                <a:sym typeface="Calibri" panose="020F0502020204030204" charset="0"/>
              </a:rPr>
              <a:t>》</a:t>
            </a:r>
            <a:r>
              <a:rPr lang="zh-CN" altLang="en-US" sz="3200" b="1" dirty="0">
                <a:solidFill>
                  <a:srgbClr val="FF0000"/>
                </a:solidFill>
                <a:latin typeface="Arial" panose="020B0604020202020204" pitchFamily="34" charset="0"/>
                <a:ea typeface="宋体" panose="02010600030101010101" pitchFamily="2" charset="-122"/>
                <a:sym typeface="宋体" panose="02010600030101010101" pitchFamily="2" charset="-122"/>
              </a:rPr>
              <a:t>第</a:t>
            </a:r>
            <a:r>
              <a:rPr lang="en-US" altLang="x-none" sz="3200" b="1" dirty="0">
                <a:solidFill>
                  <a:srgbClr val="FF0000"/>
                </a:solidFill>
                <a:latin typeface="Arial" panose="020B0604020202020204" pitchFamily="34" charset="0"/>
                <a:ea typeface="宋体" panose="02010600030101010101" pitchFamily="2" charset="-122"/>
                <a:sym typeface="Calibri" panose="020F0502020204030204" charset="0"/>
              </a:rPr>
              <a:t>146—147</a:t>
            </a:r>
            <a:r>
              <a:rPr lang="zh-CN" altLang="en-US" sz="3200" b="1" dirty="0">
                <a:solidFill>
                  <a:srgbClr val="FF0000"/>
                </a:solidFill>
                <a:latin typeface="Arial" panose="020B0604020202020204" pitchFamily="34" charset="0"/>
                <a:ea typeface="宋体" panose="02010600030101010101" pitchFamily="2" charset="-122"/>
                <a:sym typeface="宋体" panose="02010600030101010101" pitchFamily="2" charset="-122"/>
              </a:rPr>
              <a:t>条</a:t>
            </a:r>
            <a:endParaRPr lang="zh-CN" altLang="en-US" sz="3200" b="1" dirty="0">
              <a:solidFill>
                <a:srgbClr val="FF0000"/>
              </a:solidFill>
              <a:latin typeface="Arial" panose="020B0604020202020204" pitchFamily="34" charset="0"/>
              <a:ea typeface="宋体" panose="02010600030101010101" pitchFamily="2" charset="-122"/>
              <a:sym typeface="宋体" panose="02010600030101010101" pitchFamily="2" charset="-122"/>
            </a:endParaRPr>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pic>
        <p:nvPicPr>
          <p:cNvPr id="4" name="内容占位符 3"/>
          <p:cNvPicPr>
            <a:picLocks noChangeAspect="1"/>
          </p:cNvPicPr>
          <p:nvPr>
            <p:ph idx="1"/>
          </p:nvPr>
        </p:nvPicPr>
        <p:blipFill>
          <a:blip r:embed="rId1"/>
          <a:stretch>
            <a:fillRect/>
          </a:stretch>
        </p:blipFill>
        <p:spPr>
          <a:xfrm>
            <a:off x="1542415" y="292100"/>
            <a:ext cx="8638540" cy="6134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1" name="标题 1"/>
          <p:cNvSpPr>
            <a:spLocks noGrp="1"/>
          </p:cNvSpPr>
          <p:nvPr>
            <p:ph type="title"/>
          </p:nvPr>
        </p:nvSpPr>
        <p:spPr/>
        <p:txBody>
          <a:bodyPr anchor="ctr"/>
          <a:p>
            <a:endParaRPr lang="zh-CN" altLang="en-US"/>
          </a:p>
        </p:txBody>
      </p:sp>
      <p:sp>
        <p:nvSpPr>
          <p:cNvPr id="3" name="内容占位符 2"/>
          <p:cNvSpPr>
            <a:spLocks noGrp="1"/>
          </p:cNvSpPr>
          <p:nvPr>
            <p:ph idx="1"/>
          </p:nvPr>
        </p:nvSpPr>
        <p:spPr>
          <a:ln>
            <a:miter/>
          </a:ln>
        </p:spPr>
        <p:txBody>
          <a:bodyPr anchor="t"/>
          <a:p>
            <a:pPr fontAlgn="base"/>
            <a:r>
              <a:rPr lang="zh-CN" altLang="en-US" sz="6600" strike="noStrike" noProof="1">
                <a:solidFill>
                  <a:srgbClr val="FF0000"/>
                </a:solidFill>
                <a:effectLst>
                  <a:outerShdw blurRad="38100" dist="25400" dir="5400000" algn="ctr" rotWithShape="0">
                    <a:srgbClr val="6E747A">
                      <a:alpha val="43000"/>
                    </a:srgbClr>
                  </a:outerShdw>
                </a:effectLst>
                <a:sym typeface="+mn-ea"/>
              </a:rPr>
              <a:t>董事、高级管理人员不得兼任监事</a:t>
            </a:r>
            <a:r>
              <a:rPr lang="zh-CN" altLang="en-US" sz="6600" strike="noStrike" noProof="1">
                <a:solidFill>
                  <a:schemeClr val="accent1"/>
                </a:solidFill>
                <a:effectLst>
                  <a:outerShdw blurRad="38100" dist="25400" dir="5400000" algn="ctr" rotWithShape="0">
                    <a:srgbClr val="6E747A">
                      <a:alpha val="43000"/>
                    </a:srgbClr>
                  </a:outerShdw>
                </a:effectLst>
                <a:sym typeface="+mn-ea"/>
              </a:rPr>
              <a:t>。</a:t>
            </a:r>
            <a:endParaRPr lang="zh-CN" altLang="en-US" sz="6600" strike="noStrike" noProof="1">
              <a:solidFill>
                <a:schemeClr val="accent1"/>
              </a:solidFill>
              <a:effectLst>
                <a:outerShdw blurRad="38100" dist="25400" dir="5400000" algn="ctr" rotWithShape="0">
                  <a:srgbClr val="6E747A">
                    <a:alpha val="43000"/>
                  </a:srgbClr>
                </a:outerShdw>
              </a:effectLst>
              <a:sym typeface="+mn-ea"/>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2"/>
          <p:cNvSpPr>
            <a:spLocks noGrp="1"/>
          </p:cNvSpPr>
          <p:nvPr>
            <p:ph type="title"/>
          </p:nvPr>
        </p:nvSpPr>
        <p:spPr>
          <a:xfrm>
            <a:off x="1703388" y="188913"/>
            <a:ext cx="8229600" cy="850900"/>
          </a:xfrm>
        </p:spPr>
        <p:txBody>
          <a:bodyPr vert="horz" wrap="square" anchor="ctr"/>
          <a:p>
            <a:pPr lvl="0" algn="l" eaLnBrk="1" hangingPunct="1"/>
            <a:r>
              <a:rPr lang="zh-CN" altLang="en-US" sz="3200" b="1" dirty="0">
                <a:solidFill>
                  <a:schemeClr val="tx1"/>
                </a:solidFill>
                <a:ea typeface="宋体" panose="02010600030101010101" pitchFamily="2" charset="-122"/>
              </a:rPr>
              <a:t>案例</a:t>
            </a:r>
            <a:endParaRPr lang="zh-CN" altLang="en-US" sz="3200" b="1" dirty="0">
              <a:solidFill>
                <a:schemeClr val="tx1"/>
              </a:solidFill>
              <a:ea typeface="PMingLiU" panose="02020500000000000000" pitchFamily="2" charset="-120"/>
            </a:endParaRPr>
          </a:p>
        </p:txBody>
      </p:sp>
      <p:sp>
        <p:nvSpPr>
          <p:cNvPr id="10243" name="Rectangle 3"/>
          <p:cNvSpPr>
            <a:spLocks noGrp="1"/>
          </p:cNvSpPr>
          <p:nvPr>
            <p:ph type="body"/>
          </p:nvPr>
        </p:nvSpPr>
        <p:spPr>
          <a:xfrm>
            <a:off x="1703388" y="981075"/>
            <a:ext cx="8229600" cy="4824413"/>
          </a:xfrm>
        </p:spPr>
        <p:txBody>
          <a:bodyPr vert="horz" wrap="square" anchor="t">
            <a:normAutofit lnSpcReduction="10000"/>
          </a:bodyPr>
          <a:p>
            <a:pPr lvl="0" eaLnBrk="1" hangingPunct="1">
              <a:lnSpc>
                <a:spcPct val="90000"/>
              </a:lnSpc>
            </a:pPr>
            <a:r>
              <a:rPr lang="zh-CN" altLang="en-US" sz="2800" dirty="0">
                <a:ea typeface="宋体" panose="02010600030101010101" pitchFamily="2" charset="-122"/>
              </a:rPr>
              <a:t>      </a:t>
            </a:r>
            <a:r>
              <a:rPr lang="zh-CN" altLang="en-US" sz="2800" b="1" dirty="0">
                <a:ea typeface="宋体" panose="02010600030101010101" pitchFamily="2" charset="-122"/>
              </a:rPr>
              <a:t>甲、乙、丙、丁、戊意欲成立一家有限责任性质的建材有限责任公司，其方案如下：注册资本为</a:t>
            </a:r>
            <a:r>
              <a:rPr lang="en-US" altLang="x-none" sz="2800" b="1" dirty="0">
                <a:ea typeface="宋体" panose="02010600030101010101" pitchFamily="2" charset="-122"/>
              </a:rPr>
              <a:t>200</a:t>
            </a:r>
            <a:r>
              <a:rPr lang="zh-CN" altLang="en-US" sz="2800" b="1" dirty="0">
                <a:ea typeface="宋体" panose="02010600030101010101" pitchFamily="2" charset="-122"/>
              </a:rPr>
              <a:t>万元，其中甲、乙各以货币</a:t>
            </a:r>
            <a:r>
              <a:rPr lang="en-US" altLang="x-none" sz="2800" b="1" dirty="0">
                <a:ea typeface="宋体" panose="02010600030101010101" pitchFamily="2" charset="-122"/>
              </a:rPr>
              <a:t>60</a:t>
            </a:r>
            <a:r>
              <a:rPr lang="zh-CN" altLang="en-US" sz="2800" b="1" dirty="0">
                <a:ea typeface="宋体" panose="02010600030101010101" pitchFamily="2" charset="-122"/>
              </a:rPr>
              <a:t>万元出资；丙以实物出资，经评估机构评估为</a:t>
            </a:r>
            <a:r>
              <a:rPr lang="en-US" altLang="x-none" sz="2800" b="1" dirty="0">
                <a:ea typeface="宋体" panose="02010600030101010101" pitchFamily="2" charset="-122"/>
              </a:rPr>
              <a:t>20</a:t>
            </a:r>
            <a:r>
              <a:rPr lang="zh-CN" altLang="en-US" sz="2800" b="1" dirty="0">
                <a:ea typeface="宋体" panose="02010600030101010101" pitchFamily="2" charset="-122"/>
              </a:rPr>
              <a:t>万元；丁以其专利技术出资，作价</a:t>
            </a:r>
            <a:r>
              <a:rPr lang="en-US" altLang="x-none" sz="2800" b="1" dirty="0">
                <a:ea typeface="宋体" panose="02010600030101010101" pitchFamily="2" charset="-122"/>
              </a:rPr>
              <a:t>50</a:t>
            </a:r>
            <a:r>
              <a:rPr lang="zh-CN" altLang="en-US" sz="2800" b="1" dirty="0">
                <a:ea typeface="宋体" panose="02010600030101010101" pitchFamily="2" charset="-122"/>
              </a:rPr>
              <a:t>万元；戊以劳务出资，经全体出资人同意作价</a:t>
            </a:r>
            <a:r>
              <a:rPr lang="en-US" altLang="x-none" sz="2800" b="1" dirty="0">
                <a:ea typeface="宋体" panose="02010600030101010101" pitchFamily="2" charset="-122"/>
              </a:rPr>
              <a:t>10</a:t>
            </a:r>
            <a:r>
              <a:rPr lang="zh-CN" altLang="en-US" sz="2800" b="1" dirty="0">
                <a:ea typeface="宋体" panose="02010600030101010101" pitchFamily="2" charset="-122"/>
              </a:rPr>
              <a:t>万元。公司拟不设董事会，由甲担任执行董事；不设监事会，由</a:t>
            </a:r>
            <a:r>
              <a:rPr lang="zh-CN" altLang="en-US" b="1" dirty="0">
                <a:ea typeface="宋体" panose="02010600030101010101" pitchFamily="2" charset="-122"/>
                <a:sym typeface="+mn-ea"/>
              </a:rPr>
              <a:t>甲</a:t>
            </a:r>
            <a:r>
              <a:rPr lang="zh-CN" altLang="en-US" sz="2800" b="1" dirty="0">
                <a:ea typeface="宋体" panose="02010600030101010101" pitchFamily="2" charset="-122"/>
              </a:rPr>
              <a:t>担任公司的监事。</a:t>
            </a:r>
            <a:br>
              <a:rPr lang="zh-CN" altLang="en-US" sz="2800" b="1" dirty="0">
                <a:ea typeface="宋体" panose="02010600030101010101" pitchFamily="2" charset="-122"/>
              </a:rPr>
            </a:br>
            <a:endParaRPr lang="zh-CN" altLang="en-US" sz="2800" b="1" dirty="0">
              <a:ea typeface="宋体" panose="02010600030101010101" pitchFamily="2" charset="-122"/>
            </a:endParaRPr>
          </a:p>
          <a:p>
            <a:pPr lvl="0" eaLnBrk="1" hangingPunct="1">
              <a:lnSpc>
                <a:spcPct val="90000"/>
              </a:lnSpc>
            </a:pPr>
            <a:r>
              <a:rPr lang="zh-CN" altLang="en-US" sz="2800" b="1" dirty="0">
                <a:ea typeface="宋体" panose="02010600030101010101" pitchFamily="2" charset="-122"/>
              </a:rPr>
              <a:t>请问：该方案能否被登记机关通过？其组织机构是否合法？</a:t>
            </a:r>
            <a:br>
              <a:rPr lang="zh-CN" altLang="en-US" sz="2800" b="1" dirty="0">
                <a:ea typeface="宋体" panose="02010600030101010101" pitchFamily="2" charset="-122"/>
              </a:rPr>
            </a:br>
            <a:endParaRPr lang="zh-CN" altLang="en-US" sz="2800" b="1" dirty="0">
              <a:ea typeface="PMingLiU" panose="02020500000000000000" pitchFamily="2" charset="-12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3" name="矩形 3"/>
          <p:cNvSpPr/>
          <p:nvPr/>
        </p:nvSpPr>
        <p:spPr>
          <a:xfrm>
            <a:off x="1952625" y="285750"/>
            <a:ext cx="5082540" cy="579120"/>
          </a:xfrm>
          <a:prstGeom prst="rect">
            <a:avLst/>
          </a:prstGeom>
          <a:noFill/>
          <a:ln w="9525">
            <a:noFill/>
          </a:ln>
        </p:spPr>
        <p:txBody>
          <a:bodyPr wrap="none" anchor="t">
            <a:spAutoFit/>
          </a:bodyPr>
          <a:p>
            <a:pPr lvl="0" eaLnBrk="0" hangingPunct="0"/>
            <a:r>
              <a:rPr lang="zh-CN" altLang="en-US" sz="3200" b="1" dirty="0">
                <a:solidFill>
                  <a:srgbClr val="000000"/>
                </a:solidFill>
                <a:latin typeface="Arial" panose="020B0604020202020204" pitchFamily="34" charset="0"/>
                <a:ea typeface="宋体" panose="02010600030101010101" pitchFamily="2" charset="-122"/>
                <a:sym typeface="宋体" panose="02010600030101010101" pitchFamily="2" charset="-122"/>
              </a:rPr>
              <a:t>有限责任公司的股权转让：</a:t>
            </a:r>
            <a:endParaRPr lang="zh-CN" altLang="en-US" dirty="0">
              <a:latin typeface="Arial" panose="020B0604020202020204" pitchFamily="34" charset="0"/>
              <a:ea typeface="宋体" panose="02010600030101010101" pitchFamily="2" charset="-122"/>
            </a:endParaRPr>
          </a:p>
        </p:txBody>
      </p:sp>
      <p:sp>
        <p:nvSpPr>
          <p:cNvPr id="90114" name="矩形 4"/>
          <p:cNvSpPr/>
          <p:nvPr/>
        </p:nvSpPr>
        <p:spPr>
          <a:xfrm>
            <a:off x="2095500" y="1357313"/>
            <a:ext cx="7858125" cy="2377440"/>
          </a:xfrm>
          <a:prstGeom prst="rect">
            <a:avLst/>
          </a:prstGeom>
          <a:noFill/>
          <a:ln w="9525">
            <a:noFill/>
          </a:ln>
        </p:spPr>
        <p:txBody>
          <a:bodyPr anchor="t">
            <a:spAutoFit/>
          </a:bodyPr>
          <a:p>
            <a:pPr lvl="0" eaLnBrk="0" hangingPunct="0">
              <a:lnSpc>
                <a:spcPct val="150000"/>
              </a:lnSpc>
              <a:buChar char="•"/>
            </a:pPr>
            <a:r>
              <a:rPr lang="zh-CN" altLang="en-US" sz="2000" dirty="0">
                <a:solidFill>
                  <a:srgbClr val="000000"/>
                </a:solidFill>
                <a:latin typeface="Arial" panose="020B0604020202020204" pitchFamily="34" charset="0"/>
                <a:ea typeface="宋体" panose="02010600030101010101" pitchFamily="2" charset="-122"/>
                <a:sym typeface="宋体" panose="02010600030101010101" pitchFamily="2" charset="-122"/>
              </a:rPr>
              <a:t>  股东之间可以相互转让股权。</a:t>
            </a:r>
            <a:endParaRPr lang="en-US" altLang="x-none" sz="2000" dirty="0">
              <a:solidFill>
                <a:srgbClr val="000000"/>
              </a:solidFill>
              <a:latin typeface="Arial" panose="020B0604020202020204" pitchFamily="34" charset="0"/>
              <a:ea typeface="宋体" panose="02010600030101010101" pitchFamily="2" charset="-122"/>
              <a:sym typeface="Calibri" panose="020F0502020204030204" charset="0"/>
            </a:endParaRPr>
          </a:p>
          <a:p>
            <a:pPr lvl="0" eaLnBrk="0" hangingPunct="0">
              <a:lnSpc>
                <a:spcPct val="150000"/>
              </a:lnSpc>
              <a:buChar char="•"/>
            </a:pPr>
            <a:r>
              <a:rPr lang="zh-CN" altLang="en-US" sz="2000" dirty="0">
                <a:solidFill>
                  <a:srgbClr val="000000"/>
                </a:solidFill>
                <a:latin typeface="Arial" panose="020B0604020202020204" pitchFamily="34" charset="0"/>
                <a:ea typeface="宋体" panose="02010600030101010101" pitchFamily="2" charset="-122"/>
                <a:sym typeface="宋体" panose="02010600030101010101" pitchFamily="2" charset="-122"/>
              </a:rPr>
              <a:t>  向外人转让，应当经其他股东过半数同意。书面征求意见，满</a:t>
            </a:r>
            <a:r>
              <a:rPr lang="en-US" altLang="x-none" sz="2000" dirty="0">
                <a:solidFill>
                  <a:srgbClr val="000000"/>
                </a:solidFill>
                <a:latin typeface="Arial" panose="020B0604020202020204" pitchFamily="34" charset="0"/>
                <a:ea typeface="宋体" panose="02010600030101010101" pitchFamily="2" charset="-122"/>
                <a:sym typeface="Calibri" panose="020F0502020204030204" charset="0"/>
              </a:rPr>
              <a:t>30</a:t>
            </a:r>
            <a:r>
              <a:rPr lang="zh-CN" altLang="en-US" sz="2000" dirty="0">
                <a:solidFill>
                  <a:srgbClr val="000000"/>
                </a:solidFill>
                <a:latin typeface="Arial" panose="020B0604020202020204" pitchFamily="34" charset="0"/>
                <a:ea typeface="宋体" panose="02010600030101010101" pitchFamily="2" charset="-122"/>
                <a:sym typeface="宋体" panose="02010600030101010101" pitchFamily="2" charset="-122"/>
              </a:rPr>
              <a:t>日未答复的，视为同意转让。</a:t>
            </a:r>
            <a:endParaRPr lang="en-US" altLang="x-none" sz="2000" dirty="0">
              <a:solidFill>
                <a:srgbClr val="000000"/>
              </a:solidFill>
              <a:latin typeface="Arial" panose="020B0604020202020204" pitchFamily="34" charset="0"/>
              <a:ea typeface="宋体" panose="02010600030101010101" pitchFamily="2" charset="-122"/>
              <a:sym typeface="Calibri" panose="020F0502020204030204" charset="0"/>
            </a:endParaRPr>
          </a:p>
          <a:p>
            <a:pPr lvl="0" eaLnBrk="0" hangingPunct="0">
              <a:lnSpc>
                <a:spcPct val="150000"/>
              </a:lnSpc>
              <a:buChar char="•"/>
            </a:pPr>
            <a:r>
              <a:rPr lang="zh-CN" altLang="en-US" sz="2000" dirty="0">
                <a:solidFill>
                  <a:srgbClr val="000000"/>
                </a:solidFill>
                <a:latin typeface="Arial" panose="020B0604020202020204" pitchFamily="34" charset="0"/>
                <a:ea typeface="宋体" panose="02010600030101010101" pitchFamily="2" charset="-122"/>
                <a:sym typeface="宋体" panose="02010600030101010101" pitchFamily="2" charset="-122"/>
              </a:rPr>
              <a:t>  半数以上不同意转让的，不同意的股东应当购买该，不购买的，视为同意。</a:t>
            </a:r>
            <a:endParaRPr lang="zh-CN" altLang="en-US" sz="2000" dirty="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90115" name="矩形 5"/>
          <p:cNvSpPr/>
          <p:nvPr/>
        </p:nvSpPr>
        <p:spPr>
          <a:xfrm>
            <a:off x="2166938" y="4162425"/>
            <a:ext cx="7929562" cy="1463040"/>
          </a:xfrm>
          <a:prstGeom prst="rect">
            <a:avLst/>
          </a:prstGeom>
          <a:noFill/>
          <a:ln w="9525">
            <a:noFill/>
          </a:ln>
        </p:spPr>
        <p:txBody>
          <a:bodyPr anchor="t">
            <a:spAutoFit/>
          </a:bodyPr>
          <a:p>
            <a:pPr lvl="0" eaLnBrk="0" hangingPunct="0">
              <a:lnSpc>
                <a:spcPct val="150000"/>
              </a:lnSpc>
              <a:buChar char="•"/>
            </a:pPr>
            <a:r>
              <a:rPr lang="zh-CN" altLang="en-US" sz="2000" dirty="0">
                <a:solidFill>
                  <a:srgbClr val="000000"/>
                </a:solidFill>
                <a:latin typeface="Arial" panose="020B0604020202020204" pitchFamily="34" charset="0"/>
                <a:ea typeface="宋体" panose="02010600030101010101" pitchFamily="2" charset="-122"/>
                <a:sym typeface="宋体" panose="02010600030101010101" pitchFamily="2" charset="-122"/>
              </a:rPr>
              <a:t>  同意转让的股权，在同等条件下，其他股东有优先购买权。两个以上股东主张的，协商；协商不成的，按照转让出资比例行使。</a:t>
            </a:r>
            <a:endParaRPr lang="en-US" altLang="x-none" sz="2000" dirty="0">
              <a:solidFill>
                <a:srgbClr val="000000"/>
              </a:solidFill>
              <a:latin typeface="Arial" panose="020B0604020202020204" pitchFamily="34" charset="0"/>
              <a:ea typeface="宋体" panose="02010600030101010101" pitchFamily="2" charset="-122"/>
              <a:sym typeface="Calibri" panose="020F0502020204030204" charset="0"/>
            </a:endParaRPr>
          </a:p>
          <a:p>
            <a:pPr lvl="0" eaLnBrk="0" hangingPunct="0">
              <a:lnSpc>
                <a:spcPct val="150000"/>
              </a:lnSpc>
              <a:buChar char="•"/>
            </a:pPr>
            <a:r>
              <a:rPr lang="zh-CN" altLang="en-US" sz="2000" dirty="0">
                <a:solidFill>
                  <a:srgbClr val="000000"/>
                </a:solidFill>
                <a:latin typeface="Arial" panose="020B0604020202020204" pitchFamily="34" charset="0"/>
                <a:ea typeface="宋体" panose="02010600030101010101" pitchFamily="2" charset="-122"/>
                <a:sym typeface="宋体" panose="02010600030101010101" pitchFamily="2" charset="-122"/>
              </a:rPr>
              <a:t>  公司章程对股权转让另有规定的，从其规定。 </a:t>
            </a:r>
            <a:endParaRPr lang="zh-CN" altLang="en-US" sz="2000" dirty="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
        <p:nvSpPr>
          <p:cNvPr id="90116" name="矩形 6"/>
          <p:cNvSpPr/>
          <p:nvPr/>
        </p:nvSpPr>
        <p:spPr>
          <a:xfrm>
            <a:off x="6524625" y="1000125"/>
            <a:ext cx="3080385" cy="518160"/>
          </a:xfrm>
          <a:prstGeom prst="rect">
            <a:avLst/>
          </a:prstGeom>
          <a:noFill/>
          <a:ln w="9525">
            <a:noFill/>
          </a:ln>
        </p:spPr>
        <p:txBody>
          <a:bodyPr wrap="none" anchor="t">
            <a:spAutoFit/>
          </a:bodyPr>
          <a:p>
            <a:pPr lvl="0" eaLnBrk="0" hangingPunct="0"/>
            <a:r>
              <a:rPr lang="en-US" altLang="x-none" sz="2800" b="1" dirty="0">
                <a:solidFill>
                  <a:srgbClr val="FF0000"/>
                </a:solidFill>
                <a:latin typeface="Arial" panose="020B0604020202020204" pitchFamily="34" charset="0"/>
                <a:ea typeface="宋体" panose="02010600030101010101" pitchFamily="2" charset="-122"/>
                <a:sym typeface="Calibri" panose="020F0502020204030204" charset="0"/>
              </a:rPr>
              <a:t>《</a:t>
            </a:r>
            <a:r>
              <a:rPr lang="zh-CN" altLang="en-US" sz="2800" b="1" dirty="0">
                <a:solidFill>
                  <a:srgbClr val="FF0000"/>
                </a:solidFill>
                <a:latin typeface="Arial" panose="020B0604020202020204" pitchFamily="34" charset="0"/>
                <a:ea typeface="宋体" panose="02010600030101010101" pitchFamily="2" charset="-122"/>
                <a:sym typeface="宋体" panose="02010600030101010101" pitchFamily="2" charset="-122"/>
              </a:rPr>
              <a:t>公司法</a:t>
            </a:r>
            <a:r>
              <a:rPr lang="en-US" altLang="x-none" sz="2800" b="1" dirty="0">
                <a:solidFill>
                  <a:srgbClr val="FF0000"/>
                </a:solidFill>
                <a:latin typeface="Arial" panose="020B0604020202020204" pitchFamily="34" charset="0"/>
                <a:ea typeface="宋体" panose="02010600030101010101" pitchFamily="2" charset="-122"/>
                <a:sym typeface="Calibri" panose="020F0502020204030204" charset="0"/>
              </a:rPr>
              <a:t>》</a:t>
            </a:r>
            <a:r>
              <a:rPr lang="zh-CN" altLang="en-US" sz="2800" b="1" dirty="0">
                <a:solidFill>
                  <a:srgbClr val="FF0000"/>
                </a:solidFill>
                <a:latin typeface="Arial" panose="020B0604020202020204" pitchFamily="34" charset="0"/>
                <a:ea typeface="宋体" panose="02010600030101010101" pitchFamily="2" charset="-122"/>
                <a:sym typeface="宋体" panose="02010600030101010101" pitchFamily="2" charset="-122"/>
              </a:rPr>
              <a:t>第</a:t>
            </a:r>
            <a:r>
              <a:rPr lang="en-US" altLang="x-none" sz="2800" b="1" dirty="0">
                <a:solidFill>
                  <a:srgbClr val="FF0000"/>
                </a:solidFill>
                <a:latin typeface="Arial" panose="020B0604020202020204" pitchFamily="34" charset="0"/>
                <a:ea typeface="宋体" panose="02010600030101010101" pitchFamily="2" charset="-122"/>
                <a:sym typeface="Calibri" panose="020F0502020204030204" charset="0"/>
              </a:rPr>
              <a:t>71</a:t>
            </a:r>
            <a:r>
              <a:rPr lang="zh-CN" altLang="en-US" sz="2800" b="1" dirty="0">
                <a:solidFill>
                  <a:srgbClr val="FF0000"/>
                </a:solidFill>
                <a:latin typeface="Arial" panose="020B0604020202020204" pitchFamily="34" charset="0"/>
                <a:ea typeface="宋体" panose="02010600030101010101" pitchFamily="2" charset="-122"/>
                <a:sym typeface="宋体" panose="02010600030101010101" pitchFamily="2" charset="-122"/>
              </a:rPr>
              <a:t>条</a:t>
            </a:r>
            <a:endParaRPr lang="zh-CN" altLang="en-US" sz="2800" dirty="0">
              <a:solidFill>
                <a:srgbClr val="000000"/>
              </a:solidFill>
              <a:latin typeface="Arial" panose="020B0604020202020204" pitchFamily="34" charset="0"/>
              <a:ea typeface="宋体" panose="02010600030101010101" pitchFamily="2" charset="-122"/>
              <a:sym typeface="宋体" panose="02010600030101010101" pitchFamily="2" charset="-122"/>
            </a:endParaRPr>
          </a:p>
        </p:txBody>
      </p:sp>
    </p:spTree>
  </p:cSld>
  <p:clrMapOvr>
    <a:masterClrMapping/>
  </p:clrMapOvr>
  <p:transition spd="slow">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9569" name="Freeform 2"/>
          <p:cNvSpPr/>
          <p:nvPr/>
        </p:nvSpPr>
        <p:spPr>
          <a:xfrm>
            <a:off x="1595438" y="500063"/>
            <a:ext cx="4786312" cy="2071687"/>
          </a:xfrm>
          <a:custGeom>
            <a:avLst/>
            <a:gdLst/>
            <a:ahLst/>
            <a:cxnLst/>
            <a:pathLst/>
          </a:custGeom>
          <a:solidFill>
            <a:srgbClr val="FFFFFF"/>
          </a:solidFill>
          <a:ln w="9525" cap="flat" cmpd="sng">
            <a:solidFill>
              <a:srgbClr val="000000"/>
            </a:solidFill>
            <a:prstDash val="solid"/>
            <a:bevel/>
            <a:headEnd type="none" w="med" len="med"/>
            <a:tailEnd type="none" w="med" len="med"/>
          </a:ln>
        </p:spPr>
        <p:txBody>
          <a:bodyPr/>
          <a:p>
            <a:endParaRPr lang="zh-CN" altLang="en-US"/>
          </a:p>
        </p:txBody>
      </p:sp>
      <p:sp>
        <p:nvSpPr>
          <p:cNvPr id="109570" name="右箭头标注 7"/>
          <p:cNvSpPr/>
          <p:nvPr/>
        </p:nvSpPr>
        <p:spPr>
          <a:xfrm>
            <a:off x="3952875" y="3929063"/>
            <a:ext cx="1500188" cy="1500187"/>
          </a:xfrm>
          <a:prstGeom prst="rightArrowCallout">
            <a:avLst>
              <a:gd name="adj1" fmla="val 25000"/>
              <a:gd name="adj2" fmla="val 25000"/>
              <a:gd name="adj3" fmla="val 24953"/>
              <a:gd name="adj4" fmla="val 64972"/>
            </a:avLst>
          </a:prstGeom>
          <a:solidFill>
            <a:schemeClr val="accent1"/>
          </a:solidFill>
          <a:ln w="25400" cap="flat" cmpd="sng">
            <a:solidFill>
              <a:srgbClr val="395E8A"/>
            </a:solidFill>
            <a:prstDash val="solid"/>
            <a:miter/>
            <a:headEnd type="none" w="med" len="med"/>
            <a:tailEnd type="none" w="med" len="med"/>
          </a:ln>
        </p:spPr>
        <p:txBody>
          <a:bodyPr anchor="ctr"/>
          <a:p>
            <a:pPr lvl="0" algn="ctr" eaLnBrk="0" hangingPunct="0"/>
            <a:endParaRPr lang="zh-CN" altLang="en-US" dirty="0">
              <a:solidFill>
                <a:srgbClr val="CCEDC7"/>
              </a:solidFill>
              <a:latin typeface="宋体" panose="02010600030101010101" pitchFamily="2" charset="-122"/>
              <a:ea typeface="宋体" panose="02010600030101010101" pitchFamily="2" charset="-122"/>
              <a:sym typeface="宋体" panose="02010600030101010101" pitchFamily="2" charset="-122"/>
            </a:endParaRPr>
          </a:p>
        </p:txBody>
      </p:sp>
      <p:sp>
        <p:nvSpPr>
          <p:cNvPr id="109571" name="右箭头标注 8"/>
          <p:cNvSpPr/>
          <p:nvPr/>
        </p:nvSpPr>
        <p:spPr>
          <a:xfrm rot="10800000">
            <a:off x="1881188" y="3929063"/>
            <a:ext cx="1500187" cy="1500187"/>
          </a:xfrm>
          <a:prstGeom prst="rightArrowCallout">
            <a:avLst>
              <a:gd name="adj1" fmla="val 25000"/>
              <a:gd name="adj2" fmla="val 25000"/>
              <a:gd name="adj3" fmla="val 25000"/>
              <a:gd name="adj4" fmla="val 64972"/>
            </a:avLst>
          </a:prstGeom>
          <a:solidFill>
            <a:schemeClr val="accent1"/>
          </a:solidFill>
          <a:ln w="25400" cap="flat" cmpd="sng">
            <a:solidFill>
              <a:srgbClr val="395E8A"/>
            </a:solidFill>
            <a:prstDash val="solid"/>
            <a:miter/>
            <a:headEnd type="none" w="med" len="med"/>
            <a:tailEnd type="none" w="med" len="med"/>
          </a:ln>
        </p:spPr>
        <p:txBody>
          <a:bodyPr anchor="ctr"/>
          <a:p>
            <a:pPr lvl="0" algn="ctr" eaLnBrk="0" hangingPunct="0"/>
            <a:endParaRPr lang="zh-CN" altLang="en-US" dirty="0">
              <a:solidFill>
                <a:srgbClr val="CCEDC7"/>
              </a:solidFill>
              <a:latin typeface="宋体" panose="02010600030101010101" pitchFamily="2" charset="-122"/>
              <a:ea typeface="宋体" panose="02010600030101010101" pitchFamily="2" charset="-122"/>
              <a:sym typeface="宋体" panose="02010600030101010101" pitchFamily="2" charset="-122"/>
            </a:endParaRPr>
          </a:p>
        </p:txBody>
      </p:sp>
      <p:sp>
        <p:nvSpPr>
          <p:cNvPr id="109572" name="矩形 10"/>
          <p:cNvSpPr/>
          <p:nvPr/>
        </p:nvSpPr>
        <p:spPr>
          <a:xfrm>
            <a:off x="1809750" y="285750"/>
            <a:ext cx="4071938" cy="2571750"/>
          </a:xfrm>
          <a:prstGeom prst="rect">
            <a:avLst/>
          </a:prstGeom>
          <a:noFill/>
          <a:ln w="25400" cap="flat" cmpd="sng">
            <a:solidFill>
              <a:srgbClr val="0070C0"/>
            </a:solidFill>
            <a:prstDash val="solid"/>
            <a:miter/>
            <a:headEnd type="none" w="med" len="med"/>
            <a:tailEnd type="none" w="med" len="med"/>
          </a:ln>
        </p:spPr>
        <p:txBody>
          <a:bodyPr anchor="ctr"/>
          <a:p>
            <a:pPr lvl="0" algn="ctr" eaLnBrk="0" hangingPunct="0"/>
            <a:endParaRPr lang="zh-CN" altLang="en-US" dirty="0">
              <a:solidFill>
                <a:srgbClr val="CCEDC7"/>
              </a:solidFill>
              <a:latin typeface="宋体" panose="02010600030101010101" pitchFamily="2" charset="-122"/>
              <a:ea typeface="宋体" panose="02010600030101010101" pitchFamily="2" charset="-122"/>
              <a:sym typeface="宋体" panose="02010600030101010101" pitchFamily="2" charset="-122"/>
            </a:endParaRPr>
          </a:p>
        </p:txBody>
      </p:sp>
      <p:sp>
        <p:nvSpPr>
          <p:cNvPr id="109573" name="矩形 11"/>
          <p:cNvSpPr/>
          <p:nvPr/>
        </p:nvSpPr>
        <p:spPr>
          <a:xfrm>
            <a:off x="2667000" y="3929063"/>
            <a:ext cx="2000250" cy="1500187"/>
          </a:xfrm>
          <a:prstGeom prst="rect">
            <a:avLst/>
          </a:prstGeom>
          <a:noFill/>
          <a:ln w="63500" cap="flat" cmpd="sng">
            <a:solidFill>
              <a:srgbClr val="0070C0"/>
            </a:solidFill>
            <a:prstDash val="sysDash"/>
            <a:miter/>
            <a:headEnd type="none" w="med" len="med"/>
            <a:tailEnd type="none" w="med" len="med"/>
          </a:ln>
        </p:spPr>
        <p:txBody>
          <a:bodyPr anchor="ctr"/>
          <a:p>
            <a:pPr lvl="0" algn="ctr" eaLnBrk="0" hangingPunct="0"/>
            <a:endParaRPr lang="zh-CN" altLang="en-US" dirty="0">
              <a:solidFill>
                <a:srgbClr val="CCEDC7"/>
              </a:solidFill>
              <a:latin typeface="宋体" panose="02010600030101010101" pitchFamily="2" charset="-122"/>
              <a:ea typeface="宋体" panose="02010600030101010101" pitchFamily="2" charset="-122"/>
              <a:sym typeface="宋体" panose="02010600030101010101" pitchFamily="2" charset="-122"/>
            </a:endParaRPr>
          </a:p>
        </p:txBody>
      </p:sp>
      <p:sp>
        <p:nvSpPr>
          <p:cNvPr id="109574" name="Freeform 7"/>
          <p:cNvSpPr/>
          <p:nvPr/>
        </p:nvSpPr>
        <p:spPr>
          <a:xfrm>
            <a:off x="7024688" y="428625"/>
            <a:ext cx="1928812" cy="1428750"/>
          </a:xfrm>
          <a:custGeom>
            <a:avLst/>
            <a:gdLst/>
            <a:ahLst/>
            <a:cxnLst/>
            <a:pathLst/>
          </a:custGeom>
          <a:solidFill>
            <a:srgbClr val="FFFFFF"/>
          </a:solidFill>
          <a:ln w="9525" cap="flat" cmpd="sng">
            <a:solidFill>
              <a:srgbClr val="000000"/>
            </a:solidFill>
            <a:prstDash val="solid"/>
            <a:bevel/>
            <a:headEnd type="none" w="med" len="med"/>
            <a:tailEnd type="none" w="med" len="med"/>
          </a:ln>
        </p:spPr>
        <p:txBody>
          <a:bodyPr/>
          <a:p>
            <a:endParaRPr lang="zh-CN" altLang="en-US"/>
          </a:p>
        </p:txBody>
      </p:sp>
      <p:sp>
        <p:nvSpPr>
          <p:cNvPr id="109575" name="流程图: 联系 12"/>
          <p:cNvSpPr/>
          <p:nvPr/>
        </p:nvSpPr>
        <p:spPr>
          <a:xfrm>
            <a:off x="7381875" y="1571625"/>
            <a:ext cx="1285875" cy="1143000"/>
          </a:xfrm>
          <a:prstGeom prst="flowChartConnector">
            <a:avLst/>
          </a:prstGeom>
          <a:solidFill>
            <a:schemeClr val="accent1"/>
          </a:solidFill>
          <a:ln w="25400" cap="flat" cmpd="sng">
            <a:solidFill>
              <a:srgbClr val="395E8A"/>
            </a:solidFill>
            <a:prstDash val="solid"/>
            <a:round/>
            <a:headEnd type="none" w="med" len="med"/>
            <a:tailEnd type="none" w="med" len="med"/>
          </a:ln>
        </p:spPr>
        <p:txBody>
          <a:bodyPr anchor="ctr"/>
          <a:p>
            <a:pPr lvl="0" algn="ctr" eaLnBrk="0" hangingPunct="0"/>
            <a:endParaRPr lang="zh-CN" altLang="en-US" dirty="0">
              <a:solidFill>
                <a:srgbClr val="CCEDC7"/>
              </a:solidFill>
              <a:latin typeface="宋体" panose="02010600030101010101" pitchFamily="2" charset="-122"/>
              <a:ea typeface="宋体" panose="02010600030101010101" pitchFamily="2" charset="-122"/>
              <a:sym typeface="宋体" panose="02010600030101010101" pitchFamily="2" charset="-122"/>
            </a:endParaRPr>
          </a:p>
        </p:txBody>
      </p:sp>
      <p:sp>
        <p:nvSpPr>
          <p:cNvPr id="109576" name="矩形 13"/>
          <p:cNvSpPr/>
          <p:nvPr/>
        </p:nvSpPr>
        <p:spPr>
          <a:xfrm>
            <a:off x="1809750" y="3571875"/>
            <a:ext cx="4071938" cy="2571750"/>
          </a:xfrm>
          <a:prstGeom prst="rect">
            <a:avLst/>
          </a:prstGeom>
          <a:noFill/>
          <a:ln w="25400" cap="flat" cmpd="sng">
            <a:solidFill>
              <a:srgbClr val="0070C0"/>
            </a:solidFill>
            <a:prstDash val="solid"/>
            <a:miter/>
            <a:headEnd type="none" w="med" len="med"/>
            <a:tailEnd type="none" w="med" len="med"/>
          </a:ln>
        </p:spPr>
        <p:txBody>
          <a:bodyPr anchor="ctr"/>
          <a:p>
            <a:pPr lvl="0" algn="ctr" eaLnBrk="0" hangingPunct="0"/>
            <a:endParaRPr lang="zh-CN" altLang="en-US" dirty="0">
              <a:solidFill>
                <a:srgbClr val="CCEDC7"/>
              </a:solidFill>
              <a:latin typeface="宋体" panose="02010600030101010101" pitchFamily="2" charset="-122"/>
              <a:ea typeface="宋体" panose="02010600030101010101" pitchFamily="2" charset="-122"/>
              <a:sym typeface="宋体" panose="02010600030101010101" pitchFamily="2" charset="-122"/>
            </a:endParaRPr>
          </a:p>
        </p:txBody>
      </p:sp>
      <p:sp>
        <p:nvSpPr>
          <p:cNvPr id="109577" name="矩形 14"/>
          <p:cNvSpPr/>
          <p:nvPr/>
        </p:nvSpPr>
        <p:spPr>
          <a:xfrm>
            <a:off x="6310313" y="285750"/>
            <a:ext cx="4071937" cy="2571750"/>
          </a:xfrm>
          <a:prstGeom prst="rect">
            <a:avLst/>
          </a:prstGeom>
          <a:noFill/>
          <a:ln w="25400" cap="flat" cmpd="sng">
            <a:solidFill>
              <a:srgbClr val="0070C0"/>
            </a:solidFill>
            <a:prstDash val="solid"/>
            <a:miter/>
            <a:headEnd type="none" w="med" len="med"/>
            <a:tailEnd type="none" w="med" len="med"/>
          </a:ln>
        </p:spPr>
        <p:txBody>
          <a:bodyPr anchor="ctr"/>
          <a:p>
            <a:pPr lvl="0" algn="ctr" eaLnBrk="0" hangingPunct="0"/>
            <a:endParaRPr lang="zh-CN" altLang="en-US" dirty="0">
              <a:solidFill>
                <a:srgbClr val="CCEDC7"/>
              </a:solidFill>
              <a:latin typeface="宋体" panose="02010600030101010101" pitchFamily="2" charset="-122"/>
              <a:ea typeface="宋体" panose="02010600030101010101" pitchFamily="2" charset="-122"/>
              <a:sym typeface="宋体" panose="02010600030101010101" pitchFamily="2" charset="-122"/>
            </a:endParaRPr>
          </a:p>
        </p:txBody>
      </p:sp>
      <p:sp>
        <p:nvSpPr>
          <p:cNvPr id="109578" name="矩形 15"/>
          <p:cNvSpPr/>
          <p:nvPr/>
        </p:nvSpPr>
        <p:spPr>
          <a:xfrm>
            <a:off x="6310313" y="3571875"/>
            <a:ext cx="4071937" cy="2571750"/>
          </a:xfrm>
          <a:prstGeom prst="rect">
            <a:avLst/>
          </a:prstGeom>
          <a:noFill/>
          <a:ln w="25400" cap="flat" cmpd="sng">
            <a:solidFill>
              <a:srgbClr val="0070C0"/>
            </a:solidFill>
            <a:prstDash val="solid"/>
            <a:miter/>
            <a:headEnd type="none" w="med" len="med"/>
            <a:tailEnd type="none" w="med" len="med"/>
          </a:ln>
        </p:spPr>
        <p:txBody>
          <a:bodyPr anchor="ctr"/>
          <a:p>
            <a:pPr lvl="0" algn="ctr" eaLnBrk="0" hangingPunct="0"/>
            <a:endParaRPr lang="zh-CN" altLang="en-US" dirty="0">
              <a:solidFill>
                <a:srgbClr val="CCEDC7"/>
              </a:solidFill>
              <a:latin typeface="宋体" panose="02010600030101010101" pitchFamily="2" charset="-122"/>
              <a:ea typeface="宋体" panose="02010600030101010101" pitchFamily="2" charset="-122"/>
              <a:sym typeface="宋体" panose="02010600030101010101" pitchFamily="2" charset="-122"/>
            </a:endParaRPr>
          </a:p>
        </p:txBody>
      </p:sp>
      <p:sp>
        <p:nvSpPr>
          <p:cNvPr id="109579" name="流程图: 联系 16"/>
          <p:cNvSpPr/>
          <p:nvPr/>
        </p:nvSpPr>
        <p:spPr>
          <a:xfrm>
            <a:off x="6524625" y="4000500"/>
            <a:ext cx="1571625" cy="1643063"/>
          </a:xfrm>
          <a:prstGeom prst="flowChartConnector">
            <a:avLst/>
          </a:prstGeom>
          <a:solidFill>
            <a:schemeClr val="accent1"/>
          </a:solidFill>
          <a:ln w="25400" cap="flat" cmpd="sng">
            <a:solidFill>
              <a:srgbClr val="395E8A"/>
            </a:solidFill>
            <a:prstDash val="solid"/>
            <a:round/>
            <a:headEnd type="none" w="med" len="med"/>
            <a:tailEnd type="none" w="med" len="med"/>
          </a:ln>
        </p:spPr>
        <p:txBody>
          <a:bodyPr anchor="ctr"/>
          <a:p>
            <a:pPr lvl="0" algn="ctr" eaLnBrk="0" hangingPunct="0"/>
            <a:endParaRPr lang="zh-CN" altLang="en-US" dirty="0">
              <a:solidFill>
                <a:srgbClr val="CCEDC7"/>
              </a:solidFill>
              <a:latin typeface="宋体" panose="02010600030101010101" pitchFamily="2" charset="-122"/>
              <a:ea typeface="宋体" panose="02010600030101010101" pitchFamily="2" charset="-122"/>
              <a:sym typeface="宋体" panose="02010600030101010101" pitchFamily="2" charset="-122"/>
            </a:endParaRPr>
          </a:p>
        </p:txBody>
      </p:sp>
      <p:sp>
        <p:nvSpPr>
          <p:cNvPr id="109580" name="右箭头 17"/>
          <p:cNvSpPr/>
          <p:nvPr/>
        </p:nvSpPr>
        <p:spPr>
          <a:xfrm>
            <a:off x="8239125" y="4786313"/>
            <a:ext cx="357188" cy="214312"/>
          </a:xfrm>
          <a:prstGeom prst="rightArrow">
            <a:avLst>
              <a:gd name="adj1" fmla="val 50000"/>
              <a:gd name="adj2" fmla="val 49946"/>
            </a:avLst>
          </a:prstGeom>
          <a:solidFill>
            <a:schemeClr val="accent1"/>
          </a:solidFill>
          <a:ln w="25400" cap="flat" cmpd="sng">
            <a:solidFill>
              <a:srgbClr val="395E8A"/>
            </a:solidFill>
            <a:prstDash val="solid"/>
            <a:miter/>
            <a:headEnd type="none" w="med" len="med"/>
            <a:tailEnd type="none" w="med" len="med"/>
          </a:ln>
        </p:spPr>
        <p:txBody>
          <a:bodyPr anchor="ctr"/>
          <a:p>
            <a:pPr lvl="0" algn="ctr" eaLnBrk="0" hangingPunct="0"/>
            <a:endParaRPr lang="zh-CN" altLang="en-US" dirty="0">
              <a:solidFill>
                <a:srgbClr val="CCEDC7"/>
              </a:solidFill>
              <a:latin typeface="宋体" panose="02010600030101010101" pitchFamily="2" charset="-122"/>
              <a:ea typeface="宋体" panose="02010600030101010101" pitchFamily="2" charset="-122"/>
              <a:sym typeface="宋体" panose="02010600030101010101" pitchFamily="2" charset="-122"/>
            </a:endParaRPr>
          </a:p>
        </p:txBody>
      </p:sp>
      <p:sp>
        <p:nvSpPr>
          <p:cNvPr id="109581" name="TextBox 19"/>
          <p:cNvSpPr/>
          <p:nvPr/>
        </p:nvSpPr>
        <p:spPr>
          <a:xfrm>
            <a:off x="3738563" y="2428875"/>
            <a:ext cx="1928812" cy="457200"/>
          </a:xfrm>
          <a:prstGeom prst="rect">
            <a:avLst/>
          </a:prstGeom>
          <a:noFill/>
          <a:ln w="9525">
            <a:noFill/>
          </a:ln>
        </p:spPr>
        <p:txBody>
          <a:bodyPr anchor="t">
            <a:spAutoFit/>
          </a:bodyPr>
          <a:p>
            <a:pPr lvl="0" algn="ctr" eaLnBrk="0" hangingPunct="0"/>
            <a:r>
              <a:rPr lang="zh-CN" altLang="en-US" sz="2400" b="1" dirty="0">
                <a:solidFill>
                  <a:srgbClr val="FF0000"/>
                </a:solidFill>
                <a:latin typeface="Arial" panose="020B0604020202020204" pitchFamily="34" charset="0"/>
                <a:ea typeface="宋体" panose="02010600030101010101" pitchFamily="2" charset="-122"/>
                <a:sym typeface="宋体" panose="02010600030101010101" pitchFamily="2" charset="-122"/>
              </a:rPr>
              <a:t>公司的合并</a:t>
            </a:r>
            <a:endParaRPr lang="zh-CN" altLang="en-US" sz="2400" b="1" dirty="0">
              <a:solidFill>
                <a:srgbClr val="FF0000"/>
              </a:solidFill>
              <a:latin typeface="Arial" panose="020B0604020202020204" pitchFamily="34" charset="0"/>
              <a:ea typeface="宋体" panose="02010600030101010101" pitchFamily="2" charset="-122"/>
              <a:sym typeface="宋体" panose="02010600030101010101" pitchFamily="2" charset="-122"/>
            </a:endParaRPr>
          </a:p>
        </p:txBody>
      </p:sp>
      <p:sp>
        <p:nvSpPr>
          <p:cNvPr id="109582" name="TextBox 20"/>
          <p:cNvSpPr/>
          <p:nvPr/>
        </p:nvSpPr>
        <p:spPr>
          <a:xfrm>
            <a:off x="3738563" y="5681663"/>
            <a:ext cx="1928812" cy="457200"/>
          </a:xfrm>
          <a:prstGeom prst="rect">
            <a:avLst/>
          </a:prstGeom>
          <a:noFill/>
          <a:ln w="9525">
            <a:noFill/>
          </a:ln>
        </p:spPr>
        <p:txBody>
          <a:bodyPr anchor="t">
            <a:spAutoFit/>
          </a:bodyPr>
          <a:p>
            <a:pPr lvl="0" algn="ctr" eaLnBrk="0" hangingPunct="0"/>
            <a:r>
              <a:rPr lang="zh-CN" altLang="en-US" sz="2400" b="1" dirty="0">
                <a:solidFill>
                  <a:srgbClr val="FF0000"/>
                </a:solidFill>
                <a:latin typeface="Arial" panose="020B0604020202020204" pitchFamily="34" charset="0"/>
                <a:ea typeface="宋体" panose="02010600030101010101" pitchFamily="2" charset="-122"/>
                <a:sym typeface="宋体" panose="02010600030101010101" pitchFamily="2" charset="-122"/>
              </a:rPr>
              <a:t>公司的分立</a:t>
            </a:r>
            <a:endParaRPr lang="zh-CN" altLang="en-US" sz="2400" b="1" dirty="0">
              <a:solidFill>
                <a:srgbClr val="FF0000"/>
              </a:solidFill>
              <a:latin typeface="Arial" panose="020B0604020202020204" pitchFamily="34" charset="0"/>
              <a:ea typeface="宋体" panose="02010600030101010101" pitchFamily="2" charset="-122"/>
              <a:sym typeface="宋体" panose="02010600030101010101" pitchFamily="2" charset="-122"/>
            </a:endParaRPr>
          </a:p>
        </p:txBody>
      </p:sp>
      <p:sp>
        <p:nvSpPr>
          <p:cNvPr id="109583" name="TextBox 21"/>
          <p:cNvSpPr/>
          <p:nvPr/>
        </p:nvSpPr>
        <p:spPr>
          <a:xfrm>
            <a:off x="8596313" y="2428875"/>
            <a:ext cx="1928812" cy="457200"/>
          </a:xfrm>
          <a:prstGeom prst="rect">
            <a:avLst/>
          </a:prstGeom>
          <a:noFill/>
          <a:ln w="9525">
            <a:noFill/>
          </a:ln>
        </p:spPr>
        <p:txBody>
          <a:bodyPr anchor="t">
            <a:spAutoFit/>
          </a:bodyPr>
          <a:p>
            <a:pPr lvl="0" algn="ctr" eaLnBrk="0" hangingPunct="0"/>
            <a:r>
              <a:rPr lang="zh-CN" altLang="en-US" sz="2400" b="1" dirty="0">
                <a:solidFill>
                  <a:srgbClr val="FF0000"/>
                </a:solidFill>
                <a:latin typeface="Arial" panose="020B0604020202020204" pitchFamily="34" charset="0"/>
                <a:ea typeface="宋体" panose="02010600030101010101" pitchFamily="2" charset="-122"/>
                <a:sym typeface="宋体" panose="02010600030101010101" pitchFamily="2" charset="-122"/>
              </a:rPr>
              <a:t>公司的增资</a:t>
            </a:r>
            <a:endParaRPr lang="zh-CN" altLang="en-US" sz="2400" b="1" dirty="0">
              <a:solidFill>
                <a:srgbClr val="FF0000"/>
              </a:solidFill>
              <a:latin typeface="Arial" panose="020B0604020202020204" pitchFamily="34" charset="0"/>
              <a:ea typeface="宋体" panose="02010600030101010101" pitchFamily="2" charset="-122"/>
              <a:sym typeface="宋体" panose="02010600030101010101" pitchFamily="2" charset="-122"/>
            </a:endParaRPr>
          </a:p>
        </p:txBody>
      </p:sp>
      <p:sp>
        <p:nvSpPr>
          <p:cNvPr id="109584" name="TextBox 22"/>
          <p:cNvSpPr/>
          <p:nvPr/>
        </p:nvSpPr>
        <p:spPr>
          <a:xfrm>
            <a:off x="8453438" y="5681663"/>
            <a:ext cx="1928812" cy="457200"/>
          </a:xfrm>
          <a:prstGeom prst="rect">
            <a:avLst/>
          </a:prstGeom>
          <a:noFill/>
          <a:ln w="9525">
            <a:noFill/>
          </a:ln>
        </p:spPr>
        <p:txBody>
          <a:bodyPr anchor="t">
            <a:spAutoFit/>
          </a:bodyPr>
          <a:p>
            <a:pPr lvl="0" algn="ctr" eaLnBrk="0" hangingPunct="0"/>
            <a:r>
              <a:rPr lang="zh-CN" altLang="en-US" sz="2400" b="1" dirty="0">
                <a:solidFill>
                  <a:srgbClr val="FF0000"/>
                </a:solidFill>
                <a:latin typeface="Arial" panose="020B0604020202020204" pitchFamily="34" charset="0"/>
                <a:ea typeface="宋体" panose="02010600030101010101" pitchFamily="2" charset="-122"/>
                <a:sym typeface="宋体" panose="02010600030101010101" pitchFamily="2" charset="-122"/>
              </a:rPr>
              <a:t>公司的减资</a:t>
            </a:r>
            <a:endParaRPr lang="zh-CN" altLang="en-US" sz="2400" b="1" dirty="0">
              <a:solidFill>
                <a:srgbClr val="FF0000"/>
              </a:solidFill>
              <a:latin typeface="Arial" panose="020B0604020202020204" pitchFamily="34" charset="0"/>
              <a:ea typeface="宋体" panose="02010600030101010101" pitchFamily="2" charset="-122"/>
              <a:sym typeface="宋体" panose="02010600030101010101" pitchFamily="2" charset="-122"/>
            </a:endParaRPr>
          </a:p>
        </p:txBody>
      </p:sp>
      <p:sp>
        <p:nvSpPr>
          <p:cNvPr id="109585" name="Oval 19"/>
          <p:cNvSpPr/>
          <p:nvPr/>
        </p:nvSpPr>
        <p:spPr>
          <a:xfrm>
            <a:off x="2208213" y="549275"/>
            <a:ext cx="719137" cy="720725"/>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p>
            <a:pPr lvl="0" algn="ctr" eaLnBrk="0" hangingPunct="0"/>
            <a:r>
              <a:rPr lang="zh-CN" altLang="en-US" dirty="0">
                <a:latin typeface="Arial" panose="020B0604020202020204" pitchFamily="34" charset="0"/>
                <a:ea typeface="宋体" panose="02010600030101010101" pitchFamily="2" charset="-122"/>
              </a:rPr>
              <a:t>A</a:t>
            </a:r>
            <a:endParaRPr lang="zh-CN" altLang="en-US" dirty="0">
              <a:latin typeface="Arial" panose="020B0604020202020204" pitchFamily="34" charset="0"/>
              <a:ea typeface="宋体" panose="02010600030101010101" pitchFamily="2" charset="-122"/>
            </a:endParaRPr>
          </a:p>
        </p:txBody>
      </p:sp>
      <p:sp>
        <p:nvSpPr>
          <p:cNvPr id="109586" name="Oval 20"/>
          <p:cNvSpPr/>
          <p:nvPr/>
        </p:nvSpPr>
        <p:spPr>
          <a:xfrm>
            <a:off x="2135188" y="1773238"/>
            <a:ext cx="792162" cy="792162"/>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p>
            <a:pPr lvl="0" algn="ctr" eaLnBrk="0" hangingPunct="0"/>
            <a:r>
              <a:rPr lang="zh-CN" altLang="en-US" dirty="0">
                <a:latin typeface="Arial" panose="020B0604020202020204" pitchFamily="34" charset="0"/>
                <a:ea typeface="宋体" panose="02010600030101010101" pitchFamily="2" charset="-122"/>
              </a:rPr>
              <a:t>B</a:t>
            </a:r>
            <a:endParaRPr lang="zh-CN" altLang="en-US" dirty="0">
              <a:latin typeface="Arial" panose="020B0604020202020204" pitchFamily="34" charset="0"/>
              <a:ea typeface="宋体" panose="02010600030101010101" pitchFamily="2" charset="-122"/>
            </a:endParaRPr>
          </a:p>
        </p:txBody>
      </p:sp>
      <p:sp>
        <p:nvSpPr>
          <p:cNvPr id="109587" name="AutoShape 21"/>
          <p:cNvSpPr/>
          <p:nvPr/>
        </p:nvSpPr>
        <p:spPr>
          <a:xfrm>
            <a:off x="2424113" y="1412875"/>
            <a:ext cx="287337" cy="288925"/>
          </a:xfrm>
          <a:prstGeom prst="plus">
            <a:avLst>
              <a:gd name="adj" fmla="val 25000"/>
            </a:avLst>
          </a:prstGeom>
          <a:solidFill>
            <a:schemeClr val="accent1"/>
          </a:solidFill>
          <a:ln w="9525" cap="flat" cmpd="sng">
            <a:solidFill>
              <a:schemeClr val="tx1"/>
            </a:solidFill>
            <a:prstDash val="solid"/>
            <a:miter/>
            <a:headEnd type="none" w="med" len="med"/>
            <a:tailEnd type="none" w="med" len="med"/>
          </a:ln>
        </p:spPr>
        <p:txBody>
          <a:bodyPr anchor="ctr"/>
          <a:p>
            <a:pPr lvl="0" eaLnBrk="0" hangingPunct="0"/>
            <a:endParaRPr lang="zh-CN" altLang="en-US" dirty="0">
              <a:latin typeface="Arial" panose="020B0604020202020204" pitchFamily="34" charset="0"/>
              <a:ea typeface="宋体" panose="02010600030101010101" pitchFamily="2" charset="-122"/>
            </a:endParaRPr>
          </a:p>
        </p:txBody>
      </p:sp>
      <p:sp>
        <p:nvSpPr>
          <p:cNvPr id="109588" name="AutoShape 22"/>
          <p:cNvSpPr/>
          <p:nvPr/>
        </p:nvSpPr>
        <p:spPr>
          <a:xfrm>
            <a:off x="3000375" y="1341438"/>
            <a:ext cx="574675" cy="360362"/>
          </a:xfrm>
          <a:prstGeom prst="rightArrow">
            <a:avLst>
              <a:gd name="adj1" fmla="val 50000"/>
              <a:gd name="adj2" fmla="val 39794"/>
            </a:avLst>
          </a:prstGeom>
          <a:solidFill>
            <a:schemeClr val="accent1"/>
          </a:solidFill>
          <a:ln w="9525" cap="flat" cmpd="sng">
            <a:solidFill>
              <a:schemeClr val="tx1"/>
            </a:solidFill>
            <a:prstDash val="solid"/>
            <a:miter/>
            <a:headEnd type="none" w="med" len="med"/>
            <a:tailEnd type="none" w="med" len="med"/>
          </a:ln>
        </p:spPr>
        <p:txBody>
          <a:bodyPr anchor="ctr"/>
          <a:p>
            <a:pPr lvl="0" eaLnBrk="0" hangingPunct="0"/>
            <a:endParaRPr lang="zh-CN" altLang="en-US" dirty="0">
              <a:latin typeface="Arial" panose="020B0604020202020204" pitchFamily="34" charset="0"/>
              <a:ea typeface="宋体" panose="02010600030101010101" pitchFamily="2" charset="-122"/>
            </a:endParaRPr>
          </a:p>
        </p:txBody>
      </p:sp>
      <p:sp>
        <p:nvSpPr>
          <p:cNvPr id="109589" name="Oval 23"/>
          <p:cNvSpPr/>
          <p:nvPr/>
        </p:nvSpPr>
        <p:spPr>
          <a:xfrm>
            <a:off x="3790950" y="909638"/>
            <a:ext cx="1512888" cy="1439862"/>
          </a:xfrm>
          <a:prstGeom prst="ellipse">
            <a:avLst/>
          </a:prstGeom>
          <a:solidFill>
            <a:schemeClr val="accent1"/>
          </a:solidFill>
          <a:ln w="9525" cap="flat" cmpd="sng">
            <a:solidFill>
              <a:schemeClr val="tx1"/>
            </a:solidFill>
            <a:prstDash val="solid"/>
            <a:round/>
            <a:headEnd type="none" w="med" len="med"/>
            <a:tailEnd type="none" w="med" len="med"/>
          </a:ln>
        </p:spPr>
        <p:txBody>
          <a:bodyPr wrap="none" anchor="ctr"/>
          <a:p>
            <a:pPr lvl="0" algn="ctr" eaLnBrk="0" hangingPunct="0"/>
            <a:r>
              <a:rPr lang="zh-CN" altLang="en-US" dirty="0">
                <a:latin typeface="Arial" panose="020B0604020202020204" pitchFamily="34" charset="0"/>
                <a:ea typeface="宋体" panose="02010600030101010101" pitchFamily="2" charset="-122"/>
              </a:rPr>
              <a:t>C</a:t>
            </a:r>
            <a:endParaRPr lang="zh-CN" altLang="en-US" dirty="0">
              <a:latin typeface="Arial" panose="020B0604020202020204" pitchFamily="34" charset="0"/>
              <a:ea typeface="宋体" panose="02010600030101010101" pitchFamily="2" charset="-122"/>
            </a:endParaRPr>
          </a:p>
        </p:txBody>
      </p:sp>
      <p:sp>
        <p:nvSpPr>
          <p:cNvPr id="109590" name="人民币 1057"/>
          <p:cNvSpPr/>
          <p:nvPr/>
        </p:nvSpPr>
        <p:spPr>
          <a:xfrm>
            <a:off x="7608888" y="765175"/>
            <a:ext cx="863600" cy="792163"/>
          </a:xfrm>
          <a:custGeom>
            <a:avLst/>
            <a:gdLst/>
            <a:ahLst/>
            <a:cxnLst>
              <a:cxn ang="0">
                <a:pos x="0" y="0"/>
              </a:cxn>
              <a:cxn ang="0">
                <a:pos x="200837" y="0"/>
              </a:cxn>
              <a:cxn ang="0">
                <a:pos x="421758" y="299262"/>
              </a:cxn>
              <a:cxn ang="0">
                <a:pos x="642679" y="0"/>
              </a:cxn>
              <a:cxn ang="0">
                <a:pos x="863600" y="0"/>
              </a:cxn>
              <a:cxn ang="0">
                <a:pos x="582428" y="369676"/>
              </a:cxn>
              <a:cxn ang="0">
                <a:pos x="843516" y="369676"/>
              </a:cxn>
              <a:cxn ang="0">
                <a:pos x="843516" y="440090"/>
              </a:cxn>
              <a:cxn ang="0">
                <a:pos x="542261" y="440090"/>
              </a:cxn>
              <a:cxn ang="0">
                <a:pos x="542261" y="510505"/>
              </a:cxn>
              <a:cxn ang="0">
                <a:pos x="843516" y="510505"/>
              </a:cxn>
              <a:cxn ang="0">
                <a:pos x="843516" y="580920"/>
              </a:cxn>
              <a:cxn ang="0">
                <a:pos x="542261" y="580920"/>
              </a:cxn>
              <a:cxn ang="0">
                <a:pos x="542261" y="792163"/>
              </a:cxn>
              <a:cxn ang="0">
                <a:pos x="321339" y="792163"/>
              </a:cxn>
              <a:cxn ang="0">
                <a:pos x="321339" y="580920"/>
              </a:cxn>
              <a:cxn ang="0">
                <a:pos x="60251" y="580920"/>
              </a:cxn>
              <a:cxn ang="0">
                <a:pos x="60251" y="510505"/>
              </a:cxn>
              <a:cxn ang="0">
                <a:pos x="321339" y="510505"/>
              </a:cxn>
              <a:cxn ang="0">
                <a:pos x="321339" y="440090"/>
              </a:cxn>
              <a:cxn ang="0">
                <a:pos x="60251" y="440090"/>
              </a:cxn>
              <a:cxn ang="0">
                <a:pos x="60251" y="369676"/>
              </a:cxn>
              <a:cxn ang="0">
                <a:pos x="281172" y="369676"/>
              </a:cxn>
              <a:cxn ang="0">
                <a:pos x="0" y="0"/>
              </a:cxn>
            </a:cxnLst>
            <a:pathLst>
              <a:path w="2171135" h="2277283">
                <a:moveTo>
                  <a:pt x="0" y="0"/>
                </a:moveTo>
                <a:cubicBezTo>
                  <a:pt x="504915" y="0"/>
                  <a:pt x="504915" y="0"/>
                  <a:pt x="504915" y="0"/>
                </a:cubicBezTo>
                <a:cubicBezTo>
                  <a:pt x="1060322" y="860307"/>
                  <a:pt x="1060322" y="860307"/>
                  <a:pt x="1060322" y="860307"/>
                </a:cubicBezTo>
                <a:cubicBezTo>
                  <a:pt x="1615729" y="0"/>
                  <a:pt x="1615729" y="0"/>
                  <a:pt x="1615729" y="0"/>
                </a:cubicBezTo>
                <a:cubicBezTo>
                  <a:pt x="2171135" y="0"/>
                  <a:pt x="2171135" y="0"/>
                  <a:pt x="2171135" y="0"/>
                </a:cubicBezTo>
                <a:cubicBezTo>
                  <a:pt x="1464254" y="1062732"/>
                  <a:pt x="1464254" y="1062732"/>
                  <a:pt x="1464254" y="1062732"/>
                </a:cubicBezTo>
                <a:cubicBezTo>
                  <a:pt x="2120644" y="1062732"/>
                  <a:pt x="2120644" y="1062732"/>
                  <a:pt x="2120644" y="1062732"/>
                </a:cubicBezTo>
                <a:cubicBezTo>
                  <a:pt x="2120644" y="1265157"/>
                  <a:pt x="2120644" y="1265157"/>
                  <a:pt x="2120644" y="1265157"/>
                </a:cubicBezTo>
                <a:cubicBezTo>
                  <a:pt x="1363271" y="1265157"/>
                  <a:pt x="1363271" y="1265157"/>
                  <a:pt x="1363271" y="1265157"/>
                </a:cubicBezTo>
                <a:cubicBezTo>
                  <a:pt x="1363271" y="1467583"/>
                  <a:pt x="1363271" y="1467583"/>
                  <a:pt x="1363271" y="1467583"/>
                </a:cubicBezTo>
                <a:cubicBezTo>
                  <a:pt x="2120644" y="1467583"/>
                  <a:pt x="2120644" y="1467583"/>
                  <a:pt x="2120644" y="1467583"/>
                </a:cubicBezTo>
                <a:cubicBezTo>
                  <a:pt x="2120644" y="1670008"/>
                  <a:pt x="2120644" y="1670008"/>
                  <a:pt x="2120644" y="1670008"/>
                </a:cubicBezTo>
                <a:cubicBezTo>
                  <a:pt x="1363271" y="1670008"/>
                  <a:pt x="1363271" y="1670008"/>
                  <a:pt x="1363271" y="1670008"/>
                </a:cubicBezTo>
                <a:cubicBezTo>
                  <a:pt x="1363271" y="2277283"/>
                  <a:pt x="1363271" y="2277283"/>
                  <a:pt x="1363271" y="2277283"/>
                </a:cubicBezTo>
                <a:cubicBezTo>
                  <a:pt x="807864" y="2277283"/>
                  <a:pt x="807864" y="2277283"/>
                  <a:pt x="807864" y="2277283"/>
                </a:cubicBezTo>
                <a:cubicBezTo>
                  <a:pt x="807864" y="1670008"/>
                  <a:pt x="807864" y="1670008"/>
                  <a:pt x="807864" y="1670008"/>
                </a:cubicBezTo>
                <a:cubicBezTo>
                  <a:pt x="151475" y="1670008"/>
                  <a:pt x="151475" y="1670008"/>
                  <a:pt x="151475" y="1670008"/>
                </a:cubicBezTo>
                <a:cubicBezTo>
                  <a:pt x="151475" y="1467583"/>
                  <a:pt x="151475" y="1467583"/>
                  <a:pt x="151475" y="1467583"/>
                </a:cubicBezTo>
                <a:cubicBezTo>
                  <a:pt x="807864" y="1467583"/>
                  <a:pt x="807864" y="1467583"/>
                  <a:pt x="807864" y="1467583"/>
                </a:cubicBezTo>
                <a:cubicBezTo>
                  <a:pt x="807864" y="1265157"/>
                  <a:pt x="807864" y="1265157"/>
                  <a:pt x="807864" y="1265157"/>
                </a:cubicBezTo>
                <a:cubicBezTo>
                  <a:pt x="151475" y="1265157"/>
                  <a:pt x="151475" y="1265157"/>
                  <a:pt x="151475" y="1265157"/>
                </a:cubicBezTo>
                <a:cubicBezTo>
                  <a:pt x="151475" y="1062732"/>
                  <a:pt x="151475" y="1062732"/>
                  <a:pt x="151475" y="1062732"/>
                </a:cubicBezTo>
                <a:cubicBezTo>
                  <a:pt x="706881" y="1062732"/>
                  <a:pt x="706881" y="1062732"/>
                  <a:pt x="706881" y="1062732"/>
                </a:cubicBezTo>
                <a:cubicBezTo>
                  <a:pt x="0" y="0"/>
                  <a:pt x="0" y="0"/>
                  <a:pt x="0" y="0"/>
                </a:cubicBezTo>
                <a:close/>
              </a:path>
            </a:pathLst>
          </a:custGeom>
          <a:solidFill>
            <a:schemeClr val="accent1"/>
          </a:solidFill>
          <a:ln w="9525">
            <a:noFill/>
          </a:ln>
        </p:spPr>
        <p:txBody>
          <a:bodyPr/>
          <a:p>
            <a:endParaRPr lang="zh-CN" altLang="en-US"/>
          </a:p>
        </p:txBody>
      </p:sp>
    </p:spTree>
  </p:cSld>
  <p:clrMapOvr>
    <a:masterClrMapping/>
  </p:clrMapOvr>
  <p:transition spd="slow">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9809" name="标题 1"/>
          <p:cNvSpPr/>
          <p:nvPr/>
        </p:nvSpPr>
        <p:spPr>
          <a:xfrm>
            <a:off x="1654175" y="-71437"/>
            <a:ext cx="2066925" cy="331787"/>
          </a:xfrm>
          <a:prstGeom prst="rect">
            <a:avLst/>
          </a:prstGeom>
          <a:noFill/>
          <a:ln w="9525">
            <a:noFill/>
          </a:ln>
        </p:spPr>
        <p:txBody>
          <a:bodyPr anchor="ctr"/>
          <a:p>
            <a:pPr lvl="0"/>
            <a:r>
              <a:rPr lang="zh-CN" altLang="en-US" sz="3200" b="1" dirty="0">
                <a:latin typeface="Calibri" panose="020F0502020204030204" charset="0"/>
                <a:ea typeface="宋体" panose="02010600030101010101" pitchFamily="2" charset="-122"/>
                <a:sym typeface="宋体" panose="02010600030101010101" pitchFamily="2" charset="-122"/>
              </a:rPr>
              <a:t> </a:t>
            </a:r>
            <a:endParaRPr lang="zh-CN" altLang="en-US" sz="3200" dirty="0">
              <a:latin typeface="Calibri" panose="020F0502020204030204" charset="0"/>
              <a:ea typeface="宋体" panose="02010600030101010101" pitchFamily="2" charset="-122"/>
              <a:sym typeface="宋体" panose="02010600030101010101" pitchFamily="2" charset="-122"/>
            </a:endParaRPr>
          </a:p>
        </p:txBody>
      </p:sp>
      <p:sp>
        <p:nvSpPr>
          <p:cNvPr id="119810" name="Freeform 3"/>
          <p:cNvSpPr/>
          <p:nvPr/>
        </p:nvSpPr>
        <p:spPr>
          <a:xfrm>
            <a:off x="2166938" y="857250"/>
            <a:ext cx="8001000" cy="5357813"/>
          </a:xfrm>
          <a:custGeom>
            <a:avLst/>
            <a:gdLst/>
            <a:ahLst/>
            <a:cxnLst/>
            <a:pathLst/>
          </a:custGeom>
          <a:solidFill>
            <a:srgbClr val="FFFFFF"/>
          </a:solidFill>
          <a:ln w="9525" cap="flat" cmpd="sng">
            <a:solidFill>
              <a:srgbClr val="000000"/>
            </a:solidFill>
            <a:prstDash val="solid"/>
            <a:bevel/>
            <a:headEnd type="none" w="med" len="med"/>
            <a:tailEnd type="none" w="med" len="med"/>
          </a:ln>
        </p:spPr>
        <p:txBody>
          <a:bodyPr/>
          <a:p>
            <a:endParaRPr lang="zh-CN" altLang="en-US"/>
          </a:p>
        </p:txBody>
      </p:sp>
      <p:pic>
        <p:nvPicPr>
          <p:cNvPr id="119811" name="Picture 4" descr="QQ图片20150924105249"/>
          <p:cNvPicPr>
            <a:picLocks noChangeAspect="1"/>
          </p:cNvPicPr>
          <p:nvPr/>
        </p:nvPicPr>
        <p:blipFill>
          <a:blip r:embed="rId1"/>
          <a:stretch>
            <a:fillRect/>
          </a:stretch>
        </p:blipFill>
        <p:spPr>
          <a:xfrm>
            <a:off x="1919288" y="333375"/>
            <a:ext cx="8043862" cy="5327650"/>
          </a:xfrm>
          <a:prstGeom prst="rect">
            <a:avLst/>
          </a:prstGeom>
          <a:noFill/>
          <a:ln w="9525">
            <a:noFill/>
          </a:ln>
        </p:spPr>
      </p:pic>
    </p:spTree>
  </p:cSld>
  <p:clrMapOvr>
    <a:masterClrMapping/>
  </p:clrMapOvr>
  <p:transition spd="slow">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直接连接符 32"/>
          <p:cNvSpPr/>
          <p:nvPr/>
        </p:nvSpPr>
        <p:spPr>
          <a:xfrm rot="5400000">
            <a:off x="3879850" y="3641725"/>
            <a:ext cx="6000750" cy="1588"/>
          </a:xfrm>
          <a:prstGeom prst="line">
            <a:avLst/>
          </a:prstGeom>
          <a:ln w="12700" cap="flat" cmpd="sng">
            <a:solidFill>
              <a:srgbClr val="8CB3E3"/>
            </a:solidFill>
            <a:prstDash val="dash"/>
            <a:headEnd type="none" w="med" len="med"/>
            <a:tailEnd type="none" w="med" len="med"/>
          </a:ln>
        </p:spPr>
        <p:txBody>
          <a:bodyPr/>
          <a:p>
            <a:endParaRPr lang="zh-CN" altLang="en-US"/>
          </a:p>
        </p:txBody>
      </p:sp>
      <p:grpSp>
        <p:nvGrpSpPr>
          <p:cNvPr id="25603" name="Group 3"/>
          <p:cNvGrpSpPr/>
          <p:nvPr/>
        </p:nvGrpSpPr>
        <p:grpSpPr>
          <a:xfrm>
            <a:off x="1881188" y="1428750"/>
            <a:ext cx="4572000" cy="4064000"/>
            <a:chOff x="0" y="0"/>
            <a:chExt cx="4572000" cy="4064000"/>
          </a:xfrm>
        </p:grpSpPr>
        <p:sp>
          <p:nvSpPr>
            <p:cNvPr id="25604" name="AutoShape 4"/>
            <p:cNvSpPr/>
            <p:nvPr/>
          </p:nvSpPr>
          <p:spPr>
            <a:xfrm>
              <a:off x="959" y="0"/>
              <a:ext cx="1493490" cy="4063999"/>
            </a:xfrm>
            <a:prstGeom prst="roundRect">
              <a:avLst>
                <a:gd name="adj" fmla="val 10000"/>
              </a:avLst>
            </a:prstGeom>
            <a:gradFill rotWithShape="0">
              <a:gsLst>
                <a:gs pos="0">
                  <a:srgbClr val="5D427D">
                    <a:alpha val="100000"/>
                  </a:srgbClr>
                </a:gs>
                <a:gs pos="79999">
                  <a:srgbClr val="7A57A5">
                    <a:alpha val="100000"/>
                  </a:srgbClr>
                </a:gs>
                <a:gs pos="100000">
                  <a:srgbClr val="7A56A7">
                    <a:alpha val="100000"/>
                  </a:srgbClr>
                </a:gs>
              </a:gsLst>
              <a:lin ang="16200000" scaled="1"/>
              <a:tileRect/>
            </a:gradFill>
            <a:ln w="9525">
              <a:noFill/>
            </a:ln>
          </p:spPr>
          <p:txBody>
            <a:bodyPr/>
            <a:p>
              <a:pPr lvl="0" algn="l" eaLnBrk="1" hangingPunct="1"/>
              <a:endParaRPr lang="zh-CN" altLang="en-US" b="0" dirty="0">
                <a:latin typeface="Arial" panose="020B0604020202020204" pitchFamily="34" charset="0"/>
                <a:ea typeface="宋体" panose="02010600030101010101" pitchFamily="2" charset="-122"/>
              </a:endParaRPr>
            </a:p>
          </p:txBody>
        </p:sp>
        <p:sp>
          <p:nvSpPr>
            <p:cNvPr id="25605" name="Rectangle 5"/>
            <p:cNvSpPr/>
            <p:nvPr/>
          </p:nvSpPr>
          <p:spPr>
            <a:xfrm>
              <a:off x="959" y="1625600"/>
              <a:ext cx="1493490" cy="1625600"/>
            </a:xfrm>
            <a:prstGeom prst="rect">
              <a:avLst/>
            </a:prstGeom>
            <a:noFill/>
            <a:ln w="9525">
              <a:noFill/>
            </a:ln>
          </p:spPr>
          <p:txBody>
            <a:bodyPr lIns="298704" tIns="298704" rIns="298704" bIns="298704" anchor="ctr"/>
            <a:p>
              <a:pPr lvl="0" algn="ctr" eaLnBrk="1" hangingPunct="1">
                <a:lnSpc>
                  <a:spcPct val="90000"/>
                </a:lnSpc>
                <a:spcAft>
                  <a:spcPct val="35000"/>
                </a:spcAft>
              </a:pPr>
              <a:r>
                <a:rPr lang="zh-CN" altLang="en-US" sz="4200" b="1" dirty="0">
                  <a:solidFill>
                    <a:srgbClr val="FFFFFF"/>
                  </a:solidFill>
                  <a:latin typeface="Calibri" panose="020F0502020204030204" charset="0"/>
                  <a:ea typeface="宋体" panose="02010600030101010101" pitchFamily="2" charset="-122"/>
                  <a:sym typeface="Calibri" panose="020F0502020204030204" charset="0"/>
                </a:rPr>
                <a:t>概念</a:t>
              </a:r>
              <a:endParaRPr lang="zh-CN" altLang="en-US" b="1" dirty="0">
                <a:latin typeface="Arial" panose="020B0604020202020204" pitchFamily="34" charset="0"/>
                <a:ea typeface="宋体" panose="02010600030101010101" pitchFamily="2" charset="-122"/>
              </a:endParaRPr>
            </a:p>
          </p:txBody>
        </p:sp>
        <p:sp>
          <p:nvSpPr>
            <p:cNvPr id="25606" name="Oval 6"/>
            <p:cNvSpPr/>
            <p:nvPr/>
          </p:nvSpPr>
          <p:spPr>
            <a:xfrm>
              <a:off x="71049" y="243840"/>
              <a:ext cx="1353312" cy="1353312"/>
            </a:xfrm>
            <a:prstGeom prst="ellipse">
              <a:avLst/>
            </a:prstGeom>
            <a:solidFill>
              <a:srgbClr val="CCC5D7"/>
            </a:solidFill>
            <a:ln w="9525">
              <a:noFill/>
            </a:ln>
          </p:spPr>
          <p:txBody>
            <a:bodyPr/>
            <a:p>
              <a:pPr lvl="0" algn="l" eaLnBrk="1" hangingPunct="1"/>
              <a:endParaRPr lang="zh-CN" altLang="en-US" b="0" dirty="0">
                <a:latin typeface="Arial" panose="020B0604020202020204" pitchFamily="34" charset="0"/>
                <a:ea typeface="宋体" panose="02010600030101010101" pitchFamily="2" charset="-122"/>
              </a:endParaRPr>
            </a:p>
          </p:txBody>
        </p:sp>
        <p:sp>
          <p:nvSpPr>
            <p:cNvPr id="25607" name="AutoShape 7"/>
            <p:cNvSpPr/>
            <p:nvPr/>
          </p:nvSpPr>
          <p:spPr>
            <a:xfrm>
              <a:off x="1539254" y="0"/>
              <a:ext cx="1493490" cy="4063999"/>
            </a:xfrm>
            <a:prstGeom prst="roundRect">
              <a:avLst>
                <a:gd name="adj" fmla="val 10000"/>
              </a:avLst>
            </a:prstGeom>
            <a:gradFill rotWithShape="0">
              <a:gsLst>
                <a:gs pos="0">
                  <a:srgbClr val="34448E">
                    <a:alpha val="100000"/>
                  </a:srgbClr>
                </a:gs>
                <a:gs pos="79999">
                  <a:srgbClr val="4559BA">
                    <a:alpha val="100000"/>
                  </a:srgbClr>
                </a:gs>
                <a:gs pos="100000">
                  <a:srgbClr val="4358BD">
                    <a:alpha val="100000"/>
                  </a:srgbClr>
                </a:gs>
              </a:gsLst>
              <a:lin ang="16200000" scaled="1"/>
              <a:tileRect/>
            </a:gradFill>
            <a:ln w="9525">
              <a:noFill/>
            </a:ln>
          </p:spPr>
          <p:txBody>
            <a:bodyPr/>
            <a:p>
              <a:pPr lvl="0" algn="l" eaLnBrk="1" hangingPunct="1"/>
              <a:endParaRPr lang="zh-CN" altLang="en-US" b="0" dirty="0">
                <a:latin typeface="Arial" panose="020B0604020202020204" pitchFamily="34" charset="0"/>
                <a:ea typeface="宋体" panose="02010600030101010101" pitchFamily="2" charset="-122"/>
              </a:endParaRPr>
            </a:p>
          </p:txBody>
        </p:sp>
        <p:sp>
          <p:nvSpPr>
            <p:cNvPr id="25608" name="Rectangle 8"/>
            <p:cNvSpPr/>
            <p:nvPr/>
          </p:nvSpPr>
          <p:spPr>
            <a:xfrm>
              <a:off x="1539254" y="1625600"/>
              <a:ext cx="1493490" cy="1625600"/>
            </a:xfrm>
            <a:prstGeom prst="rect">
              <a:avLst/>
            </a:prstGeom>
            <a:noFill/>
            <a:ln w="9525">
              <a:noFill/>
            </a:ln>
          </p:spPr>
          <p:txBody>
            <a:bodyPr lIns="298704" tIns="298704" rIns="298704" bIns="298704" anchor="ctr"/>
            <a:p>
              <a:pPr lvl="0" algn="ctr" eaLnBrk="1" hangingPunct="1">
                <a:lnSpc>
                  <a:spcPct val="90000"/>
                </a:lnSpc>
                <a:spcAft>
                  <a:spcPct val="35000"/>
                </a:spcAft>
              </a:pPr>
              <a:r>
                <a:rPr lang="zh-CN" altLang="en-US" sz="4200" b="1" dirty="0">
                  <a:solidFill>
                    <a:srgbClr val="FFFFFF"/>
                  </a:solidFill>
                  <a:latin typeface="Calibri" panose="020F0502020204030204" charset="0"/>
                  <a:ea typeface="宋体" panose="02010600030101010101" pitchFamily="2" charset="-122"/>
                  <a:sym typeface="Calibri" panose="020F0502020204030204" charset="0"/>
                </a:rPr>
                <a:t>特征</a:t>
              </a:r>
              <a:endParaRPr lang="zh-CN" altLang="en-US" b="1" dirty="0">
                <a:latin typeface="Arial" panose="020B0604020202020204" pitchFamily="34" charset="0"/>
                <a:ea typeface="宋体" panose="02010600030101010101" pitchFamily="2" charset="-122"/>
              </a:endParaRPr>
            </a:p>
          </p:txBody>
        </p:sp>
        <p:sp>
          <p:nvSpPr>
            <p:cNvPr id="25609" name="Oval 9"/>
            <p:cNvSpPr/>
            <p:nvPr/>
          </p:nvSpPr>
          <p:spPr>
            <a:xfrm>
              <a:off x="1609344" y="243840"/>
              <a:ext cx="1353312" cy="1353312"/>
            </a:xfrm>
            <a:prstGeom prst="ellipse">
              <a:avLst/>
            </a:prstGeom>
            <a:solidFill>
              <a:srgbClr val="BEC2DC"/>
            </a:solidFill>
            <a:ln w="9525">
              <a:noFill/>
            </a:ln>
          </p:spPr>
          <p:txBody>
            <a:bodyPr/>
            <a:p>
              <a:pPr lvl="0" algn="l" eaLnBrk="1" hangingPunct="1"/>
              <a:endParaRPr lang="zh-CN" altLang="en-US" b="0" dirty="0">
                <a:latin typeface="Arial" panose="020B0604020202020204" pitchFamily="34" charset="0"/>
                <a:ea typeface="宋体" panose="02010600030101010101" pitchFamily="2" charset="-122"/>
              </a:endParaRPr>
            </a:p>
          </p:txBody>
        </p:sp>
        <p:sp>
          <p:nvSpPr>
            <p:cNvPr id="25610" name="AutoShape 10"/>
            <p:cNvSpPr/>
            <p:nvPr/>
          </p:nvSpPr>
          <p:spPr>
            <a:xfrm>
              <a:off x="3077549" y="0"/>
              <a:ext cx="1493490" cy="4063999"/>
            </a:xfrm>
            <a:prstGeom prst="roundRect">
              <a:avLst>
                <a:gd name="adj" fmla="val 10000"/>
              </a:avLst>
            </a:prstGeom>
            <a:gradFill rotWithShape="0">
              <a:gsLst>
                <a:gs pos="0">
                  <a:srgbClr val="28839D">
                    <a:alpha val="100000"/>
                  </a:srgbClr>
                </a:gs>
                <a:gs pos="79999">
                  <a:srgbClr val="35ABCE">
                    <a:alpha val="100000"/>
                  </a:srgbClr>
                </a:gs>
                <a:gs pos="100000">
                  <a:srgbClr val="32AED2">
                    <a:alpha val="100000"/>
                  </a:srgbClr>
                </a:gs>
              </a:gsLst>
              <a:lin ang="16200000" scaled="1"/>
              <a:tileRect/>
            </a:gradFill>
            <a:ln w="9525">
              <a:noFill/>
            </a:ln>
          </p:spPr>
          <p:txBody>
            <a:bodyPr/>
            <a:p>
              <a:pPr lvl="0" algn="l" eaLnBrk="1" hangingPunct="1"/>
              <a:endParaRPr lang="zh-CN" altLang="en-US" b="0" dirty="0">
                <a:latin typeface="Arial" panose="020B0604020202020204" pitchFamily="34" charset="0"/>
                <a:ea typeface="宋体" panose="02010600030101010101" pitchFamily="2" charset="-122"/>
              </a:endParaRPr>
            </a:p>
          </p:txBody>
        </p:sp>
        <p:sp>
          <p:nvSpPr>
            <p:cNvPr id="25611" name="Rectangle 11"/>
            <p:cNvSpPr/>
            <p:nvPr/>
          </p:nvSpPr>
          <p:spPr>
            <a:xfrm>
              <a:off x="3077549" y="1625600"/>
              <a:ext cx="1493490" cy="1625600"/>
            </a:xfrm>
            <a:prstGeom prst="rect">
              <a:avLst/>
            </a:prstGeom>
            <a:noFill/>
            <a:ln w="9525">
              <a:noFill/>
            </a:ln>
          </p:spPr>
          <p:txBody>
            <a:bodyPr lIns="298704" tIns="298704" rIns="298704" bIns="298704" anchor="ctr"/>
            <a:p>
              <a:pPr lvl="0" algn="ctr" eaLnBrk="1" hangingPunct="1">
                <a:lnSpc>
                  <a:spcPct val="90000"/>
                </a:lnSpc>
                <a:spcAft>
                  <a:spcPct val="35000"/>
                </a:spcAft>
              </a:pPr>
              <a:r>
                <a:rPr lang="zh-CN" altLang="en-US" sz="4200" b="1" dirty="0">
                  <a:solidFill>
                    <a:srgbClr val="FFFFFF"/>
                  </a:solidFill>
                  <a:latin typeface="Calibri" panose="020F0502020204030204" charset="0"/>
                  <a:ea typeface="宋体" panose="02010600030101010101" pitchFamily="2" charset="-122"/>
                  <a:sym typeface="Calibri" panose="020F0502020204030204" charset="0"/>
                </a:rPr>
                <a:t>分类</a:t>
              </a:r>
              <a:endParaRPr lang="zh-CN" altLang="en-US" b="1" dirty="0">
                <a:latin typeface="Arial" panose="020B0604020202020204" pitchFamily="34" charset="0"/>
                <a:ea typeface="宋体" panose="02010600030101010101" pitchFamily="2" charset="-122"/>
              </a:endParaRPr>
            </a:p>
          </p:txBody>
        </p:sp>
        <p:sp>
          <p:nvSpPr>
            <p:cNvPr id="25612" name="Oval 12"/>
            <p:cNvSpPr/>
            <p:nvPr/>
          </p:nvSpPr>
          <p:spPr>
            <a:xfrm>
              <a:off x="3147638" y="243840"/>
              <a:ext cx="1353312" cy="1353312"/>
            </a:xfrm>
            <a:prstGeom prst="ellipse">
              <a:avLst/>
            </a:prstGeom>
            <a:solidFill>
              <a:srgbClr val="BDD6E2"/>
            </a:solidFill>
            <a:ln w="9525">
              <a:noFill/>
            </a:ln>
          </p:spPr>
          <p:txBody>
            <a:bodyPr/>
            <a:p>
              <a:pPr lvl="0" algn="l" eaLnBrk="1" hangingPunct="1"/>
              <a:endParaRPr lang="zh-CN" altLang="en-US" b="0" dirty="0">
                <a:latin typeface="Arial" panose="020B0604020202020204" pitchFamily="34" charset="0"/>
                <a:ea typeface="宋体" panose="02010600030101010101" pitchFamily="2" charset="-122"/>
              </a:endParaRPr>
            </a:p>
          </p:txBody>
        </p:sp>
        <p:sp>
          <p:nvSpPr>
            <p:cNvPr id="25613" name="AutoShape 13"/>
            <p:cNvSpPr/>
            <p:nvPr/>
          </p:nvSpPr>
          <p:spPr>
            <a:xfrm>
              <a:off x="182879" y="3251200"/>
              <a:ext cx="4206240" cy="609600"/>
            </a:xfrm>
            <a:prstGeom prst="leftRightArrow">
              <a:avLst>
                <a:gd name="adj1" fmla="val 50000"/>
                <a:gd name="adj2" fmla="val 49993"/>
              </a:avLst>
            </a:prstGeom>
            <a:gradFill rotWithShape="0">
              <a:gsLst>
                <a:gs pos="0">
                  <a:srgbClr val="9D99A5">
                    <a:alpha val="100000"/>
                  </a:srgbClr>
                </a:gs>
                <a:gs pos="79999">
                  <a:srgbClr val="CFC9D8">
                    <a:alpha val="100000"/>
                  </a:srgbClr>
                </a:gs>
                <a:gs pos="100000">
                  <a:srgbClr val="D0C9DA">
                    <a:alpha val="100000"/>
                  </a:srgbClr>
                </a:gs>
              </a:gsLst>
              <a:lin ang="16200000" scaled="1"/>
              <a:tileRect/>
            </a:gradFill>
            <a:ln w="9525">
              <a:noFill/>
            </a:ln>
          </p:spPr>
          <p:txBody>
            <a:bodyPr/>
            <a:p>
              <a:pPr lvl="0" algn="l" eaLnBrk="1" hangingPunct="1"/>
              <a:endParaRPr lang="zh-CN" altLang="en-US" b="0" dirty="0">
                <a:latin typeface="Arial" panose="020B0604020202020204" pitchFamily="34" charset="0"/>
                <a:ea typeface="宋体" panose="02010600030101010101" pitchFamily="2" charset="-122"/>
              </a:endParaRPr>
            </a:p>
          </p:txBody>
        </p:sp>
      </p:grpSp>
      <p:sp>
        <p:nvSpPr>
          <p:cNvPr id="25615" name="文本框 25614"/>
          <p:cNvSpPr txBox="1"/>
          <p:nvPr/>
        </p:nvSpPr>
        <p:spPr>
          <a:xfrm>
            <a:off x="1917700" y="331788"/>
            <a:ext cx="2155190" cy="579120"/>
          </a:xfrm>
          <a:prstGeom prst="rect">
            <a:avLst/>
          </a:prstGeom>
          <a:noFill/>
          <a:ln w="9525">
            <a:noFill/>
          </a:ln>
        </p:spPr>
        <p:txBody>
          <a:bodyPr wrap="none" anchor="t">
            <a:spAutoFit/>
          </a:bodyPr>
          <a:p>
            <a:pPr lvl="0" algn="l" eaLnBrk="1" hangingPunct="1"/>
            <a:r>
              <a:rPr lang="en-US" altLang="zh-CN" sz="3200" b="1" dirty="0">
                <a:latin typeface="Arial" panose="020B0604020202020204" pitchFamily="34" charset="0"/>
                <a:ea typeface="宋体" panose="02010600030101010101" pitchFamily="2" charset="-122"/>
              </a:rPr>
              <a:t>1.</a:t>
            </a:r>
            <a:r>
              <a:rPr lang="zh-CN" altLang="en-US" sz="3200" b="1" dirty="0">
                <a:latin typeface="Arial" panose="020B0604020202020204" pitchFamily="34" charset="0"/>
                <a:ea typeface="宋体" panose="02010600030101010101" pitchFamily="2" charset="-122"/>
              </a:rPr>
              <a:t>合同概述</a:t>
            </a:r>
            <a:endParaRPr lang="zh-CN" altLang="en-US" sz="3200" b="1" dirty="0">
              <a:latin typeface="Arial" panose="020B0604020202020204" pitchFamily="34" charset="0"/>
              <a:ea typeface="宋体" panose="02010600030101010101" pitchFamily="2" charset="-122"/>
            </a:endParaRPr>
          </a:p>
        </p:txBody>
      </p:sp>
      <p:sp>
        <p:nvSpPr>
          <p:cNvPr id="25616" name="文本框 25615"/>
          <p:cNvSpPr txBox="1"/>
          <p:nvPr/>
        </p:nvSpPr>
        <p:spPr>
          <a:xfrm>
            <a:off x="5375275" y="2060575"/>
            <a:ext cx="676910" cy="518160"/>
          </a:xfrm>
          <a:prstGeom prst="rect">
            <a:avLst/>
          </a:prstGeom>
          <a:noFill/>
          <a:ln w="9525">
            <a:noFill/>
          </a:ln>
        </p:spPr>
        <p:txBody>
          <a:bodyPr wrap="none" anchor="t">
            <a:spAutoFit/>
          </a:bodyPr>
          <a:p>
            <a:pPr lvl="0" algn="l" eaLnBrk="1" hangingPunct="1"/>
            <a:r>
              <a:rPr lang="en-US" altLang="zh-CN" sz="2800" b="1" dirty="0">
                <a:latin typeface="Arial" panose="020B0604020202020204" pitchFamily="34" charset="0"/>
                <a:ea typeface="宋体" panose="02010600030101010101" pitchFamily="2" charset="-122"/>
              </a:rPr>
              <a:t>1.3</a:t>
            </a:r>
            <a:endParaRPr lang="en-US" altLang="zh-CN" sz="2800" b="1" dirty="0">
              <a:latin typeface="Arial" panose="020B0604020202020204" pitchFamily="34" charset="0"/>
              <a:ea typeface="宋体" panose="02010600030101010101" pitchFamily="2" charset="-122"/>
            </a:endParaRPr>
          </a:p>
        </p:txBody>
      </p:sp>
      <p:sp>
        <p:nvSpPr>
          <p:cNvPr id="25617" name="文本框 25616"/>
          <p:cNvSpPr txBox="1"/>
          <p:nvPr/>
        </p:nvSpPr>
        <p:spPr>
          <a:xfrm>
            <a:off x="3862388" y="2132013"/>
            <a:ext cx="676910" cy="518160"/>
          </a:xfrm>
          <a:prstGeom prst="rect">
            <a:avLst/>
          </a:prstGeom>
          <a:noFill/>
          <a:ln w="9525">
            <a:noFill/>
          </a:ln>
        </p:spPr>
        <p:txBody>
          <a:bodyPr wrap="none" anchor="t">
            <a:spAutoFit/>
          </a:bodyPr>
          <a:p>
            <a:pPr lvl="0" algn="l" eaLnBrk="1" hangingPunct="1"/>
            <a:r>
              <a:rPr lang="en-US" altLang="zh-CN" sz="2800" b="1" dirty="0">
                <a:latin typeface="Arial" panose="020B0604020202020204" pitchFamily="34" charset="0"/>
                <a:ea typeface="宋体" panose="02010600030101010101" pitchFamily="2" charset="-122"/>
              </a:rPr>
              <a:t>1.2</a:t>
            </a:r>
            <a:endParaRPr lang="en-US" altLang="zh-CN" sz="2800" b="1" dirty="0">
              <a:latin typeface="Arial" panose="020B0604020202020204" pitchFamily="34" charset="0"/>
              <a:ea typeface="宋体" panose="02010600030101010101" pitchFamily="2" charset="-122"/>
            </a:endParaRPr>
          </a:p>
        </p:txBody>
      </p:sp>
      <p:sp>
        <p:nvSpPr>
          <p:cNvPr id="25618" name="文本框 25617"/>
          <p:cNvSpPr txBox="1"/>
          <p:nvPr/>
        </p:nvSpPr>
        <p:spPr>
          <a:xfrm>
            <a:off x="2422525" y="2154238"/>
            <a:ext cx="676910" cy="518160"/>
          </a:xfrm>
          <a:prstGeom prst="rect">
            <a:avLst/>
          </a:prstGeom>
          <a:noFill/>
          <a:ln w="9525">
            <a:noFill/>
          </a:ln>
        </p:spPr>
        <p:txBody>
          <a:bodyPr wrap="none" anchor="t">
            <a:spAutoFit/>
          </a:bodyPr>
          <a:p>
            <a:pPr lvl="0" algn="l" eaLnBrk="1" hangingPunct="1"/>
            <a:r>
              <a:rPr lang="en-US" altLang="zh-CN" sz="2800" b="1" dirty="0">
                <a:latin typeface="Arial" panose="020B0604020202020204" pitchFamily="34" charset="0"/>
                <a:ea typeface="宋体" panose="02010600030101010101" pitchFamily="2" charset="-122"/>
              </a:rPr>
              <a:t>1.1</a:t>
            </a:r>
            <a:endParaRPr lang="en-US" altLang="zh-CN" sz="2800" b="1" dirty="0">
              <a:latin typeface="Arial" panose="020B0604020202020204" pitchFamily="34" charset="0"/>
              <a:ea typeface="宋体" panose="02010600030101010101" pitchFamily="2" charset="-122"/>
            </a:endParaRPr>
          </a:p>
        </p:txBody>
      </p:sp>
      <p:pic>
        <p:nvPicPr>
          <p:cNvPr id="25619" name="图片 25618" descr="中华人民共和国合同法"/>
          <p:cNvPicPr>
            <a:picLocks noChangeAspect="1"/>
          </p:cNvPicPr>
          <p:nvPr/>
        </p:nvPicPr>
        <p:blipFill>
          <a:blip r:embed="rId1"/>
          <a:stretch>
            <a:fillRect/>
          </a:stretch>
        </p:blipFill>
        <p:spPr>
          <a:xfrm>
            <a:off x="7104063" y="619125"/>
            <a:ext cx="2809875" cy="4249738"/>
          </a:xfrm>
          <a:prstGeom prst="rect">
            <a:avLst/>
          </a:prstGeom>
          <a:noFill/>
          <a:ln w="9525">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8131" name="Group 3"/>
          <p:cNvGrpSpPr/>
          <p:nvPr/>
        </p:nvGrpSpPr>
        <p:grpSpPr>
          <a:xfrm>
            <a:off x="1992313" y="1916113"/>
            <a:ext cx="647700" cy="649287"/>
            <a:chOff x="816" y="2304"/>
            <a:chExt cx="1440" cy="448"/>
          </a:xfrm>
        </p:grpSpPr>
        <p:sp>
          <p:nvSpPr>
            <p:cNvPr id="48132" name="Freeform 4"/>
            <p:cNvSpPr/>
            <p:nvPr/>
          </p:nvSpPr>
          <p:spPr>
            <a:xfrm>
              <a:off x="901" y="2562"/>
              <a:ext cx="1270" cy="190"/>
            </a:xfrm>
            <a:custGeom>
              <a:avLst/>
              <a:gdLst/>
              <a:ahLst/>
              <a:cxnLst>
                <a:cxn ang="0">
                  <a:pos x="1270" y="190"/>
                </a:cxn>
                <a:cxn ang="0">
                  <a:pos x="1265" y="188"/>
                </a:cxn>
                <a:cxn ang="0">
                  <a:pos x="1247" y="185"/>
                </a:cxn>
                <a:cxn ang="0">
                  <a:pos x="1218" y="181"/>
                </a:cxn>
                <a:cxn ang="0">
                  <a:pos x="1177" y="175"/>
                </a:cxn>
                <a:cxn ang="0">
                  <a:pos x="1125" y="167"/>
                </a:cxn>
                <a:cxn ang="0">
                  <a:pos x="1064" y="160"/>
                </a:cxn>
                <a:cxn ang="0">
                  <a:pos x="993" y="154"/>
                </a:cxn>
                <a:cxn ang="0">
                  <a:pos x="914" y="148"/>
                </a:cxn>
                <a:cxn ang="0">
                  <a:pos x="828" y="143"/>
                </a:cxn>
                <a:cxn ang="0">
                  <a:pos x="733" y="139"/>
                </a:cxn>
                <a:cxn ang="0">
                  <a:pos x="630" y="139"/>
                </a:cxn>
                <a:cxn ang="0">
                  <a:pos x="528" y="139"/>
                </a:cxn>
                <a:cxn ang="0">
                  <a:pos x="435" y="143"/>
                </a:cxn>
                <a:cxn ang="0">
                  <a:pos x="349" y="148"/>
                </a:cxn>
                <a:cxn ang="0">
                  <a:pos x="270" y="154"/>
                </a:cxn>
                <a:cxn ang="0">
                  <a:pos x="202" y="160"/>
                </a:cxn>
                <a:cxn ang="0">
                  <a:pos x="143" y="167"/>
                </a:cxn>
                <a:cxn ang="0">
                  <a:pos x="93" y="175"/>
                </a:cxn>
                <a:cxn ang="0">
                  <a:pos x="52" y="181"/>
                </a:cxn>
                <a:cxn ang="0">
                  <a:pos x="23" y="185"/>
                </a:cxn>
                <a:cxn ang="0">
                  <a:pos x="7" y="188"/>
                </a:cxn>
                <a:cxn ang="0">
                  <a:pos x="0" y="190"/>
                </a:cxn>
                <a:cxn ang="0">
                  <a:pos x="0" y="47"/>
                </a:cxn>
                <a:cxn ang="0">
                  <a:pos x="635" y="0"/>
                </a:cxn>
                <a:cxn ang="0">
                  <a:pos x="1270" y="47"/>
                </a:cxn>
                <a:cxn ang="0">
                  <a:pos x="1270" y="190"/>
                </a:cxn>
                <a:cxn ang="0">
                  <a:pos x="1270" y="190"/>
                </a:cxn>
              </a:cxnLst>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CC99FF">
                <a:alpha val="100000"/>
              </a:srgbClr>
            </a:solidFill>
            <a:ln w="0">
              <a:noFill/>
            </a:ln>
          </p:spPr>
          <p:txBody>
            <a:bodyPr/>
            <a:p>
              <a:endParaRPr lang="zh-CN" altLang="en-US"/>
            </a:p>
          </p:txBody>
        </p:sp>
        <p:sp>
          <p:nvSpPr>
            <p:cNvPr id="48133" name="Rectangle 5"/>
            <p:cNvSpPr/>
            <p:nvPr/>
          </p:nvSpPr>
          <p:spPr>
            <a:xfrm>
              <a:off x="816" y="2304"/>
              <a:ext cx="1440" cy="393"/>
            </a:xfrm>
            <a:prstGeom prst="rect">
              <a:avLst/>
            </a:prstGeom>
            <a:solidFill>
              <a:srgbClr val="CC99FF"/>
            </a:solidFill>
            <a:ln w="9525">
              <a:noFill/>
            </a:ln>
          </p:spPr>
          <p:txBody>
            <a:bodyPr wrap="none" anchor="ctr"/>
            <a:p>
              <a:pPr lvl="0" algn="ctr" eaLnBrk="0" hangingPunct="0"/>
              <a:r>
                <a:rPr lang="en-US" altLang="ko-KR" sz="2400" b="1" dirty="0">
                  <a:solidFill>
                    <a:srgbClr val="000000"/>
                  </a:solidFill>
                  <a:effectLst>
                    <a:outerShdw blurRad="38100" dist="38100" dir="2700000">
                      <a:srgbClr val="FFFFFF"/>
                    </a:outerShdw>
                  </a:effectLst>
                  <a:latin typeface="Arial" panose="020B0604020202020204" pitchFamily="34" charset="0"/>
                  <a:ea typeface="Gulim" panose="020B0600000101010101" pitchFamily="34" charset="-127"/>
                </a:rPr>
                <a:t>1</a:t>
              </a:r>
              <a:endParaRPr lang="en-US" altLang="ko-KR" sz="2400" b="1" dirty="0">
                <a:solidFill>
                  <a:srgbClr val="000000"/>
                </a:solidFill>
                <a:effectLst>
                  <a:outerShdw blurRad="38100" dist="38100" dir="2700000">
                    <a:srgbClr val="FFFFFF"/>
                  </a:outerShdw>
                </a:effectLst>
                <a:latin typeface="Arial" panose="020B0604020202020204" pitchFamily="34" charset="0"/>
                <a:ea typeface="Gulim" panose="020B0600000101010101" pitchFamily="34" charset="-127"/>
              </a:endParaRPr>
            </a:p>
          </p:txBody>
        </p:sp>
      </p:grpSp>
      <p:grpSp>
        <p:nvGrpSpPr>
          <p:cNvPr id="48134" name="Group 9"/>
          <p:cNvGrpSpPr/>
          <p:nvPr/>
        </p:nvGrpSpPr>
        <p:grpSpPr>
          <a:xfrm>
            <a:off x="1992313" y="3017838"/>
            <a:ext cx="647700" cy="627062"/>
            <a:chOff x="816" y="2304"/>
            <a:chExt cx="1440" cy="448"/>
          </a:xfrm>
        </p:grpSpPr>
        <p:sp>
          <p:nvSpPr>
            <p:cNvPr id="48135" name="Freeform 10"/>
            <p:cNvSpPr/>
            <p:nvPr/>
          </p:nvSpPr>
          <p:spPr>
            <a:xfrm>
              <a:off x="901" y="2562"/>
              <a:ext cx="1270" cy="190"/>
            </a:xfrm>
            <a:custGeom>
              <a:avLst/>
              <a:gdLst/>
              <a:ahLst/>
              <a:cxnLst>
                <a:cxn ang="0">
                  <a:pos x="1270" y="190"/>
                </a:cxn>
                <a:cxn ang="0">
                  <a:pos x="1265" y="188"/>
                </a:cxn>
                <a:cxn ang="0">
                  <a:pos x="1247" y="185"/>
                </a:cxn>
                <a:cxn ang="0">
                  <a:pos x="1218" y="181"/>
                </a:cxn>
                <a:cxn ang="0">
                  <a:pos x="1177" y="175"/>
                </a:cxn>
                <a:cxn ang="0">
                  <a:pos x="1125" y="167"/>
                </a:cxn>
                <a:cxn ang="0">
                  <a:pos x="1064" y="160"/>
                </a:cxn>
                <a:cxn ang="0">
                  <a:pos x="993" y="154"/>
                </a:cxn>
                <a:cxn ang="0">
                  <a:pos x="914" y="148"/>
                </a:cxn>
                <a:cxn ang="0">
                  <a:pos x="828" y="143"/>
                </a:cxn>
                <a:cxn ang="0">
                  <a:pos x="733" y="139"/>
                </a:cxn>
                <a:cxn ang="0">
                  <a:pos x="630" y="139"/>
                </a:cxn>
                <a:cxn ang="0">
                  <a:pos x="528" y="139"/>
                </a:cxn>
                <a:cxn ang="0">
                  <a:pos x="435" y="143"/>
                </a:cxn>
                <a:cxn ang="0">
                  <a:pos x="349" y="148"/>
                </a:cxn>
                <a:cxn ang="0">
                  <a:pos x="270" y="154"/>
                </a:cxn>
                <a:cxn ang="0">
                  <a:pos x="202" y="160"/>
                </a:cxn>
                <a:cxn ang="0">
                  <a:pos x="143" y="167"/>
                </a:cxn>
                <a:cxn ang="0">
                  <a:pos x="93" y="175"/>
                </a:cxn>
                <a:cxn ang="0">
                  <a:pos x="52" y="181"/>
                </a:cxn>
                <a:cxn ang="0">
                  <a:pos x="23" y="185"/>
                </a:cxn>
                <a:cxn ang="0">
                  <a:pos x="7" y="188"/>
                </a:cxn>
                <a:cxn ang="0">
                  <a:pos x="0" y="190"/>
                </a:cxn>
                <a:cxn ang="0">
                  <a:pos x="0" y="47"/>
                </a:cxn>
                <a:cxn ang="0">
                  <a:pos x="635" y="0"/>
                </a:cxn>
                <a:cxn ang="0">
                  <a:pos x="1270" y="47"/>
                </a:cxn>
                <a:cxn ang="0">
                  <a:pos x="1270" y="190"/>
                </a:cxn>
                <a:cxn ang="0">
                  <a:pos x="1270" y="190"/>
                </a:cxn>
              </a:cxnLst>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969696">
                <a:alpha val="100000"/>
              </a:srgbClr>
            </a:solidFill>
            <a:ln w="0">
              <a:noFill/>
            </a:ln>
          </p:spPr>
          <p:txBody>
            <a:bodyPr/>
            <a:p>
              <a:endParaRPr lang="zh-CN" altLang="en-US"/>
            </a:p>
          </p:txBody>
        </p:sp>
        <p:sp>
          <p:nvSpPr>
            <p:cNvPr id="48136" name="Rectangle 11"/>
            <p:cNvSpPr/>
            <p:nvPr/>
          </p:nvSpPr>
          <p:spPr>
            <a:xfrm>
              <a:off x="816" y="2304"/>
              <a:ext cx="1440" cy="393"/>
            </a:xfrm>
            <a:prstGeom prst="rect">
              <a:avLst/>
            </a:prstGeom>
            <a:solidFill>
              <a:srgbClr val="FF6600"/>
            </a:solidFill>
            <a:ln w="9525">
              <a:noFill/>
            </a:ln>
          </p:spPr>
          <p:txBody>
            <a:bodyPr wrap="none" anchor="ctr"/>
            <a:p>
              <a:pPr lvl="0" algn="ctr" eaLnBrk="0" hangingPunct="0"/>
              <a:r>
                <a:rPr lang="en-US" altLang="ko-KR" sz="2400" b="1" dirty="0">
                  <a:solidFill>
                    <a:srgbClr val="000000"/>
                  </a:solidFill>
                  <a:effectLst>
                    <a:outerShdw blurRad="38100" dist="38100" dir="2700000">
                      <a:srgbClr val="FFFFFF"/>
                    </a:outerShdw>
                  </a:effectLst>
                  <a:latin typeface="Arial" panose="020B0604020202020204" pitchFamily="34" charset="0"/>
                  <a:ea typeface="Gulim" panose="020B0600000101010101" pitchFamily="34" charset="-127"/>
                </a:rPr>
                <a:t>2</a:t>
              </a:r>
              <a:endParaRPr lang="en-US" altLang="ko-KR" sz="2400" b="1" dirty="0">
                <a:solidFill>
                  <a:srgbClr val="000000"/>
                </a:solidFill>
                <a:effectLst>
                  <a:outerShdw blurRad="38100" dist="38100" dir="2700000">
                    <a:srgbClr val="FFFFFF"/>
                  </a:outerShdw>
                </a:effectLst>
                <a:latin typeface="Arial" panose="020B0604020202020204" pitchFamily="34" charset="0"/>
                <a:ea typeface="Gulim" panose="020B0600000101010101" pitchFamily="34" charset="-127"/>
              </a:endParaRPr>
            </a:p>
          </p:txBody>
        </p:sp>
      </p:grpSp>
      <p:cxnSp>
        <p:nvCxnSpPr>
          <p:cNvPr id="48137" name="AutoShape 15"/>
          <p:cNvCxnSpPr>
            <a:stCxn id="48132" idx="11"/>
            <a:endCxn id="48136" idx="0"/>
          </p:cNvCxnSpPr>
          <p:nvPr/>
        </p:nvCxnSpPr>
        <p:spPr>
          <a:xfrm>
            <a:off x="2314575" y="2490788"/>
            <a:ext cx="1588" cy="527050"/>
          </a:xfrm>
          <a:prstGeom prst="straightConnector1">
            <a:avLst/>
          </a:prstGeom>
          <a:ln w="9525" cap="flat" cmpd="sng">
            <a:solidFill>
              <a:srgbClr val="808080"/>
            </a:solidFill>
            <a:prstDash val="solid"/>
            <a:headEnd type="none" w="med" len="med"/>
            <a:tailEnd type="none" w="med" len="med"/>
          </a:ln>
        </p:spPr>
      </p:cxnSp>
      <p:cxnSp>
        <p:nvCxnSpPr>
          <p:cNvPr id="48138" name="AutoShape 17"/>
          <p:cNvCxnSpPr>
            <a:stCxn id="48135" idx="11"/>
            <a:endCxn id="108571" idx="0"/>
          </p:cNvCxnSpPr>
          <p:nvPr/>
        </p:nvCxnSpPr>
        <p:spPr>
          <a:xfrm>
            <a:off x="2314575" y="3573463"/>
            <a:ext cx="1588" cy="574675"/>
          </a:xfrm>
          <a:prstGeom prst="straightConnector1">
            <a:avLst/>
          </a:prstGeom>
          <a:ln w="9525" cap="flat" cmpd="sng">
            <a:solidFill>
              <a:srgbClr val="808080"/>
            </a:solidFill>
            <a:prstDash val="solid"/>
            <a:headEnd type="none" w="med" len="med"/>
            <a:tailEnd type="none" w="med" len="med"/>
          </a:ln>
        </p:spPr>
      </p:cxnSp>
      <p:sp>
        <p:nvSpPr>
          <p:cNvPr id="48139" name="Line 18"/>
          <p:cNvSpPr/>
          <p:nvPr/>
        </p:nvSpPr>
        <p:spPr>
          <a:xfrm>
            <a:off x="2424113" y="2636838"/>
            <a:ext cx="7704137" cy="0"/>
          </a:xfrm>
          <a:prstGeom prst="line">
            <a:avLst/>
          </a:prstGeom>
          <a:ln w="38100" cap="rnd" cmpd="sng">
            <a:solidFill>
              <a:srgbClr val="969696"/>
            </a:solidFill>
            <a:prstDash val="sysDot"/>
            <a:headEnd type="none" w="med" len="med"/>
            <a:tailEnd type="oval" w="med" len="med"/>
          </a:ln>
        </p:spPr>
        <p:txBody>
          <a:bodyPr/>
          <a:p>
            <a:endParaRPr lang="zh-CN" altLang="en-US"/>
          </a:p>
        </p:txBody>
      </p:sp>
      <p:grpSp>
        <p:nvGrpSpPr>
          <p:cNvPr id="48140" name="Group 25"/>
          <p:cNvGrpSpPr/>
          <p:nvPr/>
        </p:nvGrpSpPr>
        <p:grpSpPr>
          <a:xfrm>
            <a:off x="1992313" y="4148138"/>
            <a:ext cx="647700" cy="576262"/>
            <a:chOff x="816" y="2304"/>
            <a:chExt cx="1440" cy="448"/>
          </a:xfrm>
        </p:grpSpPr>
        <p:sp>
          <p:nvSpPr>
            <p:cNvPr id="48141" name="Freeform 26"/>
            <p:cNvSpPr/>
            <p:nvPr/>
          </p:nvSpPr>
          <p:spPr>
            <a:xfrm>
              <a:off x="901" y="2562"/>
              <a:ext cx="1270" cy="190"/>
            </a:xfrm>
            <a:custGeom>
              <a:avLst/>
              <a:gdLst/>
              <a:ahLst/>
              <a:cxnLst>
                <a:cxn ang="0">
                  <a:pos x="1270" y="190"/>
                </a:cxn>
                <a:cxn ang="0">
                  <a:pos x="1265" y="188"/>
                </a:cxn>
                <a:cxn ang="0">
                  <a:pos x="1247" y="185"/>
                </a:cxn>
                <a:cxn ang="0">
                  <a:pos x="1218" y="181"/>
                </a:cxn>
                <a:cxn ang="0">
                  <a:pos x="1177" y="175"/>
                </a:cxn>
                <a:cxn ang="0">
                  <a:pos x="1125" y="167"/>
                </a:cxn>
                <a:cxn ang="0">
                  <a:pos x="1064" y="160"/>
                </a:cxn>
                <a:cxn ang="0">
                  <a:pos x="993" y="154"/>
                </a:cxn>
                <a:cxn ang="0">
                  <a:pos x="914" y="148"/>
                </a:cxn>
                <a:cxn ang="0">
                  <a:pos x="828" y="143"/>
                </a:cxn>
                <a:cxn ang="0">
                  <a:pos x="733" y="139"/>
                </a:cxn>
                <a:cxn ang="0">
                  <a:pos x="630" y="139"/>
                </a:cxn>
                <a:cxn ang="0">
                  <a:pos x="528" y="139"/>
                </a:cxn>
                <a:cxn ang="0">
                  <a:pos x="435" y="143"/>
                </a:cxn>
                <a:cxn ang="0">
                  <a:pos x="349" y="148"/>
                </a:cxn>
                <a:cxn ang="0">
                  <a:pos x="270" y="154"/>
                </a:cxn>
                <a:cxn ang="0">
                  <a:pos x="202" y="160"/>
                </a:cxn>
                <a:cxn ang="0">
                  <a:pos x="143" y="167"/>
                </a:cxn>
                <a:cxn ang="0">
                  <a:pos x="93" y="175"/>
                </a:cxn>
                <a:cxn ang="0">
                  <a:pos x="52" y="181"/>
                </a:cxn>
                <a:cxn ang="0">
                  <a:pos x="23" y="185"/>
                </a:cxn>
                <a:cxn ang="0">
                  <a:pos x="7" y="188"/>
                </a:cxn>
                <a:cxn ang="0">
                  <a:pos x="0" y="190"/>
                </a:cxn>
                <a:cxn ang="0">
                  <a:pos x="0" y="47"/>
                </a:cxn>
                <a:cxn ang="0">
                  <a:pos x="635" y="0"/>
                </a:cxn>
                <a:cxn ang="0">
                  <a:pos x="1270" y="47"/>
                </a:cxn>
                <a:cxn ang="0">
                  <a:pos x="1270" y="190"/>
                </a:cxn>
                <a:cxn ang="0">
                  <a:pos x="1270" y="190"/>
                </a:cxn>
              </a:cxnLst>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969696">
                <a:alpha val="100000"/>
              </a:srgbClr>
            </a:solidFill>
            <a:ln w="0">
              <a:noFill/>
            </a:ln>
          </p:spPr>
          <p:txBody>
            <a:bodyPr/>
            <a:p>
              <a:endParaRPr lang="zh-CN" altLang="en-US"/>
            </a:p>
          </p:txBody>
        </p:sp>
        <p:sp>
          <p:nvSpPr>
            <p:cNvPr id="108571" name="Rectangle 27"/>
            <p:cNvSpPr>
              <a:spLocks noChangeArrowheads="1"/>
            </p:cNvSpPr>
            <p:nvPr/>
          </p:nvSpPr>
          <p:spPr bwMode="gray">
            <a:xfrm>
              <a:off x="816" y="2304"/>
              <a:ext cx="1440" cy="393"/>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p>
              <a:pPr lvl="0" algn="ctr"/>
              <a:r>
                <a:rPr lang="en-US" altLang="ko-KR" sz="2400" b="1" dirty="0">
                  <a:solidFill>
                    <a:srgbClr val="000000"/>
                  </a:solidFill>
                  <a:effectLst>
                    <a:outerShdw blurRad="38100" dist="38100" dir="2700000">
                      <a:srgbClr val="C0C0C0"/>
                    </a:outerShdw>
                  </a:effectLst>
                  <a:ea typeface="Gulim" panose="020B0600000101010101" pitchFamily="34" charset="-127"/>
                </a:rPr>
                <a:t>3</a:t>
              </a:r>
              <a:endParaRPr lang="en-US" altLang="ko-KR" sz="2400" b="1" dirty="0">
                <a:solidFill>
                  <a:srgbClr val="000000"/>
                </a:solidFill>
                <a:effectLst>
                  <a:outerShdw blurRad="38100" dist="38100" dir="2700000">
                    <a:srgbClr val="C0C0C0"/>
                  </a:outerShdw>
                </a:effectLst>
                <a:ea typeface="Gulim" panose="020B0600000101010101" pitchFamily="34" charset="-127"/>
              </a:endParaRPr>
            </a:p>
          </p:txBody>
        </p:sp>
      </p:grpSp>
      <p:grpSp>
        <p:nvGrpSpPr>
          <p:cNvPr id="48143" name="Group 32"/>
          <p:cNvGrpSpPr/>
          <p:nvPr/>
        </p:nvGrpSpPr>
        <p:grpSpPr>
          <a:xfrm>
            <a:off x="2424113" y="3214688"/>
            <a:ext cx="7704137" cy="579437"/>
            <a:chOff x="567" y="1692"/>
            <a:chExt cx="4853" cy="365"/>
          </a:xfrm>
        </p:grpSpPr>
        <p:sp>
          <p:nvSpPr>
            <p:cNvPr id="48144" name="Line 33"/>
            <p:cNvSpPr/>
            <p:nvPr/>
          </p:nvSpPr>
          <p:spPr>
            <a:xfrm>
              <a:off x="567" y="2024"/>
              <a:ext cx="4853" cy="0"/>
            </a:xfrm>
            <a:prstGeom prst="line">
              <a:avLst/>
            </a:prstGeom>
            <a:ln w="38100" cap="rnd" cmpd="sng">
              <a:solidFill>
                <a:srgbClr val="969696"/>
              </a:solidFill>
              <a:prstDash val="sysDot"/>
              <a:headEnd type="none" w="med" len="med"/>
              <a:tailEnd type="oval" w="med" len="med"/>
            </a:ln>
          </p:spPr>
          <p:txBody>
            <a:bodyPr/>
            <a:p>
              <a:endParaRPr lang="zh-CN" altLang="en-US"/>
            </a:p>
          </p:txBody>
        </p:sp>
        <p:sp>
          <p:nvSpPr>
            <p:cNvPr id="48145" name="Text Box 34"/>
            <p:cNvSpPr txBox="1"/>
            <p:nvPr/>
          </p:nvSpPr>
          <p:spPr>
            <a:xfrm>
              <a:off x="676" y="1692"/>
              <a:ext cx="195" cy="365"/>
            </a:xfrm>
            <a:prstGeom prst="rect">
              <a:avLst/>
            </a:prstGeom>
            <a:noFill/>
            <a:ln w="9525">
              <a:noFill/>
            </a:ln>
          </p:spPr>
          <p:txBody>
            <a:bodyPr wrap="none">
              <a:spAutoFit/>
            </a:bodyPr>
            <a:p>
              <a:pPr lvl="0" algn="l" eaLnBrk="0" hangingPunct="0"/>
              <a:endParaRPr lang="en-US" altLang="ko-KR" sz="3200" b="1" dirty="0">
                <a:latin typeface="Arial" panose="020B0604020202020204" pitchFamily="34" charset="0"/>
                <a:ea typeface="좋은 귀염둥이빼로" pitchFamily="18" charset="-127"/>
              </a:endParaRPr>
            </a:p>
          </p:txBody>
        </p:sp>
      </p:grpSp>
      <p:grpSp>
        <p:nvGrpSpPr>
          <p:cNvPr id="48146" name="Group 35"/>
          <p:cNvGrpSpPr/>
          <p:nvPr/>
        </p:nvGrpSpPr>
        <p:grpSpPr>
          <a:xfrm>
            <a:off x="2424113" y="4294188"/>
            <a:ext cx="7704137" cy="579437"/>
            <a:chOff x="567" y="1692"/>
            <a:chExt cx="4853" cy="365"/>
          </a:xfrm>
        </p:grpSpPr>
        <p:sp>
          <p:nvSpPr>
            <p:cNvPr id="48147" name="Line 36"/>
            <p:cNvSpPr/>
            <p:nvPr/>
          </p:nvSpPr>
          <p:spPr>
            <a:xfrm>
              <a:off x="567" y="2024"/>
              <a:ext cx="4853" cy="0"/>
            </a:xfrm>
            <a:prstGeom prst="line">
              <a:avLst/>
            </a:prstGeom>
            <a:ln w="38100" cap="rnd" cmpd="sng">
              <a:solidFill>
                <a:srgbClr val="969696"/>
              </a:solidFill>
              <a:prstDash val="sysDot"/>
              <a:headEnd type="none" w="med" len="med"/>
              <a:tailEnd type="oval" w="med" len="med"/>
            </a:ln>
          </p:spPr>
          <p:txBody>
            <a:bodyPr/>
            <a:p>
              <a:endParaRPr lang="zh-CN" altLang="en-US"/>
            </a:p>
          </p:txBody>
        </p:sp>
        <p:sp>
          <p:nvSpPr>
            <p:cNvPr id="48148" name="Text Box 37"/>
            <p:cNvSpPr txBox="1"/>
            <p:nvPr/>
          </p:nvSpPr>
          <p:spPr>
            <a:xfrm>
              <a:off x="676" y="1692"/>
              <a:ext cx="195" cy="365"/>
            </a:xfrm>
            <a:prstGeom prst="rect">
              <a:avLst/>
            </a:prstGeom>
            <a:noFill/>
            <a:ln w="9525">
              <a:noFill/>
            </a:ln>
          </p:spPr>
          <p:txBody>
            <a:bodyPr wrap="none">
              <a:spAutoFit/>
            </a:bodyPr>
            <a:p>
              <a:pPr lvl="0" algn="l" eaLnBrk="0" hangingPunct="0"/>
              <a:endParaRPr lang="ko-KR" altLang="en-US" sz="3200" b="1" dirty="0">
                <a:latin typeface="Arial" panose="020B0604020202020204" pitchFamily="34" charset="0"/>
                <a:ea typeface="좋은 귀염둥이빼로" pitchFamily="18" charset="-127"/>
              </a:endParaRPr>
            </a:p>
          </p:txBody>
        </p:sp>
      </p:grpSp>
      <p:cxnSp>
        <p:nvCxnSpPr>
          <p:cNvPr id="48149" name="AutoShape 41"/>
          <p:cNvCxnSpPr>
            <a:endCxn id="108588" idx="0"/>
          </p:cNvCxnSpPr>
          <p:nvPr/>
        </p:nvCxnSpPr>
        <p:spPr>
          <a:xfrm flipH="1">
            <a:off x="2316163" y="4654550"/>
            <a:ext cx="4762" cy="503238"/>
          </a:xfrm>
          <a:prstGeom prst="straightConnector1">
            <a:avLst/>
          </a:prstGeom>
          <a:ln w="9525" cap="flat" cmpd="sng">
            <a:solidFill>
              <a:srgbClr val="808080"/>
            </a:solidFill>
            <a:prstDash val="solid"/>
            <a:headEnd type="none" w="med" len="med"/>
            <a:tailEnd type="none" w="med" len="med"/>
          </a:ln>
        </p:spPr>
      </p:cxnSp>
      <p:grpSp>
        <p:nvGrpSpPr>
          <p:cNvPr id="48150" name="Group 42"/>
          <p:cNvGrpSpPr/>
          <p:nvPr/>
        </p:nvGrpSpPr>
        <p:grpSpPr>
          <a:xfrm>
            <a:off x="1992313" y="5157788"/>
            <a:ext cx="647700" cy="576262"/>
            <a:chOff x="816" y="2304"/>
            <a:chExt cx="1440" cy="448"/>
          </a:xfrm>
        </p:grpSpPr>
        <p:sp>
          <p:nvSpPr>
            <p:cNvPr id="48151" name="Freeform 43"/>
            <p:cNvSpPr/>
            <p:nvPr/>
          </p:nvSpPr>
          <p:spPr>
            <a:xfrm>
              <a:off x="901" y="2562"/>
              <a:ext cx="1270" cy="190"/>
            </a:xfrm>
            <a:custGeom>
              <a:avLst/>
              <a:gdLst/>
              <a:ahLst/>
              <a:cxnLst>
                <a:cxn ang="0">
                  <a:pos x="1270" y="190"/>
                </a:cxn>
                <a:cxn ang="0">
                  <a:pos x="1265" y="188"/>
                </a:cxn>
                <a:cxn ang="0">
                  <a:pos x="1247" y="185"/>
                </a:cxn>
                <a:cxn ang="0">
                  <a:pos x="1218" y="181"/>
                </a:cxn>
                <a:cxn ang="0">
                  <a:pos x="1177" y="175"/>
                </a:cxn>
                <a:cxn ang="0">
                  <a:pos x="1125" y="167"/>
                </a:cxn>
                <a:cxn ang="0">
                  <a:pos x="1064" y="160"/>
                </a:cxn>
                <a:cxn ang="0">
                  <a:pos x="993" y="154"/>
                </a:cxn>
                <a:cxn ang="0">
                  <a:pos x="914" y="148"/>
                </a:cxn>
                <a:cxn ang="0">
                  <a:pos x="828" y="143"/>
                </a:cxn>
                <a:cxn ang="0">
                  <a:pos x="733" y="139"/>
                </a:cxn>
                <a:cxn ang="0">
                  <a:pos x="630" y="139"/>
                </a:cxn>
                <a:cxn ang="0">
                  <a:pos x="528" y="139"/>
                </a:cxn>
                <a:cxn ang="0">
                  <a:pos x="435" y="143"/>
                </a:cxn>
                <a:cxn ang="0">
                  <a:pos x="349" y="148"/>
                </a:cxn>
                <a:cxn ang="0">
                  <a:pos x="270" y="154"/>
                </a:cxn>
                <a:cxn ang="0">
                  <a:pos x="202" y="160"/>
                </a:cxn>
                <a:cxn ang="0">
                  <a:pos x="143" y="167"/>
                </a:cxn>
                <a:cxn ang="0">
                  <a:pos x="93" y="175"/>
                </a:cxn>
                <a:cxn ang="0">
                  <a:pos x="52" y="181"/>
                </a:cxn>
                <a:cxn ang="0">
                  <a:pos x="23" y="185"/>
                </a:cxn>
                <a:cxn ang="0">
                  <a:pos x="7" y="188"/>
                </a:cxn>
                <a:cxn ang="0">
                  <a:pos x="0" y="190"/>
                </a:cxn>
                <a:cxn ang="0">
                  <a:pos x="0" y="47"/>
                </a:cxn>
                <a:cxn ang="0">
                  <a:pos x="635" y="0"/>
                </a:cxn>
                <a:cxn ang="0">
                  <a:pos x="1270" y="47"/>
                </a:cxn>
                <a:cxn ang="0">
                  <a:pos x="1270" y="190"/>
                </a:cxn>
                <a:cxn ang="0">
                  <a:pos x="1270" y="190"/>
                </a:cxn>
              </a:cxnLst>
              <a:pathLst>
                <a:path w="1120" h="252">
                  <a:moveTo>
                    <a:pt x="1120" y="252"/>
                  </a:moveTo>
                  <a:lnTo>
                    <a:pt x="1116" y="250"/>
                  </a:lnTo>
                  <a:lnTo>
                    <a:pt x="1100" y="246"/>
                  </a:lnTo>
                  <a:lnTo>
                    <a:pt x="1074" y="240"/>
                  </a:lnTo>
                  <a:lnTo>
                    <a:pt x="1038" y="232"/>
                  </a:lnTo>
                  <a:lnTo>
                    <a:pt x="992" y="222"/>
                  </a:lnTo>
                  <a:lnTo>
                    <a:pt x="938" y="212"/>
                  </a:lnTo>
                  <a:lnTo>
                    <a:pt x="876" y="204"/>
                  </a:lnTo>
                  <a:lnTo>
                    <a:pt x="806" y="196"/>
                  </a:lnTo>
                  <a:lnTo>
                    <a:pt x="730" y="190"/>
                  </a:lnTo>
                  <a:lnTo>
                    <a:pt x="646" y="184"/>
                  </a:lnTo>
                  <a:lnTo>
                    <a:pt x="556" y="184"/>
                  </a:lnTo>
                  <a:lnTo>
                    <a:pt x="466" y="184"/>
                  </a:lnTo>
                  <a:lnTo>
                    <a:pt x="384" y="190"/>
                  </a:lnTo>
                  <a:lnTo>
                    <a:pt x="308" y="196"/>
                  </a:lnTo>
                  <a:lnTo>
                    <a:pt x="238" y="204"/>
                  </a:lnTo>
                  <a:lnTo>
                    <a:pt x="178" y="212"/>
                  </a:lnTo>
                  <a:lnTo>
                    <a:pt x="126" y="222"/>
                  </a:lnTo>
                  <a:lnTo>
                    <a:pt x="82" y="232"/>
                  </a:lnTo>
                  <a:lnTo>
                    <a:pt x="46" y="240"/>
                  </a:lnTo>
                  <a:lnTo>
                    <a:pt x="20" y="246"/>
                  </a:lnTo>
                  <a:lnTo>
                    <a:pt x="6" y="250"/>
                  </a:lnTo>
                  <a:lnTo>
                    <a:pt x="0" y="252"/>
                  </a:lnTo>
                  <a:lnTo>
                    <a:pt x="0" y="62"/>
                  </a:lnTo>
                  <a:lnTo>
                    <a:pt x="560" y="0"/>
                  </a:lnTo>
                  <a:lnTo>
                    <a:pt x="1120" y="62"/>
                  </a:lnTo>
                  <a:lnTo>
                    <a:pt x="1120" y="252"/>
                  </a:lnTo>
                  <a:lnTo>
                    <a:pt x="1120" y="252"/>
                  </a:lnTo>
                  <a:close/>
                </a:path>
              </a:pathLst>
            </a:custGeom>
            <a:solidFill>
              <a:srgbClr val="969696">
                <a:alpha val="100000"/>
              </a:srgbClr>
            </a:solidFill>
            <a:ln w="0">
              <a:noFill/>
            </a:ln>
          </p:spPr>
          <p:txBody>
            <a:bodyPr/>
            <a:p>
              <a:endParaRPr lang="zh-CN" altLang="en-US"/>
            </a:p>
          </p:txBody>
        </p:sp>
        <p:sp>
          <p:nvSpPr>
            <p:cNvPr id="108588" name="Rectangle 44"/>
            <p:cNvSpPr>
              <a:spLocks noChangeArrowheads="1"/>
            </p:cNvSpPr>
            <p:nvPr/>
          </p:nvSpPr>
          <p:spPr bwMode="gray">
            <a:xfrm>
              <a:off x="816" y="2304"/>
              <a:ext cx="1440" cy="393"/>
            </a:xfrm>
            <a:prstGeom prst="rect">
              <a:avLst/>
            </a:prstGeom>
            <a:solidFill>
              <a:srgbClr val="81F35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p>
              <a:pPr lvl="0" algn="ctr"/>
              <a:r>
                <a:rPr lang="en-US" altLang="ko-KR" sz="2400" b="1" dirty="0">
                  <a:solidFill>
                    <a:srgbClr val="000000"/>
                  </a:solidFill>
                  <a:effectLst>
                    <a:outerShdw blurRad="38100" dist="38100" dir="2700000">
                      <a:srgbClr val="C0C0C0"/>
                    </a:outerShdw>
                  </a:effectLst>
                  <a:ea typeface="Gulim" panose="020B0600000101010101" pitchFamily="34" charset="-127"/>
                </a:rPr>
                <a:t>4</a:t>
              </a:r>
              <a:endParaRPr lang="en-US" altLang="ko-KR" sz="2400" b="1" dirty="0">
                <a:solidFill>
                  <a:srgbClr val="000000"/>
                </a:solidFill>
                <a:effectLst>
                  <a:outerShdw blurRad="38100" dist="38100" dir="2700000">
                    <a:srgbClr val="C0C0C0"/>
                  </a:outerShdw>
                </a:effectLst>
                <a:ea typeface="Gulim" panose="020B0600000101010101" pitchFamily="34" charset="-127"/>
              </a:endParaRPr>
            </a:p>
          </p:txBody>
        </p:sp>
      </p:grpSp>
      <p:grpSp>
        <p:nvGrpSpPr>
          <p:cNvPr id="48153" name="Group 48"/>
          <p:cNvGrpSpPr/>
          <p:nvPr/>
        </p:nvGrpSpPr>
        <p:grpSpPr>
          <a:xfrm>
            <a:off x="2352675" y="5297488"/>
            <a:ext cx="7704138" cy="579437"/>
            <a:chOff x="567" y="1689"/>
            <a:chExt cx="4853" cy="365"/>
          </a:xfrm>
        </p:grpSpPr>
        <p:sp>
          <p:nvSpPr>
            <p:cNvPr id="48154" name="Line 49"/>
            <p:cNvSpPr/>
            <p:nvPr/>
          </p:nvSpPr>
          <p:spPr>
            <a:xfrm>
              <a:off x="567" y="2024"/>
              <a:ext cx="4853" cy="0"/>
            </a:xfrm>
            <a:prstGeom prst="line">
              <a:avLst/>
            </a:prstGeom>
            <a:ln w="38100" cap="rnd" cmpd="sng">
              <a:solidFill>
                <a:srgbClr val="969696"/>
              </a:solidFill>
              <a:prstDash val="sysDot"/>
              <a:headEnd type="none" w="med" len="med"/>
              <a:tailEnd type="oval" w="med" len="med"/>
            </a:ln>
          </p:spPr>
          <p:txBody>
            <a:bodyPr/>
            <a:p>
              <a:endParaRPr lang="zh-CN" altLang="en-US"/>
            </a:p>
          </p:txBody>
        </p:sp>
        <p:sp>
          <p:nvSpPr>
            <p:cNvPr id="48155" name="Text Box 50"/>
            <p:cNvSpPr txBox="1"/>
            <p:nvPr/>
          </p:nvSpPr>
          <p:spPr>
            <a:xfrm>
              <a:off x="676" y="1689"/>
              <a:ext cx="186" cy="365"/>
            </a:xfrm>
            <a:prstGeom prst="rect">
              <a:avLst/>
            </a:prstGeom>
            <a:noFill/>
            <a:ln w="9525">
              <a:noFill/>
            </a:ln>
          </p:spPr>
          <p:txBody>
            <a:bodyPr wrap="none">
              <a:spAutoFit/>
            </a:bodyPr>
            <a:p>
              <a:pPr lvl="0" algn="l" eaLnBrk="0" hangingPunct="0"/>
              <a:r>
                <a:rPr lang="ko-KR" altLang="en-US" sz="3200" b="1" dirty="0">
                  <a:latin typeface="Arial" panose="020B0604020202020204" pitchFamily="34" charset="0"/>
                  <a:ea typeface="좋은 귀염둥이빼로" pitchFamily="18" charset="-127"/>
                </a:rPr>
                <a:t> </a:t>
              </a:r>
              <a:endParaRPr lang="ko-KR" altLang="en-US" sz="3200" b="1" dirty="0">
                <a:latin typeface="Arial" panose="020B0604020202020204" pitchFamily="34" charset="0"/>
                <a:ea typeface="좋은 귀염둥이빼로" pitchFamily="18" charset="-127"/>
              </a:endParaRPr>
            </a:p>
          </p:txBody>
        </p:sp>
      </p:grpSp>
      <p:sp>
        <p:nvSpPr>
          <p:cNvPr id="48156" name="文本框 48155"/>
          <p:cNvSpPr txBox="1"/>
          <p:nvPr/>
        </p:nvSpPr>
        <p:spPr>
          <a:xfrm>
            <a:off x="3482975" y="2060575"/>
            <a:ext cx="2325370" cy="457200"/>
          </a:xfrm>
          <a:prstGeom prst="rect">
            <a:avLst/>
          </a:prstGeom>
          <a:noFill/>
          <a:ln w="9525">
            <a:noFill/>
          </a:ln>
        </p:spPr>
        <p:txBody>
          <a:bodyPr wrap="none" anchor="t">
            <a:spAutoFit/>
          </a:bodyPr>
          <a:p>
            <a:pPr lvl="0" algn="l" eaLnBrk="1" hangingPunct="1"/>
            <a:r>
              <a:rPr lang="zh-CN" altLang="en-US" sz="2400" b="1" dirty="0">
                <a:latin typeface="Arial" panose="020B0604020202020204" pitchFamily="34" charset="0"/>
                <a:ea typeface="宋体" panose="02010600030101010101" pitchFamily="2" charset="-122"/>
              </a:rPr>
              <a:t>合同订立的形式</a:t>
            </a:r>
            <a:endParaRPr lang="zh-CN" altLang="en-US" sz="2400" b="1" dirty="0">
              <a:latin typeface="Arial" panose="020B0604020202020204" pitchFamily="34" charset="0"/>
              <a:ea typeface="宋体" panose="02010600030101010101" pitchFamily="2" charset="-122"/>
            </a:endParaRPr>
          </a:p>
        </p:txBody>
      </p:sp>
      <p:sp>
        <p:nvSpPr>
          <p:cNvPr id="48157" name="文本框 48156"/>
          <p:cNvSpPr txBox="1"/>
          <p:nvPr/>
        </p:nvSpPr>
        <p:spPr>
          <a:xfrm>
            <a:off x="3503613" y="3063875"/>
            <a:ext cx="2325370" cy="457200"/>
          </a:xfrm>
          <a:prstGeom prst="rect">
            <a:avLst/>
          </a:prstGeom>
          <a:noFill/>
          <a:ln w="9525">
            <a:noFill/>
          </a:ln>
        </p:spPr>
        <p:txBody>
          <a:bodyPr wrap="none" anchor="t">
            <a:spAutoFit/>
          </a:bodyPr>
          <a:p>
            <a:pPr lvl="0" algn="l" eaLnBrk="1" hangingPunct="1"/>
            <a:r>
              <a:rPr lang="zh-CN" altLang="en-US" sz="2400" b="1" dirty="0">
                <a:latin typeface="Arial" panose="020B0604020202020204" pitchFamily="34" charset="0"/>
                <a:ea typeface="宋体" panose="02010600030101010101" pitchFamily="2" charset="-122"/>
              </a:rPr>
              <a:t>合同订立的内容</a:t>
            </a:r>
            <a:endParaRPr lang="zh-CN" altLang="en-US" sz="2400" b="1" dirty="0">
              <a:latin typeface="Arial" panose="020B0604020202020204" pitchFamily="34" charset="0"/>
              <a:ea typeface="宋体" panose="02010600030101010101" pitchFamily="2" charset="-122"/>
            </a:endParaRPr>
          </a:p>
        </p:txBody>
      </p:sp>
      <p:sp>
        <p:nvSpPr>
          <p:cNvPr id="48158" name="文本框 48157"/>
          <p:cNvSpPr txBox="1"/>
          <p:nvPr/>
        </p:nvSpPr>
        <p:spPr>
          <a:xfrm>
            <a:off x="3503613" y="4287838"/>
            <a:ext cx="2325370" cy="457200"/>
          </a:xfrm>
          <a:prstGeom prst="rect">
            <a:avLst/>
          </a:prstGeom>
          <a:noFill/>
          <a:ln w="9525">
            <a:noFill/>
          </a:ln>
        </p:spPr>
        <p:txBody>
          <a:bodyPr wrap="none" anchor="t">
            <a:spAutoFit/>
          </a:bodyPr>
          <a:p>
            <a:pPr lvl="0" algn="l" eaLnBrk="1" hangingPunct="1"/>
            <a:r>
              <a:rPr lang="zh-CN" altLang="en-US" sz="2400" b="1" dirty="0">
                <a:latin typeface="Arial" panose="020B0604020202020204" pitchFamily="34" charset="0"/>
                <a:ea typeface="宋体" panose="02010600030101010101" pitchFamily="2" charset="-122"/>
              </a:rPr>
              <a:t>合同订立的过程</a:t>
            </a:r>
            <a:endParaRPr lang="zh-CN" altLang="en-US" sz="2400" b="1" dirty="0">
              <a:latin typeface="Arial" panose="020B0604020202020204" pitchFamily="34" charset="0"/>
              <a:ea typeface="宋体" panose="02010600030101010101" pitchFamily="2" charset="-122"/>
            </a:endParaRPr>
          </a:p>
        </p:txBody>
      </p:sp>
      <p:sp>
        <p:nvSpPr>
          <p:cNvPr id="48159" name="文本框 48158"/>
          <p:cNvSpPr txBox="1"/>
          <p:nvPr/>
        </p:nvSpPr>
        <p:spPr>
          <a:xfrm>
            <a:off x="3575050" y="5295900"/>
            <a:ext cx="3243580" cy="457200"/>
          </a:xfrm>
          <a:prstGeom prst="rect">
            <a:avLst/>
          </a:prstGeom>
          <a:noFill/>
          <a:ln w="9525">
            <a:noFill/>
          </a:ln>
        </p:spPr>
        <p:txBody>
          <a:bodyPr wrap="none" anchor="t">
            <a:spAutoFit/>
          </a:bodyPr>
          <a:p>
            <a:pPr lvl="0" algn="l" eaLnBrk="1" hangingPunct="1"/>
            <a:r>
              <a:rPr lang="zh-CN" altLang="en-US" sz="2400" b="1" dirty="0">
                <a:latin typeface="Arial" panose="020B0604020202020204" pitchFamily="34" charset="0"/>
                <a:ea typeface="宋体" panose="02010600030101010101" pitchFamily="2" charset="-122"/>
              </a:rPr>
              <a:t>合同成立的时间、地点</a:t>
            </a:r>
            <a:endParaRPr lang="zh-CN" altLang="en-US" sz="2400" b="1" dirty="0">
              <a:latin typeface="Arial" panose="020B0604020202020204" pitchFamily="34" charset="0"/>
              <a:ea typeface="宋体" panose="02010600030101010101" pitchFamily="2" charset="-122"/>
            </a:endParaRPr>
          </a:p>
        </p:txBody>
      </p:sp>
      <p:sp>
        <p:nvSpPr>
          <p:cNvPr id="2" name="文本框 1"/>
          <p:cNvSpPr txBox="1"/>
          <p:nvPr/>
        </p:nvSpPr>
        <p:spPr>
          <a:xfrm>
            <a:off x="1595120" y="474980"/>
            <a:ext cx="4613275" cy="645160"/>
          </a:xfrm>
          <a:prstGeom prst="rect">
            <a:avLst/>
          </a:prstGeom>
          <a:noFill/>
        </p:spPr>
        <p:txBody>
          <a:bodyPr wrap="square" rtlCol="0" anchor="t">
            <a:spAutoFit/>
          </a:bodyPr>
          <a:p>
            <a:r>
              <a:rPr lang="en-US" altLang="zh-CN" sz="3600" b="1" dirty="0">
                <a:sym typeface="+mn-ea"/>
              </a:rPr>
              <a:t>2</a:t>
            </a:r>
            <a:r>
              <a:rPr lang="zh-CN" altLang="en-US" sz="3600" b="1" dirty="0">
                <a:sym typeface="+mn-ea"/>
              </a:rPr>
              <a:t>、合同订立</a:t>
            </a:r>
            <a:endParaRPr lang="zh-CN" altLang="en-US" sz="360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40" name="文本框 65539"/>
          <p:cNvSpPr txBox="1"/>
          <p:nvPr/>
        </p:nvSpPr>
        <p:spPr>
          <a:xfrm>
            <a:off x="1917700" y="331788"/>
            <a:ext cx="3386138" cy="579120"/>
          </a:xfrm>
          <a:prstGeom prst="rect">
            <a:avLst/>
          </a:prstGeom>
          <a:noFill/>
          <a:ln w="9525">
            <a:noFill/>
          </a:ln>
        </p:spPr>
        <p:txBody>
          <a:bodyPr>
            <a:spAutoFit/>
          </a:bodyPr>
          <a:p>
            <a:pPr lvl="0" algn="l" eaLnBrk="1" hangingPunct="1"/>
            <a:r>
              <a:rPr lang="en-US" altLang="zh-CN" sz="3200" b="1" dirty="0">
                <a:latin typeface="Arial" panose="020B0604020202020204" pitchFamily="34" charset="0"/>
                <a:ea typeface="宋体" panose="02010600030101010101" pitchFamily="2" charset="-122"/>
              </a:rPr>
              <a:t>3</a:t>
            </a:r>
            <a:r>
              <a:rPr lang="zh-CN" altLang="en-US" sz="3200" b="1" dirty="0">
                <a:latin typeface="Arial" panose="020B0604020202020204" pitchFamily="34" charset="0"/>
                <a:ea typeface="宋体" panose="02010600030101010101" pitchFamily="2" charset="-122"/>
              </a:rPr>
              <a:t>、合同的效力</a:t>
            </a:r>
            <a:endParaRPr lang="zh-CN" altLang="en-US" sz="3200" b="1" dirty="0">
              <a:latin typeface="Arial" panose="020B0604020202020204" pitchFamily="34" charset="0"/>
              <a:ea typeface="宋体" panose="02010600030101010101" pitchFamily="2" charset="-122"/>
            </a:endParaRPr>
          </a:p>
        </p:txBody>
      </p:sp>
      <p:grpSp>
        <p:nvGrpSpPr>
          <p:cNvPr id="65541" name="组合 65540"/>
          <p:cNvGrpSpPr/>
          <p:nvPr/>
        </p:nvGrpSpPr>
        <p:grpSpPr>
          <a:xfrm>
            <a:off x="2638425" y="1412875"/>
            <a:ext cx="5183188" cy="4749800"/>
            <a:chOff x="1429" y="123"/>
            <a:chExt cx="3265" cy="2992"/>
          </a:xfrm>
        </p:grpSpPr>
        <p:grpSp>
          <p:nvGrpSpPr>
            <p:cNvPr id="65542" name="组合 38"/>
            <p:cNvGrpSpPr/>
            <p:nvPr/>
          </p:nvGrpSpPr>
          <p:grpSpPr>
            <a:xfrm>
              <a:off x="1429" y="123"/>
              <a:ext cx="2585" cy="704"/>
              <a:chOff x="2267744" y="195486"/>
              <a:chExt cx="4104456" cy="1117366"/>
            </a:xfrm>
          </p:grpSpPr>
          <p:sp>
            <p:nvSpPr>
              <p:cNvPr id="13" name="椭圆 12"/>
              <p:cNvSpPr/>
              <p:nvPr/>
            </p:nvSpPr>
            <p:spPr>
              <a:xfrm>
                <a:off x="2267744" y="195486"/>
                <a:ext cx="1117365" cy="1117366"/>
              </a:xfrm>
              <a:prstGeom prst="ellipse">
                <a:avLst/>
              </a:prstGeom>
              <a:solidFill>
                <a:schemeClr val="accent6">
                  <a:lumMod val="75000"/>
                </a:schemeClr>
              </a:solidFill>
              <a:ln w="6350">
                <a:solidFill>
                  <a:schemeClr val="bg1"/>
                </a:solidFill>
              </a:ln>
              <a:effectLst>
                <a:outerShdw blurRad="228600" sx="115000" sy="115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圆角矩形 15"/>
              <p:cNvSpPr/>
              <p:nvPr/>
            </p:nvSpPr>
            <p:spPr>
              <a:xfrm>
                <a:off x="2946144" y="474829"/>
                <a:ext cx="3426056" cy="558683"/>
              </a:xfrm>
              <a:prstGeom prst="roundRect">
                <a:avLst>
                  <a:gd name="adj" fmla="val 50000"/>
                </a:avLst>
              </a:prstGeom>
              <a:solidFill>
                <a:schemeClr val="bg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4" name="椭圆 13"/>
              <p:cNvSpPr/>
              <p:nvPr/>
            </p:nvSpPr>
            <p:spPr>
              <a:xfrm>
                <a:off x="2347556" y="275298"/>
                <a:ext cx="957742" cy="957742"/>
              </a:xfrm>
              <a:prstGeom prst="ellipse">
                <a:avLst/>
              </a:prstGeom>
              <a:solidFill>
                <a:schemeClr val="bg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65546" name="组合 39"/>
            <p:cNvGrpSpPr/>
            <p:nvPr/>
          </p:nvGrpSpPr>
          <p:grpSpPr>
            <a:xfrm>
              <a:off x="1655" y="877"/>
              <a:ext cx="2586" cy="704"/>
              <a:chOff x="2627784" y="1392664"/>
              <a:chExt cx="4104456" cy="1117366"/>
            </a:xfrm>
          </p:grpSpPr>
          <p:sp>
            <p:nvSpPr>
              <p:cNvPr id="27" name="椭圆 26"/>
              <p:cNvSpPr/>
              <p:nvPr/>
            </p:nvSpPr>
            <p:spPr>
              <a:xfrm>
                <a:off x="2627784" y="1392664"/>
                <a:ext cx="1117365" cy="1117366"/>
              </a:xfrm>
              <a:prstGeom prst="ellipse">
                <a:avLst/>
              </a:prstGeom>
              <a:solidFill>
                <a:schemeClr val="accent6">
                  <a:lumMod val="75000"/>
                </a:schemeClr>
              </a:solidFill>
              <a:ln w="6350">
                <a:solidFill>
                  <a:schemeClr val="bg1"/>
                </a:solidFill>
              </a:ln>
              <a:effectLst>
                <a:outerShdw blurRad="228600" sx="115000" sy="115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8" name="圆角矩形 27"/>
              <p:cNvSpPr/>
              <p:nvPr/>
            </p:nvSpPr>
            <p:spPr>
              <a:xfrm>
                <a:off x="3306184" y="1672007"/>
                <a:ext cx="3426056" cy="558683"/>
              </a:xfrm>
              <a:prstGeom prst="roundRect">
                <a:avLst>
                  <a:gd name="adj" fmla="val 50000"/>
                </a:avLst>
              </a:prstGeom>
              <a:solidFill>
                <a:schemeClr val="bg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 name="椭圆 28"/>
              <p:cNvSpPr/>
              <p:nvPr/>
            </p:nvSpPr>
            <p:spPr>
              <a:xfrm>
                <a:off x="2707596" y="1472476"/>
                <a:ext cx="957742" cy="957742"/>
              </a:xfrm>
              <a:prstGeom prst="ellipse">
                <a:avLst/>
              </a:prstGeom>
              <a:solidFill>
                <a:schemeClr val="bg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65550" name="组合 40"/>
            <p:cNvGrpSpPr/>
            <p:nvPr/>
          </p:nvGrpSpPr>
          <p:grpSpPr>
            <a:xfrm>
              <a:off x="1882" y="1657"/>
              <a:ext cx="2586" cy="704"/>
              <a:chOff x="2987824" y="2630625"/>
              <a:chExt cx="4104456" cy="1117366"/>
            </a:xfrm>
          </p:grpSpPr>
          <p:sp>
            <p:nvSpPr>
              <p:cNvPr id="31" name="椭圆 30"/>
              <p:cNvSpPr/>
              <p:nvPr/>
            </p:nvSpPr>
            <p:spPr>
              <a:xfrm>
                <a:off x="2987824" y="2630625"/>
                <a:ext cx="1117365" cy="1117366"/>
              </a:xfrm>
              <a:prstGeom prst="ellipse">
                <a:avLst/>
              </a:prstGeom>
              <a:solidFill>
                <a:schemeClr val="accent6">
                  <a:lumMod val="75000"/>
                </a:schemeClr>
              </a:solidFill>
              <a:ln w="6350">
                <a:solidFill>
                  <a:schemeClr val="bg1"/>
                </a:solidFill>
              </a:ln>
              <a:effectLst>
                <a:outerShdw blurRad="228600" sx="115000" sy="115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2" name="圆角矩形 31"/>
              <p:cNvSpPr/>
              <p:nvPr/>
            </p:nvSpPr>
            <p:spPr>
              <a:xfrm>
                <a:off x="3666224" y="2909968"/>
                <a:ext cx="3426056" cy="558683"/>
              </a:xfrm>
              <a:prstGeom prst="roundRect">
                <a:avLst>
                  <a:gd name="adj" fmla="val 50000"/>
                </a:avLst>
              </a:prstGeom>
              <a:solidFill>
                <a:schemeClr val="bg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3" name="椭圆 32"/>
              <p:cNvSpPr/>
              <p:nvPr/>
            </p:nvSpPr>
            <p:spPr>
              <a:xfrm>
                <a:off x="3067636" y="2710437"/>
                <a:ext cx="957742" cy="957742"/>
              </a:xfrm>
              <a:prstGeom prst="ellipse">
                <a:avLst/>
              </a:prstGeom>
              <a:solidFill>
                <a:schemeClr val="bg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65554" name="组合 41"/>
            <p:cNvGrpSpPr/>
            <p:nvPr/>
          </p:nvGrpSpPr>
          <p:grpSpPr>
            <a:xfrm>
              <a:off x="2109" y="2411"/>
              <a:ext cx="2585" cy="704"/>
              <a:chOff x="3347864" y="3827803"/>
              <a:chExt cx="4104456" cy="1117366"/>
            </a:xfrm>
          </p:grpSpPr>
          <p:sp>
            <p:nvSpPr>
              <p:cNvPr id="35" name="椭圆 34"/>
              <p:cNvSpPr/>
              <p:nvPr/>
            </p:nvSpPr>
            <p:spPr>
              <a:xfrm>
                <a:off x="3347864" y="3827803"/>
                <a:ext cx="1117365" cy="1117366"/>
              </a:xfrm>
              <a:prstGeom prst="ellipse">
                <a:avLst/>
              </a:prstGeom>
              <a:solidFill>
                <a:schemeClr val="accent6">
                  <a:lumMod val="75000"/>
                </a:schemeClr>
              </a:solidFill>
              <a:ln w="6350">
                <a:solidFill>
                  <a:schemeClr val="bg1"/>
                </a:solidFill>
              </a:ln>
              <a:effectLst>
                <a:outerShdw blurRad="228600" sx="115000" sy="115000" algn="c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6" name="圆角矩形 35"/>
              <p:cNvSpPr/>
              <p:nvPr/>
            </p:nvSpPr>
            <p:spPr>
              <a:xfrm>
                <a:off x="4026264" y="4107146"/>
                <a:ext cx="3426056" cy="558683"/>
              </a:xfrm>
              <a:prstGeom prst="roundRect">
                <a:avLst>
                  <a:gd name="adj" fmla="val 50000"/>
                </a:avLst>
              </a:prstGeom>
              <a:solidFill>
                <a:schemeClr val="bg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7" name="椭圆 36"/>
              <p:cNvSpPr/>
              <p:nvPr/>
            </p:nvSpPr>
            <p:spPr>
              <a:xfrm>
                <a:off x="3427676" y="3907615"/>
                <a:ext cx="957742" cy="957742"/>
              </a:xfrm>
              <a:prstGeom prst="ellipse">
                <a:avLst/>
              </a:prstGeom>
              <a:solidFill>
                <a:schemeClr val="bg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sp>
        <p:nvSpPr>
          <p:cNvPr id="65558" name="TextBox 45"/>
          <p:cNvSpPr txBox="1"/>
          <p:nvPr/>
        </p:nvSpPr>
        <p:spPr>
          <a:xfrm>
            <a:off x="2927350" y="1700213"/>
            <a:ext cx="480695" cy="552450"/>
          </a:xfrm>
          <a:prstGeom prst="rect">
            <a:avLst/>
          </a:prstGeom>
          <a:noFill/>
          <a:ln w="9525">
            <a:noFill/>
          </a:ln>
        </p:spPr>
        <p:txBody>
          <a:bodyPr wrap="none">
            <a:spAutoFit/>
          </a:bodyPr>
          <a:p>
            <a:pPr lvl="0" algn="l" eaLnBrk="1" hangingPunct="1"/>
            <a:r>
              <a:rPr lang="en-US" altLang="zh-CN" sz="2800" b="1" dirty="0">
                <a:solidFill>
                  <a:srgbClr val="FFC000"/>
                </a:solidFill>
                <a:latin typeface="Arial Unicode MS" panose="020B0604020202020204" charset="-122"/>
                <a:ea typeface="Arial Unicode MS" panose="020B0604020202020204" charset="-122"/>
              </a:rPr>
              <a:t> 1</a:t>
            </a:r>
            <a:endParaRPr lang="zh-CN" altLang="en-US" sz="2800" b="1" dirty="0">
              <a:solidFill>
                <a:srgbClr val="FFC000"/>
              </a:solidFill>
              <a:latin typeface="Arial Unicode MS" panose="020B0604020202020204" charset="-122"/>
              <a:ea typeface="Arial Unicode MS" panose="020B0604020202020204" charset="-122"/>
            </a:endParaRPr>
          </a:p>
        </p:txBody>
      </p:sp>
      <p:sp>
        <p:nvSpPr>
          <p:cNvPr id="65559" name="TextBox 45"/>
          <p:cNvSpPr txBox="1"/>
          <p:nvPr/>
        </p:nvSpPr>
        <p:spPr>
          <a:xfrm>
            <a:off x="4006850" y="5373688"/>
            <a:ext cx="381000" cy="552450"/>
          </a:xfrm>
          <a:prstGeom prst="rect">
            <a:avLst/>
          </a:prstGeom>
          <a:noFill/>
          <a:ln w="9525">
            <a:noFill/>
          </a:ln>
        </p:spPr>
        <p:txBody>
          <a:bodyPr wrap="none">
            <a:spAutoFit/>
          </a:bodyPr>
          <a:p>
            <a:pPr lvl="0" algn="l" eaLnBrk="1" hangingPunct="1"/>
            <a:r>
              <a:rPr lang="en-US" altLang="zh-CN" sz="2800" b="1" dirty="0">
                <a:solidFill>
                  <a:srgbClr val="FFC000"/>
                </a:solidFill>
                <a:latin typeface="Arial Unicode MS" panose="020B0604020202020204" charset="-122"/>
                <a:ea typeface="Arial Unicode MS" panose="020B0604020202020204" charset="-122"/>
              </a:rPr>
              <a:t>4</a:t>
            </a:r>
            <a:endParaRPr lang="zh-CN" altLang="en-US" sz="2800" b="1" dirty="0">
              <a:solidFill>
                <a:srgbClr val="FFC000"/>
              </a:solidFill>
              <a:latin typeface="Arial Unicode MS" panose="020B0604020202020204" charset="-122"/>
              <a:ea typeface="Arial Unicode MS" panose="020B0604020202020204" charset="-122"/>
            </a:endParaRPr>
          </a:p>
        </p:txBody>
      </p:sp>
      <p:sp>
        <p:nvSpPr>
          <p:cNvPr id="65560" name="TextBox 45"/>
          <p:cNvSpPr txBox="1"/>
          <p:nvPr/>
        </p:nvSpPr>
        <p:spPr>
          <a:xfrm>
            <a:off x="3575050" y="4149725"/>
            <a:ext cx="480695" cy="552450"/>
          </a:xfrm>
          <a:prstGeom prst="rect">
            <a:avLst/>
          </a:prstGeom>
          <a:noFill/>
          <a:ln w="9525">
            <a:noFill/>
          </a:ln>
        </p:spPr>
        <p:txBody>
          <a:bodyPr wrap="none">
            <a:spAutoFit/>
          </a:bodyPr>
          <a:p>
            <a:pPr lvl="0" algn="l" eaLnBrk="1" hangingPunct="1"/>
            <a:r>
              <a:rPr lang="en-US" altLang="zh-CN" sz="2800" b="1" dirty="0">
                <a:solidFill>
                  <a:srgbClr val="FFC000"/>
                </a:solidFill>
                <a:latin typeface="Arial Unicode MS" panose="020B0604020202020204" charset="-122"/>
                <a:ea typeface="Arial Unicode MS" panose="020B0604020202020204" charset="-122"/>
              </a:rPr>
              <a:t> 3</a:t>
            </a:r>
            <a:endParaRPr lang="en-US" altLang="zh-CN" sz="2800" b="1" dirty="0">
              <a:solidFill>
                <a:srgbClr val="FFC000"/>
              </a:solidFill>
              <a:latin typeface="Arial Unicode MS" panose="020B0604020202020204" charset="-122"/>
              <a:ea typeface="Arial Unicode MS" panose="020B0604020202020204" charset="-122"/>
            </a:endParaRPr>
          </a:p>
        </p:txBody>
      </p:sp>
      <p:sp>
        <p:nvSpPr>
          <p:cNvPr id="65561" name="TextBox 45"/>
          <p:cNvSpPr txBox="1"/>
          <p:nvPr/>
        </p:nvSpPr>
        <p:spPr>
          <a:xfrm>
            <a:off x="3286125" y="2924175"/>
            <a:ext cx="581025" cy="552450"/>
          </a:xfrm>
          <a:prstGeom prst="rect">
            <a:avLst/>
          </a:prstGeom>
          <a:noFill/>
          <a:ln w="9525">
            <a:noFill/>
          </a:ln>
        </p:spPr>
        <p:txBody>
          <a:bodyPr>
            <a:spAutoFit/>
          </a:bodyPr>
          <a:p>
            <a:pPr lvl="0" algn="l" eaLnBrk="1" hangingPunct="1"/>
            <a:r>
              <a:rPr lang="en-US" altLang="zh-CN" sz="2800" b="1" dirty="0">
                <a:solidFill>
                  <a:srgbClr val="FFC000"/>
                </a:solidFill>
                <a:latin typeface="Arial Unicode MS" panose="020B0604020202020204" charset="-122"/>
                <a:ea typeface="Arial Unicode MS" panose="020B0604020202020204" charset="-122"/>
              </a:rPr>
              <a:t> 2</a:t>
            </a:r>
            <a:endParaRPr lang="zh-CN" altLang="en-US" sz="2800" b="1" dirty="0">
              <a:solidFill>
                <a:srgbClr val="FFC000"/>
              </a:solidFill>
              <a:latin typeface="Arial Unicode MS" panose="020B0604020202020204" charset="-122"/>
              <a:ea typeface="Arial Unicode MS" panose="020B0604020202020204" charset="-122"/>
            </a:endParaRPr>
          </a:p>
        </p:txBody>
      </p:sp>
      <p:sp>
        <p:nvSpPr>
          <p:cNvPr id="38" name="TextBox 37"/>
          <p:cNvSpPr txBox="1"/>
          <p:nvPr/>
        </p:nvSpPr>
        <p:spPr>
          <a:xfrm>
            <a:off x="4151313" y="1700213"/>
            <a:ext cx="1612900" cy="518160"/>
          </a:xfrm>
          <a:prstGeom prst="rect">
            <a:avLst/>
          </a:prstGeom>
          <a:noFill/>
        </p:spPr>
        <p:txBody>
          <a:bodyPr wrap="none" rtlCol="0">
            <a:spAutoFit/>
          </a:bodyPr>
          <a:p>
            <a:pPr lvl="0" eaLnBrk="1" hangingPunct="1"/>
            <a:r>
              <a:rPr lang="zh-CN" altLang="en-US" sz="2800" b="1" dirty="0">
                <a:solidFill>
                  <a:srgbClr val="FF6600"/>
                </a:solidFill>
                <a:latin typeface="Arial Unicode MS" panose="020B0604020202020204" charset="-122"/>
              </a:rPr>
              <a:t>有效合同</a:t>
            </a:r>
            <a:endParaRPr lang="zh-CN" altLang="en-US" sz="2800" b="1" dirty="0">
              <a:solidFill>
                <a:srgbClr val="FF6600"/>
              </a:solidFill>
              <a:latin typeface="Arial Unicode MS" panose="020B0604020202020204" charset="-122"/>
            </a:endParaRPr>
          </a:p>
        </p:txBody>
      </p:sp>
      <p:sp>
        <p:nvSpPr>
          <p:cNvPr id="2" name="TextBox 37"/>
          <p:cNvSpPr txBox="1"/>
          <p:nvPr/>
        </p:nvSpPr>
        <p:spPr>
          <a:xfrm>
            <a:off x="4438650" y="2924175"/>
            <a:ext cx="1612900" cy="518160"/>
          </a:xfrm>
          <a:prstGeom prst="rect">
            <a:avLst/>
          </a:prstGeom>
          <a:noFill/>
        </p:spPr>
        <p:txBody>
          <a:bodyPr wrap="none" rtlCol="0">
            <a:spAutoFit/>
          </a:bodyPr>
          <a:p>
            <a:pPr lvl="0" eaLnBrk="1" hangingPunct="1"/>
            <a:r>
              <a:rPr lang="zh-CN" altLang="en-US" sz="2800" b="1" dirty="0">
                <a:solidFill>
                  <a:srgbClr val="FF6600"/>
                </a:solidFill>
                <a:latin typeface="Calibri" panose="020F0502020204030204" charset="0"/>
              </a:rPr>
              <a:t>无效合同</a:t>
            </a:r>
            <a:endParaRPr lang="zh-CN" altLang="en-US" sz="2800" b="1" dirty="0">
              <a:solidFill>
                <a:srgbClr val="FF6600"/>
              </a:solidFill>
              <a:latin typeface="Calibri" panose="020F0502020204030204" charset="0"/>
            </a:endParaRPr>
          </a:p>
        </p:txBody>
      </p:sp>
      <p:sp>
        <p:nvSpPr>
          <p:cNvPr id="3" name="TextBox 37"/>
          <p:cNvSpPr txBox="1"/>
          <p:nvPr/>
        </p:nvSpPr>
        <p:spPr>
          <a:xfrm>
            <a:off x="4727575" y="4149725"/>
            <a:ext cx="2327910" cy="518160"/>
          </a:xfrm>
          <a:prstGeom prst="rect">
            <a:avLst/>
          </a:prstGeom>
          <a:noFill/>
        </p:spPr>
        <p:txBody>
          <a:bodyPr wrap="none" rtlCol="0">
            <a:spAutoFit/>
          </a:bodyPr>
          <a:p>
            <a:pPr lvl="0" eaLnBrk="1" hangingPunct="1"/>
            <a:r>
              <a:rPr lang="zh-CN" altLang="en-US" sz="2800" b="1" dirty="0">
                <a:solidFill>
                  <a:srgbClr val="FF6600"/>
                </a:solidFill>
                <a:latin typeface="Calibri" panose="020F0502020204030204" charset="0"/>
              </a:rPr>
              <a:t>效力待定合同</a:t>
            </a:r>
            <a:endParaRPr lang="zh-CN" altLang="en-US" sz="2800" b="1" dirty="0">
              <a:solidFill>
                <a:srgbClr val="FF6600"/>
              </a:solidFill>
              <a:latin typeface="Calibri" panose="020F0502020204030204" charset="0"/>
            </a:endParaRPr>
          </a:p>
        </p:txBody>
      </p:sp>
      <p:sp>
        <p:nvSpPr>
          <p:cNvPr id="4" name="TextBox 37"/>
          <p:cNvSpPr txBox="1"/>
          <p:nvPr/>
        </p:nvSpPr>
        <p:spPr>
          <a:xfrm>
            <a:off x="4799013" y="5373688"/>
            <a:ext cx="3042920" cy="518160"/>
          </a:xfrm>
          <a:prstGeom prst="rect">
            <a:avLst/>
          </a:prstGeom>
          <a:noFill/>
        </p:spPr>
        <p:txBody>
          <a:bodyPr wrap="none" rtlCol="0">
            <a:spAutoFit/>
          </a:bodyPr>
          <a:p>
            <a:pPr lvl="0" eaLnBrk="1" hangingPunct="1"/>
            <a:r>
              <a:rPr lang="zh-CN" altLang="en-US" sz="2800" b="1" dirty="0">
                <a:solidFill>
                  <a:srgbClr val="FF6600"/>
                </a:solidFill>
                <a:latin typeface="Calibri" panose="020F0502020204030204" charset="0"/>
              </a:rPr>
              <a:t>可变更、撤销合同</a:t>
            </a:r>
            <a:endParaRPr lang="zh-CN" altLang="en-US" sz="2800" b="1" dirty="0">
              <a:solidFill>
                <a:srgbClr val="FF6600"/>
              </a:solidFill>
              <a:latin typeface="Calibri" panose="020F050202020403020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矩形 13"/>
          <p:cNvSpPr/>
          <p:nvPr/>
        </p:nvSpPr>
        <p:spPr>
          <a:xfrm>
            <a:off x="7210425" y="2660650"/>
            <a:ext cx="3457575" cy="1282700"/>
          </a:xfrm>
          <a:prstGeom prst="rect">
            <a:avLst/>
          </a:prstGeom>
          <a:solidFill>
            <a:srgbClr val="DADA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矩形 14"/>
          <p:cNvSpPr/>
          <p:nvPr/>
        </p:nvSpPr>
        <p:spPr>
          <a:xfrm>
            <a:off x="7210425" y="1377950"/>
            <a:ext cx="3457575" cy="1282700"/>
          </a:xfrm>
          <a:prstGeom prst="rect">
            <a:avLst/>
          </a:prstGeom>
          <a:solidFill>
            <a:srgbClr val="D02D32"/>
          </a:solidFill>
          <a:ln>
            <a:noFill/>
          </a:ln>
          <a:effectLst>
            <a:outerShdw blurRad="241300" dist="127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矩形 12"/>
          <p:cNvSpPr/>
          <p:nvPr/>
        </p:nvSpPr>
        <p:spPr>
          <a:xfrm>
            <a:off x="1524000" y="3943350"/>
            <a:ext cx="3422650" cy="1281113"/>
          </a:xfrm>
          <a:prstGeom prst="rect">
            <a:avLst/>
          </a:prstGeom>
          <a:solidFill>
            <a:srgbClr val="3A3A3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矩形 4"/>
          <p:cNvSpPr/>
          <p:nvPr/>
        </p:nvSpPr>
        <p:spPr>
          <a:xfrm>
            <a:off x="1524000" y="2660650"/>
            <a:ext cx="3422650" cy="1282700"/>
          </a:xfrm>
          <a:prstGeom prst="rect">
            <a:avLst/>
          </a:prstGeom>
          <a:solidFill>
            <a:srgbClr val="82828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72710" name="Picture 3"/>
          <p:cNvPicPr>
            <a:picLocks noChangeAspect="1"/>
          </p:cNvPicPr>
          <p:nvPr/>
        </p:nvPicPr>
        <p:blipFill>
          <a:blip r:embed="rId1"/>
          <a:srcRect t="2766" r="57680" b="7205"/>
          <a:stretch>
            <a:fillRect/>
          </a:stretch>
        </p:blipFill>
        <p:spPr>
          <a:xfrm>
            <a:off x="7210425" y="141288"/>
            <a:ext cx="469900" cy="5568950"/>
          </a:xfrm>
          <a:prstGeom prst="rect">
            <a:avLst/>
          </a:prstGeom>
          <a:noFill/>
          <a:ln w="9525">
            <a:noFill/>
          </a:ln>
        </p:spPr>
      </p:pic>
      <p:pic>
        <p:nvPicPr>
          <p:cNvPr id="72711" name="Picture 3"/>
          <p:cNvPicPr>
            <a:picLocks noChangeAspect="1"/>
          </p:cNvPicPr>
          <p:nvPr/>
        </p:nvPicPr>
        <p:blipFill>
          <a:blip r:embed="rId2"/>
          <a:srcRect l="57680" t="7205" b="2766"/>
          <a:stretch>
            <a:fillRect/>
          </a:stretch>
        </p:blipFill>
        <p:spPr>
          <a:xfrm>
            <a:off x="6167438" y="141288"/>
            <a:ext cx="180975" cy="5568950"/>
          </a:xfrm>
          <a:prstGeom prst="rect">
            <a:avLst/>
          </a:prstGeom>
          <a:noFill/>
          <a:ln w="9525">
            <a:noFill/>
          </a:ln>
        </p:spPr>
      </p:pic>
      <p:pic>
        <p:nvPicPr>
          <p:cNvPr id="72712" name="Picture 3"/>
          <p:cNvPicPr>
            <a:picLocks noChangeAspect="1"/>
          </p:cNvPicPr>
          <p:nvPr/>
        </p:nvPicPr>
        <p:blipFill>
          <a:blip r:embed="rId3"/>
          <a:srcRect t="2766" r="57680" b="7205"/>
          <a:stretch>
            <a:fillRect/>
          </a:stretch>
        </p:blipFill>
        <p:spPr>
          <a:xfrm>
            <a:off x="5808663" y="1157288"/>
            <a:ext cx="180975" cy="5568950"/>
          </a:xfrm>
          <a:prstGeom prst="rect">
            <a:avLst/>
          </a:prstGeom>
          <a:noFill/>
          <a:ln w="9525">
            <a:noFill/>
          </a:ln>
        </p:spPr>
      </p:pic>
      <p:pic>
        <p:nvPicPr>
          <p:cNvPr id="72713" name="Picture 3"/>
          <p:cNvPicPr>
            <a:picLocks noChangeAspect="1"/>
          </p:cNvPicPr>
          <p:nvPr/>
        </p:nvPicPr>
        <p:blipFill>
          <a:blip r:embed="rId4"/>
          <a:srcRect l="57680" t="7205" b="2766"/>
          <a:stretch>
            <a:fillRect/>
          </a:stretch>
        </p:blipFill>
        <p:spPr>
          <a:xfrm>
            <a:off x="4583113" y="1157288"/>
            <a:ext cx="363537" cy="5568950"/>
          </a:xfrm>
          <a:prstGeom prst="rect">
            <a:avLst/>
          </a:prstGeom>
          <a:noFill/>
          <a:ln w="9525">
            <a:noFill/>
          </a:ln>
        </p:spPr>
      </p:pic>
      <p:sp>
        <p:nvSpPr>
          <p:cNvPr id="72714" name="TextBox 15"/>
          <p:cNvSpPr txBox="1"/>
          <p:nvPr/>
        </p:nvSpPr>
        <p:spPr>
          <a:xfrm>
            <a:off x="5016500" y="2927350"/>
            <a:ext cx="692150" cy="683895"/>
          </a:xfrm>
          <a:prstGeom prst="rect">
            <a:avLst/>
          </a:prstGeom>
          <a:noFill/>
          <a:ln w="9525">
            <a:noFill/>
          </a:ln>
        </p:spPr>
        <p:txBody>
          <a:bodyPr wrap="none">
            <a:spAutoFit/>
          </a:bodyPr>
          <a:p>
            <a:pPr lvl="0" algn="l" eaLnBrk="1" hangingPunct="1"/>
            <a:r>
              <a:rPr lang="en-US" altLang="zh-CN" sz="3600" b="1" dirty="0">
                <a:solidFill>
                  <a:srgbClr val="828282"/>
                </a:solidFill>
                <a:latin typeface="Arial Unicode MS" panose="020B0604020202020204" charset="-122"/>
                <a:ea typeface="Arial Unicode MS" panose="020B0604020202020204" charset="-122"/>
              </a:rPr>
              <a:t>01</a:t>
            </a:r>
            <a:endParaRPr lang="zh-CN" altLang="en-US" sz="900" b="1" dirty="0">
              <a:solidFill>
                <a:srgbClr val="828282"/>
              </a:solidFill>
              <a:latin typeface="Arial Unicode MS" panose="020B0604020202020204" charset="-122"/>
              <a:ea typeface="Arial Unicode MS" panose="020B0604020202020204" charset="-122"/>
            </a:endParaRPr>
          </a:p>
        </p:txBody>
      </p:sp>
      <p:sp>
        <p:nvSpPr>
          <p:cNvPr id="72715" name="TextBox 16"/>
          <p:cNvSpPr txBox="1"/>
          <p:nvPr/>
        </p:nvSpPr>
        <p:spPr>
          <a:xfrm>
            <a:off x="5016500" y="4152900"/>
            <a:ext cx="692150" cy="683895"/>
          </a:xfrm>
          <a:prstGeom prst="rect">
            <a:avLst/>
          </a:prstGeom>
          <a:noFill/>
          <a:ln w="9525">
            <a:noFill/>
          </a:ln>
        </p:spPr>
        <p:txBody>
          <a:bodyPr wrap="none">
            <a:spAutoFit/>
          </a:bodyPr>
          <a:p>
            <a:pPr lvl="0" algn="l" eaLnBrk="1" hangingPunct="1"/>
            <a:r>
              <a:rPr lang="en-US" altLang="zh-CN" sz="3600" b="1" dirty="0">
                <a:solidFill>
                  <a:srgbClr val="3A3A3A"/>
                </a:solidFill>
                <a:latin typeface="Arial Unicode MS" panose="020B0604020202020204" charset="-122"/>
                <a:ea typeface="Arial Unicode MS" panose="020B0604020202020204" charset="-122"/>
              </a:rPr>
              <a:t>02</a:t>
            </a:r>
            <a:endParaRPr lang="zh-CN" altLang="en-US" sz="900" b="1" dirty="0">
              <a:solidFill>
                <a:srgbClr val="3A3A3A"/>
              </a:solidFill>
              <a:latin typeface="Arial Unicode MS" panose="020B0604020202020204" charset="-122"/>
              <a:ea typeface="Arial Unicode MS" panose="020B0604020202020204" charset="-122"/>
            </a:endParaRPr>
          </a:p>
        </p:txBody>
      </p:sp>
      <p:sp>
        <p:nvSpPr>
          <p:cNvPr id="72716" name="TextBox 17"/>
          <p:cNvSpPr txBox="1"/>
          <p:nvPr/>
        </p:nvSpPr>
        <p:spPr>
          <a:xfrm>
            <a:off x="6437313" y="1638300"/>
            <a:ext cx="692150" cy="683895"/>
          </a:xfrm>
          <a:prstGeom prst="rect">
            <a:avLst/>
          </a:prstGeom>
          <a:noFill/>
          <a:ln w="9525">
            <a:noFill/>
          </a:ln>
        </p:spPr>
        <p:txBody>
          <a:bodyPr wrap="none">
            <a:spAutoFit/>
          </a:bodyPr>
          <a:p>
            <a:pPr lvl="0" algn="l" eaLnBrk="1" hangingPunct="1"/>
            <a:r>
              <a:rPr lang="en-US" altLang="zh-CN" sz="3600" b="1" dirty="0">
                <a:solidFill>
                  <a:srgbClr val="D02D32"/>
                </a:solidFill>
                <a:latin typeface="Arial Unicode MS" panose="020B0604020202020204" charset="-122"/>
                <a:ea typeface="Arial Unicode MS" panose="020B0604020202020204" charset="-122"/>
              </a:rPr>
              <a:t>03</a:t>
            </a:r>
            <a:endParaRPr lang="zh-CN" altLang="en-US" sz="900" b="1" dirty="0">
              <a:solidFill>
                <a:srgbClr val="D02D32"/>
              </a:solidFill>
              <a:latin typeface="Arial Unicode MS" panose="020B0604020202020204" charset="-122"/>
              <a:ea typeface="Arial Unicode MS" panose="020B0604020202020204" charset="-122"/>
            </a:endParaRPr>
          </a:p>
        </p:txBody>
      </p:sp>
      <p:sp>
        <p:nvSpPr>
          <p:cNvPr id="72717" name="TextBox 18"/>
          <p:cNvSpPr txBox="1"/>
          <p:nvPr/>
        </p:nvSpPr>
        <p:spPr>
          <a:xfrm>
            <a:off x="6437313" y="2865438"/>
            <a:ext cx="692150" cy="683895"/>
          </a:xfrm>
          <a:prstGeom prst="rect">
            <a:avLst/>
          </a:prstGeom>
          <a:noFill/>
          <a:ln w="9525">
            <a:noFill/>
          </a:ln>
        </p:spPr>
        <p:txBody>
          <a:bodyPr wrap="none">
            <a:spAutoFit/>
          </a:bodyPr>
          <a:p>
            <a:pPr lvl="0" algn="l" eaLnBrk="1" hangingPunct="1"/>
            <a:r>
              <a:rPr lang="en-US" altLang="zh-CN" sz="3600" b="1" dirty="0">
                <a:solidFill>
                  <a:srgbClr val="AEA39F"/>
                </a:solidFill>
                <a:latin typeface="Arial Unicode MS" panose="020B0604020202020204" charset="-122"/>
                <a:ea typeface="Arial Unicode MS" panose="020B0604020202020204" charset="-122"/>
              </a:rPr>
              <a:t>04</a:t>
            </a:r>
            <a:endParaRPr lang="zh-CN" altLang="en-US" sz="900" b="1" dirty="0">
              <a:solidFill>
                <a:srgbClr val="AEA39F"/>
              </a:solidFill>
              <a:latin typeface="Arial Unicode MS" panose="020B0604020202020204" charset="-122"/>
              <a:ea typeface="Arial Unicode MS" panose="020B0604020202020204" charset="-122"/>
            </a:endParaRPr>
          </a:p>
        </p:txBody>
      </p:sp>
      <p:sp>
        <p:nvSpPr>
          <p:cNvPr id="72718" name="TextBox 19"/>
          <p:cNvSpPr txBox="1"/>
          <p:nvPr/>
        </p:nvSpPr>
        <p:spPr>
          <a:xfrm>
            <a:off x="1860550" y="2863850"/>
            <a:ext cx="2749550" cy="701040"/>
          </a:xfrm>
          <a:prstGeom prst="rect">
            <a:avLst/>
          </a:prstGeom>
          <a:noFill/>
          <a:ln w="3175">
            <a:noFill/>
          </a:ln>
        </p:spPr>
        <p:txBody>
          <a:bodyPr>
            <a:spAutoFit/>
          </a:bodyPr>
          <a:p>
            <a:pPr lvl="0" algn="l" eaLnBrk="1" hangingPunct="1"/>
            <a:r>
              <a:rPr lang="zh-CN" altLang="en-US" sz="2000" b="1" dirty="0">
                <a:solidFill>
                  <a:schemeClr val="bg1"/>
                </a:solidFill>
                <a:latin typeface="Calibri" panose="020F0502020204030204" charset="0"/>
                <a:ea typeface="宋体" panose="02010600030101010101" pitchFamily="2" charset="-122"/>
              </a:rPr>
              <a:t>行为人具有相应的民事行为能力</a:t>
            </a:r>
            <a:endParaRPr lang="zh-CN" altLang="en-US" sz="2000" b="1" dirty="0">
              <a:solidFill>
                <a:schemeClr val="bg1"/>
              </a:solidFill>
              <a:latin typeface="Calibri" panose="020F0502020204030204" charset="0"/>
              <a:ea typeface="宋体" panose="02010600030101010101" pitchFamily="2" charset="-122"/>
            </a:endParaRPr>
          </a:p>
        </p:txBody>
      </p:sp>
      <p:sp>
        <p:nvSpPr>
          <p:cNvPr id="72719" name="TextBox 20"/>
          <p:cNvSpPr txBox="1"/>
          <p:nvPr/>
        </p:nvSpPr>
        <p:spPr>
          <a:xfrm>
            <a:off x="1846263" y="4294188"/>
            <a:ext cx="2749550" cy="396240"/>
          </a:xfrm>
          <a:prstGeom prst="rect">
            <a:avLst/>
          </a:prstGeom>
          <a:noFill/>
          <a:ln w="3175">
            <a:noFill/>
          </a:ln>
        </p:spPr>
        <p:txBody>
          <a:bodyPr>
            <a:spAutoFit/>
          </a:bodyPr>
          <a:p>
            <a:pPr lvl="0" algn="l" eaLnBrk="1" hangingPunct="1"/>
            <a:r>
              <a:rPr lang="zh-CN" altLang="en-US" sz="2000" b="1" dirty="0">
                <a:solidFill>
                  <a:schemeClr val="bg1"/>
                </a:solidFill>
                <a:latin typeface="Calibri" panose="020F0502020204030204" charset="0"/>
                <a:ea typeface="宋体" panose="02010600030101010101" pitchFamily="2" charset="-122"/>
              </a:rPr>
              <a:t>意思表示真实</a:t>
            </a:r>
            <a:endParaRPr lang="zh-CN" altLang="en-US" sz="2000" b="1" dirty="0">
              <a:solidFill>
                <a:schemeClr val="bg1"/>
              </a:solidFill>
              <a:latin typeface="Calibri" panose="020F0502020204030204" charset="0"/>
              <a:ea typeface="宋体" panose="02010600030101010101" pitchFamily="2" charset="-122"/>
            </a:endParaRPr>
          </a:p>
        </p:txBody>
      </p:sp>
      <p:sp>
        <p:nvSpPr>
          <p:cNvPr id="72720" name="TextBox 21"/>
          <p:cNvSpPr txBox="1"/>
          <p:nvPr/>
        </p:nvSpPr>
        <p:spPr>
          <a:xfrm>
            <a:off x="7680325" y="1628775"/>
            <a:ext cx="2749550" cy="701040"/>
          </a:xfrm>
          <a:prstGeom prst="rect">
            <a:avLst/>
          </a:prstGeom>
          <a:noFill/>
          <a:ln w="3175">
            <a:noFill/>
          </a:ln>
        </p:spPr>
        <p:txBody>
          <a:bodyPr>
            <a:spAutoFit/>
          </a:bodyPr>
          <a:p>
            <a:pPr lvl="0" algn="l" eaLnBrk="1" hangingPunct="1"/>
            <a:r>
              <a:rPr lang="zh-CN" altLang="en-US" sz="2000" b="1" dirty="0">
                <a:solidFill>
                  <a:schemeClr val="bg1"/>
                </a:solidFill>
                <a:latin typeface="Calibri" panose="020F0502020204030204" charset="0"/>
                <a:ea typeface="宋体" panose="02010600030101010101" pitchFamily="2" charset="-122"/>
              </a:rPr>
              <a:t>不违反法律和社会公共利益</a:t>
            </a:r>
            <a:endParaRPr lang="zh-CN" altLang="en-US" sz="2000" b="1" dirty="0">
              <a:solidFill>
                <a:schemeClr val="bg1"/>
              </a:solidFill>
              <a:latin typeface="Calibri" panose="020F0502020204030204" charset="0"/>
              <a:ea typeface="宋体" panose="02010600030101010101" pitchFamily="2" charset="-122"/>
            </a:endParaRPr>
          </a:p>
        </p:txBody>
      </p:sp>
      <p:sp>
        <p:nvSpPr>
          <p:cNvPr id="72721" name="TextBox 22"/>
          <p:cNvSpPr txBox="1"/>
          <p:nvPr/>
        </p:nvSpPr>
        <p:spPr>
          <a:xfrm>
            <a:off x="7918450" y="2997200"/>
            <a:ext cx="2749550" cy="396240"/>
          </a:xfrm>
          <a:prstGeom prst="rect">
            <a:avLst/>
          </a:prstGeom>
          <a:noFill/>
          <a:ln w="3175">
            <a:noFill/>
          </a:ln>
        </p:spPr>
        <p:txBody>
          <a:bodyPr>
            <a:spAutoFit/>
          </a:bodyPr>
          <a:p>
            <a:pPr lvl="0" algn="l" eaLnBrk="1" hangingPunct="1"/>
            <a:r>
              <a:rPr lang="zh-CN" altLang="en-US" sz="2000" b="1" dirty="0">
                <a:latin typeface="Calibri" panose="020F0502020204030204" charset="0"/>
                <a:ea typeface="宋体" panose="02010600030101010101" pitchFamily="2" charset="-122"/>
              </a:rPr>
              <a:t>合同形式合法</a:t>
            </a:r>
            <a:endParaRPr lang="zh-CN" altLang="en-US" sz="2000" b="1" dirty="0">
              <a:latin typeface="Calibri" panose="020F0502020204030204" charset="0"/>
              <a:ea typeface="宋体" panose="02010600030101010101" pitchFamily="2" charset="-122"/>
            </a:endParaRPr>
          </a:p>
        </p:txBody>
      </p:sp>
      <p:sp>
        <p:nvSpPr>
          <p:cNvPr id="8" name="燕尾形 7"/>
          <p:cNvSpPr/>
          <p:nvPr/>
        </p:nvSpPr>
        <p:spPr>
          <a:xfrm rot="5400000">
            <a:off x="5861844" y="1162844"/>
            <a:ext cx="425450" cy="319088"/>
          </a:xfrm>
          <a:prstGeom prst="chevron">
            <a:avLst/>
          </a:prstGeom>
          <a:gradFill flip="none" rotWithShape="1">
            <a:gsLst>
              <a:gs pos="0">
                <a:schemeClr val="tx1">
                  <a:lumMod val="50000"/>
                  <a:lumOff val="50000"/>
                </a:schemeClr>
              </a:gs>
              <a:gs pos="100000">
                <a:schemeClr val="tx1">
                  <a:lumMod val="50000"/>
                  <a:lumOff val="50000"/>
                </a:schemeClr>
              </a:gs>
              <a:gs pos="50000">
                <a:srgbClr val="E5DADA">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燕尾形 24"/>
          <p:cNvSpPr/>
          <p:nvPr/>
        </p:nvSpPr>
        <p:spPr>
          <a:xfrm rot="5400000">
            <a:off x="5861844" y="1591469"/>
            <a:ext cx="425450" cy="319088"/>
          </a:xfrm>
          <a:prstGeom prst="chevron">
            <a:avLst/>
          </a:prstGeom>
          <a:gradFill flip="none" rotWithShape="1">
            <a:gsLst>
              <a:gs pos="0">
                <a:schemeClr val="tx1">
                  <a:lumMod val="50000"/>
                  <a:lumOff val="50000"/>
                </a:schemeClr>
              </a:gs>
              <a:gs pos="100000">
                <a:schemeClr val="tx1">
                  <a:lumMod val="50000"/>
                  <a:lumOff val="50000"/>
                </a:schemeClr>
              </a:gs>
              <a:gs pos="50000">
                <a:srgbClr val="E5DADA">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6" name="燕尾形 25"/>
          <p:cNvSpPr/>
          <p:nvPr/>
        </p:nvSpPr>
        <p:spPr>
          <a:xfrm rot="5400000">
            <a:off x="5861844" y="2021681"/>
            <a:ext cx="425450" cy="319088"/>
          </a:xfrm>
          <a:prstGeom prst="chevron">
            <a:avLst/>
          </a:prstGeom>
          <a:gradFill flip="none" rotWithShape="1">
            <a:gsLst>
              <a:gs pos="0">
                <a:schemeClr val="tx1">
                  <a:lumMod val="50000"/>
                  <a:lumOff val="50000"/>
                </a:schemeClr>
              </a:gs>
              <a:gs pos="100000">
                <a:schemeClr val="tx1">
                  <a:lumMod val="50000"/>
                  <a:lumOff val="50000"/>
                </a:schemeClr>
              </a:gs>
              <a:gs pos="50000">
                <a:srgbClr val="E5DADA">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7" name="燕尾形 26"/>
          <p:cNvSpPr/>
          <p:nvPr/>
        </p:nvSpPr>
        <p:spPr>
          <a:xfrm rot="5400000">
            <a:off x="5861844" y="2451894"/>
            <a:ext cx="425450" cy="319088"/>
          </a:xfrm>
          <a:prstGeom prst="chevron">
            <a:avLst/>
          </a:prstGeom>
          <a:gradFill flip="none" rotWithShape="1">
            <a:gsLst>
              <a:gs pos="0">
                <a:schemeClr val="tx1">
                  <a:lumMod val="50000"/>
                  <a:lumOff val="50000"/>
                </a:schemeClr>
              </a:gs>
              <a:gs pos="100000">
                <a:schemeClr val="tx1">
                  <a:lumMod val="50000"/>
                  <a:lumOff val="50000"/>
                </a:schemeClr>
              </a:gs>
              <a:gs pos="50000">
                <a:srgbClr val="E5DADA">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8" name="燕尾形 27"/>
          <p:cNvSpPr/>
          <p:nvPr/>
        </p:nvSpPr>
        <p:spPr>
          <a:xfrm rot="5400000">
            <a:off x="5861844" y="2880519"/>
            <a:ext cx="425450" cy="319088"/>
          </a:xfrm>
          <a:prstGeom prst="chevron">
            <a:avLst/>
          </a:prstGeom>
          <a:gradFill flip="none" rotWithShape="1">
            <a:gsLst>
              <a:gs pos="0">
                <a:schemeClr val="tx1">
                  <a:lumMod val="50000"/>
                  <a:lumOff val="50000"/>
                </a:schemeClr>
              </a:gs>
              <a:gs pos="100000">
                <a:schemeClr val="tx1">
                  <a:lumMod val="50000"/>
                  <a:lumOff val="50000"/>
                </a:schemeClr>
              </a:gs>
              <a:gs pos="50000">
                <a:srgbClr val="E5DADA">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9" name="燕尾形 28"/>
          <p:cNvSpPr/>
          <p:nvPr/>
        </p:nvSpPr>
        <p:spPr>
          <a:xfrm rot="5400000">
            <a:off x="5861844" y="3310731"/>
            <a:ext cx="425450" cy="319088"/>
          </a:xfrm>
          <a:prstGeom prst="chevron">
            <a:avLst/>
          </a:prstGeom>
          <a:gradFill flip="none" rotWithShape="1">
            <a:gsLst>
              <a:gs pos="0">
                <a:schemeClr val="tx1">
                  <a:lumMod val="50000"/>
                  <a:lumOff val="50000"/>
                </a:schemeClr>
              </a:gs>
              <a:gs pos="100000">
                <a:schemeClr val="tx1">
                  <a:lumMod val="50000"/>
                  <a:lumOff val="50000"/>
                </a:schemeClr>
              </a:gs>
              <a:gs pos="50000">
                <a:srgbClr val="E5DADA">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0" name="燕尾形 29"/>
          <p:cNvSpPr/>
          <p:nvPr/>
        </p:nvSpPr>
        <p:spPr>
          <a:xfrm rot="5400000">
            <a:off x="5861844" y="3740944"/>
            <a:ext cx="425450" cy="319088"/>
          </a:xfrm>
          <a:prstGeom prst="chevron">
            <a:avLst/>
          </a:prstGeom>
          <a:gradFill flip="none" rotWithShape="1">
            <a:gsLst>
              <a:gs pos="0">
                <a:schemeClr val="tx1">
                  <a:lumMod val="50000"/>
                  <a:lumOff val="50000"/>
                </a:schemeClr>
              </a:gs>
              <a:gs pos="100000">
                <a:schemeClr val="tx1">
                  <a:lumMod val="50000"/>
                  <a:lumOff val="50000"/>
                </a:schemeClr>
              </a:gs>
              <a:gs pos="50000">
                <a:srgbClr val="E5DADA">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1" name="燕尾形 30"/>
          <p:cNvSpPr/>
          <p:nvPr/>
        </p:nvSpPr>
        <p:spPr>
          <a:xfrm rot="5400000">
            <a:off x="5861844" y="4169569"/>
            <a:ext cx="425450" cy="319088"/>
          </a:xfrm>
          <a:prstGeom prst="chevron">
            <a:avLst/>
          </a:prstGeom>
          <a:gradFill flip="none" rotWithShape="1">
            <a:gsLst>
              <a:gs pos="0">
                <a:schemeClr val="tx1">
                  <a:lumMod val="50000"/>
                  <a:lumOff val="50000"/>
                </a:schemeClr>
              </a:gs>
              <a:gs pos="100000">
                <a:schemeClr val="tx1">
                  <a:lumMod val="50000"/>
                  <a:lumOff val="50000"/>
                </a:schemeClr>
              </a:gs>
              <a:gs pos="50000">
                <a:srgbClr val="E5DADA">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2" name="燕尾形 31"/>
          <p:cNvSpPr/>
          <p:nvPr/>
        </p:nvSpPr>
        <p:spPr>
          <a:xfrm rot="5400000">
            <a:off x="5861844" y="4595019"/>
            <a:ext cx="425450" cy="319088"/>
          </a:xfrm>
          <a:prstGeom prst="chevron">
            <a:avLst/>
          </a:prstGeom>
          <a:gradFill flip="none" rotWithShape="1">
            <a:gsLst>
              <a:gs pos="0">
                <a:schemeClr val="tx1">
                  <a:lumMod val="50000"/>
                  <a:lumOff val="50000"/>
                </a:schemeClr>
              </a:gs>
              <a:gs pos="100000">
                <a:schemeClr val="tx1">
                  <a:lumMod val="50000"/>
                  <a:lumOff val="50000"/>
                </a:schemeClr>
              </a:gs>
              <a:gs pos="50000">
                <a:srgbClr val="E5DADA">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3" name="燕尾形 32"/>
          <p:cNvSpPr/>
          <p:nvPr/>
        </p:nvSpPr>
        <p:spPr>
          <a:xfrm rot="5400000">
            <a:off x="5861844" y="5025231"/>
            <a:ext cx="425450" cy="319088"/>
          </a:xfrm>
          <a:prstGeom prst="chevron">
            <a:avLst/>
          </a:prstGeom>
          <a:gradFill flip="none" rotWithShape="1">
            <a:gsLst>
              <a:gs pos="0">
                <a:schemeClr val="tx1">
                  <a:lumMod val="50000"/>
                  <a:lumOff val="50000"/>
                </a:schemeClr>
              </a:gs>
              <a:gs pos="100000">
                <a:schemeClr val="tx1">
                  <a:lumMod val="50000"/>
                  <a:lumOff val="50000"/>
                </a:schemeClr>
              </a:gs>
              <a:gs pos="50000">
                <a:srgbClr val="E5DADA">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4" name="燕尾形 33"/>
          <p:cNvSpPr/>
          <p:nvPr/>
        </p:nvSpPr>
        <p:spPr>
          <a:xfrm rot="5400000">
            <a:off x="5861844" y="5455444"/>
            <a:ext cx="425450" cy="319088"/>
          </a:xfrm>
          <a:prstGeom prst="chevron">
            <a:avLst/>
          </a:prstGeom>
          <a:gradFill flip="none" rotWithShape="1">
            <a:gsLst>
              <a:gs pos="0">
                <a:schemeClr val="tx1">
                  <a:lumMod val="50000"/>
                  <a:lumOff val="50000"/>
                </a:schemeClr>
              </a:gs>
              <a:gs pos="100000">
                <a:schemeClr val="tx1">
                  <a:lumMod val="50000"/>
                  <a:lumOff val="50000"/>
                </a:schemeClr>
              </a:gs>
              <a:gs pos="50000">
                <a:srgbClr val="E5DADA">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5" name="燕尾形 34"/>
          <p:cNvSpPr/>
          <p:nvPr/>
        </p:nvSpPr>
        <p:spPr>
          <a:xfrm rot="5400000">
            <a:off x="5861844" y="5884069"/>
            <a:ext cx="425450" cy="319088"/>
          </a:xfrm>
          <a:prstGeom prst="chevron">
            <a:avLst/>
          </a:prstGeom>
          <a:gradFill flip="none" rotWithShape="1">
            <a:gsLst>
              <a:gs pos="0">
                <a:schemeClr val="tx1">
                  <a:lumMod val="50000"/>
                  <a:lumOff val="50000"/>
                </a:schemeClr>
              </a:gs>
              <a:gs pos="100000">
                <a:schemeClr val="tx1">
                  <a:lumMod val="50000"/>
                  <a:lumOff val="50000"/>
                </a:schemeClr>
              </a:gs>
              <a:gs pos="50000">
                <a:srgbClr val="E5DADA">
                  <a:alpha val="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2734" name="文本框 72733"/>
          <p:cNvSpPr txBox="1"/>
          <p:nvPr/>
        </p:nvSpPr>
        <p:spPr>
          <a:xfrm>
            <a:off x="1701800" y="187325"/>
            <a:ext cx="3386138" cy="579120"/>
          </a:xfrm>
          <a:prstGeom prst="rect">
            <a:avLst/>
          </a:prstGeom>
          <a:noFill/>
          <a:ln w="9525">
            <a:noFill/>
          </a:ln>
        </p:spPr>
        <p:txBody>
          <a:bodyPr>
            <a:spAutoFit/>
          </a:bodyPr>
          <a:p>
            <a:pPr lvl="0" algn="l" eaLnBrk="1" hangingPunct="1"/>
            <a:r>
              <a:rPr lang="en-US" altLang="zh-CN" sz="3200" b="1" dirty="0">
                <a:latin typeface="Arial" panose="020B0604020202020204" pitchFamily="34" charset="0"/>
                <a:ea typeface="宋体" panose="02010600030101010101" pitchFamily="2" charset="-122"/>
              </a:rPr>
              <a:t>3</a:t>
            </a:r>
            <a:r>
              <a:rPr lang="zh-CN" altLang="en-US" sz="3200" b="1" dirty="0">
                <a:latin typeface="Arial" panose="020B0604020202020204" pitchFamily="34" charset="0"/>
                <a:ea typeface="宋体" panose="02010600030101010101" pitchFamily="2" charset="-122"/>
              </a:rPr>
              <a:t>、合同的效力</a:t>
            </a:r>
            <a:endParaRPr lang="zh-CN" altLang="en-US" sz="3200" b="1" dirty="0">
              <a:latin typeface="Arial" panose="020B0604020202020204" pitchFamily="34" charset="0"/>
              <a:ea typeface="宋体" panose="02010600030101010101" pitchFamily="2" charset="-122"/>
            </a:endParaRPr>
          </a:p>
        </p:txBody>
      </p:sp>
      <p:sp>
        <p:nvSpPr>
          <p:cNvPr id="72736" name="文本框 72735"/>
          <p:cNvSpPr txBox="1"/>
          <p:nvPr/>
        </p:nvSpPr>
        <p:spPr>
          <a:xfrm>
            <a:off x="1917700" y="836613"/>
            <a:ext cx="1915160" cy="457200"/>
          </a:xfrm>
          <a:prstGeom prst="rect">
            <a:avLst/>
          </a:prstGeom>
          <a:noFill/>
          <a:ln w="9525">
            <a:noFill/>
          </a:ln>
        </p:spPr>
        <p:txBody>
          <a:bodyPr wrap="none" anchor="t">
            <a:spAutoFit/>
          </a:bodyPr>
          <a:p>
            <a:pPr lvl="0" algn="l" eaLnBrk="1" hangingPunct="1"/>
            <a:r>
              <a:rPr lang="en-US" altLang="zh-CN" sz="2400" b="1" dirty="0">
                <a:latin typeface="Arial" panose="020B0604020202020204" pitchFamily="34" charset="0"/>
                <a:ea typeface="宋体" panose="02010600030101010101" pitchFamily="2" charset="-122"/>
              </a:rPr>
              <a:t>3.1 </a:t>
            </a:r>
            <a:r>
              <a:rPr lang="zh-CN" altLang="en-US" sz="2400" b="1" dirty="0">
                <a:latin typeface="Arial" panose="020B0604020202020204" pitchFamily="34" charset="0"/>
                <a:ea typeface="宋体" panose="02010600030101010101" pitchFamily="2" charset="-122"/>
              </a:rPr>
              <a:t>有效合同</a:t>
            </a:r>
            <a:endParaRPr lang="zh-CN" altLang="en-US" sz="2400" b="1" dirty="0">
              <a:latin typeface="Arial" panose="020B0604020202020204" pitchFamily="34" charset="0"/>
              <a:ea typeface="宋体" panose="02010600030101010101" pitchFamily="2" charset="-122"/>
            </a:endParaRPr>
          </a:p>
        </p:txBody>
      </p:sp>
      <p:sp>
        <p:nvSpPr>
          <p:cNvPr id="72738" name="文本框 72737"/>
          <p:cNvSpPr txBox="1"/>
          <p:nvPr/>
        </p:nvSpPr>
        <p:spPr>
          <a:xfrm>
            <a:off x="5375275" y="476250"/>
            <a:ext cx="1407160" cy="457200"/>
          </a:xfrm>
          <a:prstGeom prst="rect">
            <a:avLst/>
          </a:prstGeom>
          <a:noFill/>
          <a:ln w="9525">
            <a:noFill/>
          </a:ln>
        </p:spPr>
        <p:txBody>
          <a:bodyPr wrap="none" anchor="t">
            <a:spAutoFit/>
          </a:bodyPr>
          <a:p>
            <a:pPr lvl="0" algn="l" eaLnBrk="1" hangingPunct="1"/>
            <a:r>
              <a:rPr lang="zh-CN" altLang="en-US" sz="2400" b="1" dirty="0">
                <a:latin typeface="Arial" panose="020B0604020202020204" pitchFamily="34" charset="0"/>
                <a:ea typeface="宋体" panose="02010600030101010101" pitchFamily="2" charset="-122"/>
              </a:rPr>
              <a:t>生效要件</a:t>
            </a:r>
            <a:endParaRPr lang="zh-CN" altLang="en-US" sz="2400" b="1" dirty="0">
              <a:latin typeface="Arial" panose="020B0604020202020204" pitchFamily="34" charset="0"/>
              <a:ea typeface="宋体" panose="02010600030101010101" pitchFamily="2" charset="-122"/>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4754" name="Picture 3"/>
          <p:cNvPicPr>
            <a:picLocks noChangeAspect="1"/>
          </p:cNvPicPr>
          <p:nvPr/>
        </p:nvPicPr>
        <p:blipFill>
          <a:blip r:embed="rId1"/>
          <a:srcRect l="2766" r="7205" b="57680"/>
          <a:stretch>
            <a:fillRect/>
          </a:stretch>
        </p:blipFill>
        <p:spPr>
          <a:xfrm rot="-6073429" flipV="1">
            <a:off x="6102350" y="5081588"/>
            <a:ext cx="2932113" cy="239712"/>
          </a:xfrm>
          <a:prstGeom prst="rect">
            <a:avLst/>
          </a:prstGeom>
          <a:noFill/>
          <a:ln w="9525">
            <a:noFill/>
          </a:ln>
        </p:spPr>
      </p:pic>
      <p:pic>
        <p:nvPicPr>
          <p:cNvPr id="74755" name="Picture 3"/>
          <p:cNvPicPr>
            <a:picLocks noChangeAspect="1"/>
          </p:cNvPicPr>
          <p:nvPr/>
        </p:nvPicPr>
        <p:blipFill>
          <a:blip r:embed="rId1"/>
          <a:srcRect l="2766" r="7205" b="57680"/>
          <a:stretch>
            <a:fillRect/>
          </a:stretch>
        </p:blipFill>
        <p:spPr>
          <a:xfrm rot="-6073429" flipV="1">
            <a:off x="5060950" y="3074988"/>
            <a:ext cx="5791200" cy="239712"/>
          </a:xfrm>
          <a:prstGeom prst="rect">
            <a:avLst/>
          </a:prstGeom>
          <a:noFill/>
          <a:ln w="9525">
            <a:noFill/>
          </a:ln>
        </p:spPr>
      </p:pic>
      <p:pic>
        <p:nvPicPr>
          <p:cNvPr id="74756" name="Picture 3"/>
          <p:cNvPicPr>
            <a:picLocks noChangeAspect="1"/>
          </p:cNvPicPr>
          <p:nvPr/>
        </p:nvPicPr>
        <p:blipFill>
          <a:blip r:embed="rId1"/>
          <a:srcRect l="2766" r="7205" b="57680"/>
          <a:stretch>
            <a:fillRect/>
          </a:stretch>
        </p:blipFill>
        <p:spPr>
          <a:xfrm rot="-6073429" flipV="1">
            <a:off x="6256338" y="2305050"/>
            <a:ext cx="4430712" cy="239713"/>
          </a:xfrm>
          <a:prstGeom prst="rect">
            <a:avLst/>
          </a:prstGeom>
          <a:noFill/>
          <a:ln w="9525">
            <a:noFill/>
          </a:ln>
        </p:spPr>
      </p:pic>
      <p:pic>
        <p:nvPicPr>
          <p:cNvPr id="74757" name="Picture 3"/>
          <p:cNvPicPr>
            <a:picLocks noChangeAspect="1"/>
          </p:cNvPicPr>
          <p:nvPr/>
        </p:nvPicPr>
        <p:blipFill>
          <a:blip r:embed="rId1"/>
          <a:srcRect l="2766" r="7205" b="57680"/>
          <a:stretch>
            <a:fillRect/>
          </a:stretch>
        </p:blipFill>
        <p:spPr>
          <a:xfrm rot="-6134235" flipH="1">
            <a:off x="1481138" y="4959350"/>
            <a:ext cx="3095625" cy="239713"/>
          </a:xfrm>
          <a:prstGeom prst="rect">
            <a:avLst/>
          </a:prstGeom>
          <a:noFill/>
          <a:ln w="9525">
            <a:noFill/>
          </a:ln>
        </p:spPr>
      </p:pic>
      <p:pic>
        <p:nvPicPr>
          <p:cNvPr id="74758" name="Picture 3"/>
          <p:cNvPicPr>
            <a:picLocks noChangeAspect="1"/>
          </p:cNvPicPr>
          <p:nvPr/>
        </p:nvPicPr>
        <p:blipFill>
          <a:blip r:embed="rId1"/>
          <a:srcRect l="2766" r="7205" b="57680"/>
          <a:stretch>
            <a:fillRect/>
          </a:stretch>
        </p:blipFill>
        <p:spPr>
          <a:xfrm rot="-6134235" flipH="1">
            <a:off x="1333500" y="4179888"/>
            <a:ext cx="4545013" cy="239712"/>
          </a:xfrm>
          <a:prstGeom prst="rect">
            <a:avLst/>
          </a:prstGeom>
          <a:noFill/>
          <a:ln w="9525">
            <a:noFill/>
          </a:ln>
        </p:spPr>
      </p:pic>
      <p:pic>
        <p:nvPicPr>
          <p:cNvPr id="74759" name="Picture 3"/>
          <p:cNvPicPr>
            <a:picLocks noChangeAspect="1"/>
          </p:cNvPicPr>
          <p:nvPr/>
        </p:nvPicPr>
        <p:blipFill>
          <a:blip r:embed="rId1"/>
          <a:srcRect l="2766" r="7205" b="57680"/>
          <a:stretch>
            <a:fillRect/>
          </a:stretch>
        </p:blipFill>
        <p:spPr>
          <a:xfrm rot="-6134235" flipH="1">
            <a:off x="1200150" y="3355975"/>
            <a:ext cx="5822950" cy="239713"/>
          </a:xfrm>
          <a:prstGeom prst="rect">
            <a:avLst/>
          </a:prstGeom>
          <a:noFill/>
          <a:ln w="9525">
            <a:noFill/>
          </a:ln>
        </p:spPr>
      </p:pic>
      <p:pic>
        <p:nvPicPr>
          <p:cNvPr id="74760" name="Picture 3"/>
          <p:cNvPicPr>
            <a:picLocks noChangeAspect="1"/>
          </p:cNvPicPr>
          <p:nvPr/>
        </p:nvPicPr>
        <p:blipFill>
          <a:blip r:embed="rId1"/>
          <a:srcRect l="2766" r="7205" b="57680"/>
          <a:stretch>
            <a:fillRect/>
          </a:stretch>
        </p:blipFill>
        <p:spPr>
          <a:xfrm rot="-6073429" flipV="1">
            <a:off x="7421563" y="1528763"/>
            <a:ext cx="3086100" cy="239712"/>
          </a:xfrm>
          <a:prstGeom prst="rect">
            <a:avLst/>
          </a:prstGeom>
          <a:noFill/>
          <a:ln w="9525">
            <a:noFill/>
          </a:ln>
        </p:spPr>
      </p:pic>
      <p:pic>
        <p:nvPicPr>
          <p:cNvPr id="74761" name="Picture 3"/>
          <p:cNvPicPr>
            <a:picLocks noChangeAspect="1"/>
          </p:cNvPicPr>
          <p:nvPr/>
        </p:nvPicPr>
        <p:blipFill>
          <a:blip r:embed="rId1"/>
          <a:srcRect l="2766" r="7205" b="57680"/>
          <a:stretch>
            <a:fillRect/>
          </a:stretch>
        </p:blipFill>
        <p:spPr>
          <a:xfrm rot="-6134235" flipH="1">
            <a:off x="3316288" y="900113"/>
            <a:ext cx="2027237" cy="239712"/>
          </a:xfrm>
          <a:prstGeom prst="rect">
            <a:avLst/>
          </a:prstGeom>
          <a:noFill/>
          <a:ln w="9525">
            <a:noFill/>
          </a:ln>
        </p:spPr>
      </p:pic>
      <p:grpSp>
        <p:nvGrpSpPr>
          <p:cNvPr id="74762" name="组合 46"/>
          <p:cNvGrpSpPr/>
          <p:nvPr/>
        </p:nvGrpSpPr>
        <p:grpSpPr>
          <a:xfrm>
            <a:off x="4321175" y="700088"/>
            <a:ext cx="4689475" cy="1597025"/>
            <a:chOff x="1933340" y="510706"/>
            <a:chExt cx="4689697" cy="1197271"/>
          </a:xfrm>
        </p:grpSpPr>
        <p:grpSp>
          <p:nvGrpSpPr>
            <p:cNvPr id="74763" name="组合 36"/>
            <p:cNvGrpSpPr/>
            <p:nvPr/>
          </p:nvGrpSpPr>
          <p:grpSpPr>
            <a:xfrm>
              <a:off x="1933340" y="510706"/>
              <a:ext cx="297209" cy="1038921"/>
              <a:chOff x="1733243" y="794574"/>
              <a:chExt cx="497394" cy="1738686"/>
            </a:xfrm>
          </p:grpSpPr>
          <p:sp>
            <p:nvSpPr>
              <p:cNvPr id="34" name="平行四边形 33"/>
              <p:cNvSpPr/>
              <p:nvPr/>
            </p:nvSpPr>
            <p:spPr>
              <a:xfrm flipH="1">
                <a:off x="1743871" y="946046"/>
                <a:ext cx="486211" cy="1586479"/>
              </a:xfrm>
              <a:custGeom>
                <a:avLst/>
                <a:gdLst>
                  <a:gd name="connsiteX0" fmla="*/ 0 w 504056"/>
                  <a:gd name="connsiteY0" fmla="*/ 1656184 h 1656184"/>
                  <a:gd name="connsiteX1" fmla="*/ 357794 w 504056"/>
                  <a:gd name="connsiteY1" fmla="*/ 0 h 1656184"/>
                  <a:gd name="connsiteX2" fmla="*/ 504056 w 504056"/>
                  <a:gd name="connsiteY2" fmla="*/ 0 h 1656184"/>
                  <a:gd name="connsiteX3" fmla="*/ 146262 w 504056"/>
                  <a:gd name="connsiteY3" fmla="*/ 1656184 h 1656184"/>
                  <a:gd name="connsiteX4" fmla="*/ 0 w 504056"/>
                  <a:gd name="connsiteY4" fmla="*/ 1656184 h 1656184"/>
                  <a:gd name="connsiteX0-1" fmla="*/ 0 w 504056"/>
                  <a:gd name="connsiteY0-2" fmla="*/ 1656184 h 1656184"/>
                  <a:gd name="connsiteX1-3" fmla="*/ 357794 w 504056"/>
                  <a:gd name="connsiteY1-4" fmla="*/ 0 h 1656184"/>
                  <a:gd name="connsiteX2-5" fmla="*/ 504056 w 504056"/>
                  <a:gd name="connsiteY2-6" fmla="*/ 0 h 1656184"/>
                  <a:gd name="connsiteX3-7" fmla="*/ 146262 w 504056"/>
                  <a:gd name="connsiteY3-8" fmla="*/ 1656184 h 1656184"/>
                  <a:gd name="connsiteX4-9" fmla="*/ 0 w 504056"/>
                  <a:gd name="connsiteY4-10" fmla="*/ 1656184 h 1656184"/>
                  <a:gd name="connsiteX0-11" fmla="*/ 0 w 504056"/>
                  <a:gd name="connsiteY0-12" fmla="*/ 1656184 h 1656184"/>
                  <a:gd name="connsiteX1-13" fmla="*/ 357794 w 504056"/>
                  <a:gd name="connsiteY1-14" fmla="*/ 0 h 1656184"/>
                  <a:gd name="connsiteX2-15" fmla="*/ 504056 w 504056"/>
                  <a:gd name="connsiteY2-16" fmla="*/ 0 h 1656184"/>
                  <a:gd name="connsiteX3-17" fmla="*/ 146262 w 504056"/>
                  <a:gd name="connsiteY3-18" fmla="*/ 1656184 h 1656184"/>
                  <a:gd name="connsiteX4-19" fmla="*/ 0 w 504056"/>
                  <a:gd name="connsiteY4-20" fmla="*/ 1656184 h 1656184"/>
                  <a:gd name="connsiteX0-21" fmla="*/ 0 w 504056"/>
                  <a:gd name="connsiteY0-22" fmla="*/ 1656184 h 1656184"/>
                  <a:gd name="connsiteX1-23" fmla="*/ 326044 w 504056"/>
                  <a:gd name="connsiteY1-24" fmla="*/ 149225 h 1656184"/>
                  <a:gd name="connsiteX2-25" fmla="*/ 504056 w 504056"/>
                  <a:gd name="connsiteY2-26" fmla="*/ 0 h 1656184"/>
                  <a:gd name="connsiteX3-27" fmla="*/ 146262 w 504056"/>
                  <a:gd name="connsiteY3-28" fmla="*/ 1656184 h 1656184"/>
                  <a:gd name="connsiteX4-29" fmla="*/ 0 w 504056"/>
                  <a:gd name="connsiteY4-30" fmla="*/ 1656184 h 1656184"/>
                  <a:gd name="connsiteX0-31" fmla="*/ 0 w 504056"/>
                  <a:gd name="connsiteY0-32" fmla="*/ 1656184 h 1656184"/>
                  <a:gd name="connsiteX1-33" fmla="*/ 326044 w 504056"/>
                  <a:gd name="connsiteY1-34" fmla="*/ 149225 h 1656184"/>
                  <a:gd name="connsiteX2-35" fmla="*/ 504056 w 504056"/>
                  <a:gd name="connsiteY2-36" fmla="*/ 0 h 1656184"/>
                  <a:gd name="connsiteX3-37" fmla="*/ 146262 w 504056"/>
                  <a:gd name="connsiteY3-38" fmla="*/ 1656184 h 1656184"/>
                  <a:gd name="connsiteX4-39" fmla="*/ 0 w 504056"/>
                  <a:gd name="connsiteY4-40" fmla="*/ 1656184 h 1656184"/>
                  <a:gd name="connsiteX0-41" fmla="*/ 0 w 504056"/>
                  <a:gd name="connsiteY0-42" fmla="*/ 1656184 h 1656184"/>
                  <a:gd name="connsiteX1-43" fmla="*/ 326044 w 504056"/>
                  <a:gd name="connsiteY1-44" fmla="*/ 149225 h 1656184"/>
                  <a:gd name="connsiteX2-45" fmla="*/ 504056 w 504056"/>
                  <a:gd name="connsiteY2-46" fmla="*/ 0 h 1656184"/>
                  <a:gd name="connsiteX3-47" fmla="*/ 146262 w 504056"/>
                  <a:gd name="connsiteY3-48" fmla="*/ 1656184 h 1656184"/>
                  <a:gd name="connsiteX4-49" fmla="*/ 0 w 504056"/>
                  <a:gd name="connsiteY4-50" fmla="*/ 1656184 h 1656184"/>
                  <a:gd name="connsiteX0-51" fmla="*/ 0 w 504056"/>
                  <a:gd name="connsiteY0-52" fmla="*/ 1656184 h 1656184"/>
                  <a:gd name="connsiteX1-53" fmla="*/ 326044 w 504056"/>
                  <a:gd name="connsiteY1-54" fmla="*/ 149225 h 1656184"/>
                  <a:gd name="connsiteX2-55" fmla="*/ 504056 w 504056"/>
                  <a:gd name="connsiteY2-56" fmla="*/ 0 h 1656184"/>
                  <a:gd name="connsiteX3-57" fmla="*/ 158168 w 504056"/>
                  <a:gd name="connsiteY3-58" fmla="*/ 1575221 h 1656184"/>
                  <a:gd name="connsiteX4-59" fmla="*/ 0 w 504056"/>
                  <a:gd name="connsiteY4-60" fmla="*/ 1656184 h 1656184"/>
                  <a:gd name="connsiteX0-61" fmla="*/ 0 w 504056"/>
                  <a:gd name="connsiteY0-62" fmla="*/ 1656184 h 1656184"/>
                  <a:gd name="connsiteX1-63" fmla="*/ 326044 w 504056"/>
                  <a:gd name="connsiteY1-64" fmla="*/ 149225 h 1656184"/>
                  <a:gd name="connsiteX2-65" fmla="*/ 504056 w 504056"/>
                  <a:gd name="connsiteY2-66" fmla="*/ 0 h 1656184"/>
                  <a:gd name="connsiteX3-67" fmla="*/ 158168 w 504056"/>
                  <a:gd name="connsiteY3-68" fmla="*/ 1575221 h 1656184"/>
                  <a:gd name="connsiteX4-69" fmla="*/ 0 w 504056"/>
                  <a:gd name="connsiteY4-70" fmla="*/ 1656184 h 1656184"/>
                  <a:gd name="connsiteX0-71" fmla="*/ 0 w 504056"/>
                  <a:gd name="connsiteY0-72" fmla="*/ 1656184 h 1656184"/>
                  <a:gd name="connsiteX1-73" fmla="*/ 326044 w 504056"/>
                  <a:gd name="connsiteY1-74" fmla="*/ 149225 h 1656184"/>
                  <a:gd name="connsiteX2-75" fmla="*/ 504056 w 504056"/>
                  <a:gd name="connsiteY2-76" fmla="*/ 0 h 1656184"/>
                  <a:gd name="connsiteX3-77" fmla="*/ 158168 w 504056"/>
                  <a:gd name="connsiteY3-78" fmla="*/ 1575221 h 1656184"/>
                  <a:gd name="connsiteX4-79" fmla="*/ 0 w 504056"/>
                  <a:gd name="connsiteY4-80" fmla="*/ 1656184 h 1656184"/>
                  <a:gd name="connsiteX0-81" fmla="*/ 0 w 504056"/>
                  <a:gd name="connsiteY0-82" fmla="*/ 1656184 h 1656184"/>
                  <a:gd name="connsiteX1-83" fmla="*/ 326044 w 504056"/>
                  <a:gd name="connsiteY1-84" fmla="*/ 149225 h 1656184"/>
                  <a:gd name="connsiteX2-85" fmla="*/ 504056 w 504056"/>
                  <a:gd name="connsiteY2-86" fmla="*/ 0 h 1656184"/>
                  <a:gd name="connsiteX3-87" fmla="*/ 158168 w 504056"/>
                  <a:gd name="connsiteY3-88" fmla="*/ 1575221 h 1656184"/>
                  <a:gd name="connsiteX4-89" fmla="*/ 0 w 504056"/>
                  <a:gd name="connsiteY4-90" fmla="*/ 1656184 h 1656184"/>
                  <a:gd name="connsiteX0-91" fmla="*/ 0 w 504056"/>
                  <a:gd name="connsiteY0-92" fmla="*/ 1656184 h 1656184"/>
                  <a:gd name="connsiteX1-93" fmla="*/ 326044 w 504056"/>
                  <a:gd name="connsiteY1-94" fmla="*/ 149225 h 1656184"/>
                  <a:gd name="connsiteX2-95" fmla="*/ 504056 w 504056"/>
                  <a:gd name="connsiteY2-96" fmla="*/ 0 h 1656184"/>
                  <a:gd name="connsiteX3-97" fmla="*/ 158168 w 504056"/>
                  <a:gd name="connsiteY3-98" fmla="*/ 1575221 h 1656184"/>
                  <a:gd name="connsiteX4-99" fmla="*/ 0 w 504056"/>
                  <a:gd name="connsiteY4-100" fmla="*/ 1656184 h 1656184"/>
                  <a:gd name="connsiteX0-101" fmla="*/ 0 w 504056"/>
                  <a:gd name="connsiteY0-102" fmla="*/ 1656184 h 1656184"/>
                  <a:gd name="connsiteX1-103" fmla="*/ 326044 w 504056"/>
                  <a:gd name="connsiteY1-104" fmla="*/ 149225 h 1656184"/>
                  <a:gd name="connsiteX2-105" fmla="*/ 504056 w 504056"/>
                  <a:gd name="connsiteY2-106" fmla="*/ 0 h 1656184"/>
                  <a:gd name="connsiteX3-107" fmla="*/ 158168 w 504056"/>
                  <a:gd name="connsiteY3-108" fmla="*/ 1575221 h 1656184"/>
                  <a:gd name="connsiteX4-109" fmla="*/ 0 w 504056"/>
                  <a:gd name="connsiteY4-110" fmla="*/ 1656184 h 1656184"/>
                  <a:gd name="connsiteX0-111" fmla="*/ 0 w 487387"/>
                  <a:gd name="connsiteY0-112" fmla="*/ 1587128 h 1587128"/>
                  <a:gd name="connsiteX1-113" fmla="*/ 326044 w 487387"/>
                  <a:gd name="connsiteY1-114" fmla="*/ 80169 h 1587128"/>
                  <a:gd name="connsiteX2-115" fmla="*/ 487387 w 487387"/>
                  <a:gd name="connsiteY2-116" fmla="*/ 0 h 1587128"/>
                  <a:gd name="connsiteX3-117" fmla="*/ 158168 w 487387"/>
                  <a:gd name="connsiteY3-118" fmla="*/ 1506165 h 1587128"/>
                  <a:gd name="connsiteX4-119" fmla="*/ 0 w 487387"/>
                  <a:gd name="connsiteY4-120" fmla="*/ 1587128 h 1587128"/>
                  <a:gd name="connsiteX0-121" fmla="*/ 0 w 487387"/>
                  <a:gd name="connsiteY0-122" fmla="*/ 1587146 h 1587146"/>
                  <a:gd name="connsiteX1-123" fmla="*/ 326044 w 487387"/>
                  <a:gd name="connsiteY1-124" fmla="*/ 80187 h 1587146"/>
                  <a:gd name="connsiteX2-125" fmla="*/ 487387 w 487387"/>
                  <a:gd name="connsiteY2-126" fmla="*/ 18 h 1587146"/>
                  <a:gd name="connsiteX3-127" fmla="*/ 158168 w 487387"/>
                  <a:gd name="connsiteY3-128" fmla="*/ 1506183 h 1587146"/>
                  <a:gd name="connsiteX4-129" fmla="*/ 0 w 487387"/>
                  <a:gd name="connsiteY4-130" fmla="*/ 1587146 h 15871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7387" h="1587146">
                    <a:moveTo>
                      <a:pt x="0" y="1587146"/>
                    </a:moveTo>
                    <a:lnTo>
                      <a:pt x="326044" y="80187"/>
                    </a:lnTo>
                    <a:cubicBezTo>
                      <a:pt x="431948" y="101618"/>
                      <a:pt x="448952" y="-1569"/>
                      <a:pt x="487387" y="18"/>
                    </a:cubicBezTo>
                    <a:lnTo>
                      <a:pt x="158168" y="1506183"/>
                    </a:lnTo>
                    <a:cubicBezTo>
                      <a:pt x="114970" y="1564127"/>
                      <a:pt x="71773" y="1583970"/>
                      <a:pt x="0" y="1587146"/>
                    </a:cubicBezTo>
                    <a:close/>
                  </a:path>
                </a:pathLst>
              </a:custGeom>
              <a:gradFill>
                <a:gsLst>
                  <a:gs pos="52000">
                    <a:srgbClr val="F28A87"/>
                  </a:gs>
                  <a:gs pos="46000">
                    <a:srgbClr val="881300"/>
                  </a:gs>
                  <a:gs pos="62000">
                    <a:srgbClr val="EF9A93"/>
                  </a:gs>
                </a:gsLst>
                <a:lin ang="78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5" name="弦形 34"/>
              <p:cNvSpPr/>
              <p:nvPr/>
            </p:nvSpPr>
            <p:spPr>
              <a:xfrm rot="1800000">
                <a:off x="1733243" y="794574"/>
                <a:ext cx="286944" cy="249797"/>
              </a:xfrm>
              <a:prstGeom prst="chord">
                <a:avLst>
                  <a:gd name="adj1" fmla="val 2700000"/>
                  <a:gd name="adj2" fmla="val 13906918"/>
                </a:avLst>
              </a:prstGeom>
              <a:solidFill>
                <a:srgbClr val="7E07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36" name="平行四边形 35"/>
            <p:cNvSpPr/>
            <p:nvPr/>
          </p:nvSpPr>
          <p:spPr>
            <a:xfrm rot="10800000" flipH="1">
              <a:off x="2033358" y="669495"/>
              <a:ext cx="4503950" cy="878104"/>
            </a:xfrm>
            <a:prstGeom prst="parallelogram">
              <a:avLst>
                <a:gd name="adj" fmla="val 21620"/>
              </a:avLst>
            </a:prstGeom>
            <a:gradFill>
              <a:gsLst>
                <a:gs pos="87000">
                  <a:srgbClr val="F55C4E"/>
                </a:gs>
                <a:gs pos="11000">
                  <a:srgbClr val="F55C4E"/>
                </a:gs>
                <a:gs pos="100000">
                  <a:srgbClr val="880A00"/>
                </a:gs>
                <a:gs pos="0">
                  <a:srgbClr val="881300"/>
                </a:gs>
              </a:gsLst>
              <a:lin ang="7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74767" name="组合 37"/>
            <p:cNvGrpSpPr/>
            <p:nvPr/>
          </p:nvGrpSpPr>
          <p:grpSpPr>
            <a:xfrm rot="10800000">
              <a:off x="6325828" y="669056"/>
              <a:ext cx="297209" cy="1038921"/>
              <a:chOff x="1733243" y="794574"/>
              <a:chExt cx="497394" cy="1738686"/>
            </a:xfrm>
          </p:grpSpPr>
          <p:sp>
            <p:nvSpPr>
              <p:cNvPr id="39" name="平行四边形 33"/>
              <p:cNvSpPr/>
              <p:nvPr/>
            </p:nvSpPr>
            <p:spPr>
              <a:xfrm flipH="1">
                <a:off x="1743871" y="948704"/>
                <a:ext cx="486209" cy="1586479"/>
              </a:xfrm>
              <a:custGeom>
                <a:avLst/>
                <a:gdLst>
                  <a:gd name="connsiteX0" fmla="*/ 0 w 504056"/>
                  <a:gd name="connsiteY0" fmla="*/ 1656184 h 1656184"/>
                  <a:gd name="connsiteX1" fmla="*/ 357794 w 504056"/>
                  <a:gd name="connsiteY1" fmla="*/ 0 h 1656184"/>
                  <a:gd name="connsiteX2" fmla="*/ 504056 w 504056"/>
                  <a:gd name="connsiteY2" fmla="*/ 0 h 1656184"/>
                  <a:gd name="connsiteX3" fmla="*/ 146262 w 504056"/>
                  <a:gd name="connsiteY3" fmla="*/ 1656184 h 1656184"/>
                  <a:gd name="connsiteX4" fmla="*/ 0 w 504056"/>
                  <a:gd name="connsiteY4" fmla="*/ 1656184 h 1656184"/>
                  <a:gd name="connsiteX0-1" fmla="*/ 0 w 504056"/>
                  <a:gd name="connsiteY0-2" fmla="*/ 1656184 h 1656184"/>
                  <a:gd name="connsiteX1-3" fmla="*/ 357794 w 504056"/>
                  <a:gd name="connsiteY1-4" fmla="*/ 0 h 1656184"/>
                  <a:gd name="connsiteX2-5" fmla="*/ 504056 w 504056"/>
                  <a:gd name="connsiteY2-6" fmla="*/ 0 h 1656184"/>
                  <a:gd name="connsiteX3-7" fmla="*/ 146262 w 504056"/>
                  <a:gd name="connsiteY3-8" fmla="*/ 1656184 h 1656184"/>
                  <a:gd name="connsiteX4-9" fmla="*/ 0 w 504056"/>
                  <a:gd name="connsiteY4-10" fmla="*/ 1656184 h 1656184"/>
                  <a:gd name="connsiteX0-11" fmla="*/ 0 w 504056"/>
                  <a:gd name="connsiteY0-12" fmla="*/ 1656184 h 1656184"/>
                  <a:gd name="connsiteX1-13" fmla="*/ 357794 w 504056"/>
                  <a:gd name="connsiteY1-14" fmla="*/ 0 h 1656184"/>
                  <a:gd name="connsiteX2-15" fmla="*/ 504056 w 504056"/>
                  <a:gd name="connsiteY2-16" fmla="*/ 0 h 1656184"/>
                  <a:gd name="connsiteX3-17" fmla="*/ 146262 w 504056"/>
                  <a:gd name="connsiteY3-18" fmla="*/ 1656184 h 1656184"/>
                  <a:gd name="connsiteX4-19" fmla="*/ 0 w 504056"/>
                  <a:gd name="connsiteY4-20" fmla="*/ 1656184 h 1656184"/>
                  <a:gd name="connsiteX0-21" fmla="*/ 0 w 504056"/>
                  <a:gd name="connsiteY0-22" fmla="*/ 1656184 h 1656184"/>
                  <a:gd name="connsiteX1-23" fmla="*/ 326044 w 504056"/>
                  <a:gd name="connsiteY1-24" fmla="*/ 149225 h 1656184"/>
                  <a:gd name="connsiteX2-25" fmla="*/ 504056 w 504056"/>
                  <a:gd name="connsiteY2-26" fmla="*/ 0 h 1656184"/>
                  <a:gd name="connsiteX3-27" fmla="*/ 146262 w 504056"/>
                  <a:gd name="connsiteY3-28" fmla="*/ 1656184 h 1656184"/>
                  <a:gd name="connsiteX4-29" fmla="*/ 0 w 504056"/>
                  <a:gd name="connsiteY4-30" fmla="*/ 1656184 h 1656184"/>
                  <a:gd name="connsiteX0-31" fmla="*/ 0 w 504056"/>
                  <a:gd name="connsiteY0-32" fmla="*/ 1656184 h 1656184"/>
                  <a:gd name="connsiteX1-33" fmla="*/ 326044 w 504056"/>
                  <a:gd name="connsiteY1-34" fmla="*/ 149225 h 1656184"/>
                  <a:gd name="connsiteX2-35" fmla="*/ 504056 w 504056"/>
                  <a:gd name="connsiteY2-36" fmla="*/ 0 h 1656184"/>
                  <a:gd name="connsiteX3-37" fmla="*/ 146262 w 504056"/>
                  <a:gd name="connsiteY3-38" fmla="*/ 1656184 h 1656184"/>
                  <a:gd name="connsiteX4-39" fmla="*/ 0 w 504056"/>
                  <a:gd name="connsiteY4-40" fmla="*/ 1656184 h 1656184"/>
                  <a:gd name="connsiteX0-41" fmla="*/ 0 w 504056"/>
                  <a:gd name="connsiteY0-42" fmla="*/ 1656184 h 1656184"/>
                  <a:gd name="connsiteX1-43" fmla="*/ 326044 w 504056"/>
                  <a:gd name="connsiteY1-44" fmla="*/ 149225 h 1656184"/>
                  <a:gd name="connsiteX2-45" fmla="*/ 504056 w 504056"/>
                  <a:gd name="connsiteY2-46" fmla="*/ 0 h 1656184"/>
                  <a:gd name="connsiteX3-47" fmla="*/ 146262 w 504056"/>
                  <a:gd name="connsiteY3-48" fmla="*/ 1656184 h 1656184"/>
                  <a:gd name="connsiteX4-49" fmla="*/ 0 w 504056"/>
                  <a:gd name="connsiteY4-50" fmla="*/ 1656184 h 1656184"/>
                  <a:gd name="connsiteX0-51" fmla="*/ 0 w 504056"/>
                  <a:gd name="connsiteY0-52" fmla="*/ 1656184 h 1656184"/>
                  <a:gd name="connsiteX1-53" fmla="*/ 326044 w 504056"/>
                  <a:gd name="connsiteY1-54" fmla="*/ 149225 h 1656184"/>
                  <a:gd name="connsiteX2-55" fmla="*/ 504056 w 504056"/>
                  <a:gd name="connsiteY2-56" fmla="*/ 0 h 1656184"/>
                  <a:gd name="connsiteX3-57" fmla="*/ 158168 w 504056"/>
                  <a:gd name="connsiteY3-58" fmla="*/ 1575221 h 1656184"/>
                  <a:gd name="connsiteX4-59" fmla="*/ 0 w 504056"/>
                  <a:gd name="connsiteY4-60" fmla="*/ 1656184 h 1656184"/>
                  <a:gd name="connsiteX0-61" fmla="*/ 0 w 504056"/>
                  <a:gd name="connsiteY0-62" fmla="*/ 1656184 h 1656184"/>
                  <a:gd name="connsiteX1-63" fmla="*/ 326044 w 504056"/>
                  <a:gd name="connsiteY1-64" fmla="*/ 149225 h 1656184"/>
                  <a:gd name="connsiteX2-65" fmla="*/ 504056 w 504056"/>
                  <a:gd name="connsiteY2-66" fmla="*/ 0 h 1656184"/>
                  <a:gd name="connsiteX3-67" fmla="*/ 158168 w 504056"/>
                  <a:gd name="connsiteY3-68" fmla="*/ 1575221 h 1656184"/>
                  <a:gd name="connsiteX4-69" fmla="*/ 0 w 504056"/>
                  <a:gd name="connsiteY4-70" fmla="*/ 1656184 h 1656184"/>
                  <a:gd name="connsiteX0-71" fmla="*/ 0 w 504056"/>
                  <a:gd name="connsiteY0-72" fmla="*/ 1656184 h 1656184"/>
                  <a:gd name="connsiteX1-73" fmla="*/ 326044 w 504056"/>
                  <a:gd name="connsiteY1-74" fmla="*/ 149225 h 1656184"/>
                  <a:gd name="connsiteX2-75" fmla="*/ 504056 w 504056"/>
                  <a:gd name="connsiteY2-76" fmla="*/ 0 h 1656184"/>
                  <a:gd name="connsiteX3-77" fmla="*/ 158168 w 504056"/>
                  <a:gd name="connsiteY3-78" fmla="*/ 1575221 h 1656184"/>
                  <a:gd name="connsiteX4-79" fmla="*/ 0 w 504056"/>
                  <a:gd name="connsiteY4-80" fmla="*/ 1656184 h 1656184"/>
                  <a:gd name="connsiteX0-81" fmla="*/ 0 w 504056"/>
                  <a:gd name="connsiteY0-82" fmla="*/ 1656184 h 1656184"/>
                  <a:gd name="connsiteX1-83" fmla="*/ 326044 w 504056"/>
                  <a:gd name="connsiteY1-84" fmla="*/ 149225 h 1656184"/>
                  <a:gd name="connsiteX2-85" fmla="*/ 504056 w 504056"/>
                  <a:gd name="connsiteY2-86" fmla="*/ 0 h 1656184"/>
                  <a:gd name="connsiteX3-87" fmla="*/ 158168 w 504056"/>
                  <a:gd name="connsiteY3-88" fmla="*/ 1575221 h 1656184"/>
                  <a:gd name="connsiteX4-89" fmla="*/ 0 w 504056"/>
                  <a:gd name="connsiteY4-90" fmla="*/ 1656184 h 1656184"/>
                  <a:gd name="connsiteX0-91" fmla="*/ 0 w 504056"/>
                  <a:gd name="connsiteY0-92" fmla="*/ 1656184 h 1656184"/>
                  <a:gd name="connsiteX1-93" fmla="*/ 326044 w 504056"/>
                  <a:gd name="connsiteY1-94" fmla="*/ 149225 h 1656184"/>
                  <a:gd name="connsiteX2-95" fmla="*/ 504056 w 504056"/>
                  <a:gd name="connsiteY2-96" fmla="*/ 0 h 1656184"/>
                  <a:gd name="connsiteX3-97" fmla="*/ 158168 w 504056"/>
                  <a:gd name="connsiteY3-98" fmla="*/ 1575221 h 1656184"/>
                  <a:gd name="connsiteX4-99" fmla="*/ 0 w 504056"/>
                  <a:gd name="connsiteY4-100" fmla="*/ 1656184 h 1656184"/>
                  <a:gd name="connsiteX0-101" fmla="*/ 0 w 504056"/>
                  <a:gd name="connsiteY0-102" fmla="*/ 1656184 h 1656184"/>
                  <a:gd name="connsiteX1-103" fmla="*/ 326044 w 504056"/>
                  <a:gd name="connsiteY1-104" fmla="*/ 149225 h 1656184"/>
                  <a:gd name="connsiteX2-105" fmla="*/ 504056 w 504056"/>
                  <a:gd name="connsiteY2-106" fmla="*/ 0 h 1656184"/>
                  <a:gd name="connsiteX3-107" fmla="*/ 158168 w 504056"/>
                  <a:gd name="connsiteY3-108" fmla="*/ 1575221 h 1656184"/>
                  <a:gd name="connsiteX4-109" fmla="*/ 0 w 504056"/>
                  <a:gd name="connsiteY4-110" fmla="*/ 1656184 h 1656184"/>
                  <a:gd name="connsiteX0-111" fmla="*/ 0 w 487387"/>
                  <a:gd name="connsiteY0-112" fmla="*/ 1587128 h 1587128"/>
                  <a:gd name="connsiteX1-113" fmla="*/ 326044 w 487387"/>
                  <a:gd name="connsiteY1-114" fmla="*/ 80169 h 1587128"/>
                  <a:gd name="connsiteX2-115" fmla="*/ 487387 w 487387"/>
                  <a:gd name="connsiteY2-116" fmla="*/ 0 h 1587128"/>
                  <a:gd name="connsiteX3-117" fmla="*/ 158168 w 487387"/>
                  <a:gd name="connsiteY3-118" fmla="*/ 1506165 h 1587128"/>
                  <a:gd name="connsiteX4-119" fmla="*/ 0 w 487387"/>
                  <a:gd name="connsiteY4-120" fmla="*/ 1587128 h 1587128"/>
                  <a:gd name="connsiteX0-121" fmla="*/ 0 w 487387"/>
                  <a:gd name="connsiteY0-122" fmla="*/ 1587146 h 1587146"/>
                  <a:gd name="connsiteX1-123" fmla="*/ 326044 w 487387"/>
                  <a:gd name="connsiteY1-124" fmla="*/ 80187 h 1587146"/>
                  <a:gd name="connsiteX2-125" fmla="*/ 487387 w 487387"/>
                  <a:gd name="connsiteY2-126" fmla="*/ 18 h 1587146"/>
                  <a:gd name="connsiteX3-127" fmla="*/ 158168 w 487387"/>
                  <a:gd name="connsiteY3-128" fmla="*/ 1506183 h 1587146"/>
                  <a:gd name="connsiteX4-129" fmla="*/ 0 w 487387"/>
                  <a:gd name="connsiteY4-130" fmla="*/ 1587146 h 15871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7387" h="1587146">
                    <a:moveTo>
                      <a:pt x="0" y="1587146"/>
                    </a:moveTo>
                    <a:lnTo>
                      <a:pt x="326044" y="80187"/>
                    </a:lnTo>
                    <a:cubicBezTo>
                      <a:pt x="431948" y="101618"/>
                      <a:pt x="448952" y="-1569"/>
                      <a:pt x="487387" y="18"/>
                    </a:cubicBezTo>
                    <a:lnTo>
                      <a:pt x="158168" y="1506183"/>
                    </a:lnTo>
                    <a:cubicBezTo>
                      <a:pt x="114970" y="1564127"/>
                      <a:pt x="71773" y="1583970"/>
                      <a:pt x="0" y="1587146"/>
                    </a:cubicBezTo>
                    <a:close/>
                  </a:path>
                </a:pathLst>
              </a:custGeom>
              <a:gradFill>
                <a:gsLst>
                  <a:gs pos="52000">
                    <a:srgbClr val="F28A87"/>
                  </a:gs>
                  <a:gs pos="46000">
                    <a:srgbClr val="881300"/>
                  </a:gs>
                  <a:gs pos="62000">
                    <a:srgbClr val="EF9A93"/>
                  </a:gs>
                </a:gsLst>
                <a:lin ang="78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40" name="弦形 39"/>
              <p:cNvSpPr/>
              <p:nvPr/>
            </p:nvSpPr>
            <p:spPr>
              <a:xfrm rot="1800000">
                <a:off x="1730585" y="794574"/>
                <a:ext cx="286944" cy="249797"/>
              </a:xfrm>
              <a:prstGeom prst="chord">
                <a:avLst>
                  <a:gd name="adj1" fmla="val 2700000"/>
                  <a:gd name="adj2" fmla="val 13906918"/>
                </a:avLst>
              </a:prstGeom>
              <a:solidFill>
                <a:srgbClr val="7E07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sp>
        <p:nvSpPr>
          <p:cNvPr id="54" name="平行四边形 33"/>
          <p:cNvSpPr/>
          <p:nvPr/>
        </p:nvSpPr>
        <p:spPr>
          <a:xfrm flipH="1">
            <a:off x="3900488" y="1979613"/>
            <a:ext cx="292100" cy="1263650"/>
          </a:xfrm>
          <a:custGeom>
            <a:avLst/>
            <a:gdLst>
              <a:gd name="connsiteX0" fmla="*/ 0 w 504056"/>
              <a:gd name="connsiteY0" fmla="*/ 1656184 h 1656184"/>
              <a:gd name="connsiteX1" fmla="*/ 357794 w 504056"/>
              <a:gd name="connsiteY1" fmla="*/ 0 h 1656184"/>
              <a:gd name="connsiteX2" fmla="*/ 504056 w 504056"/>
              <a:gd name="connsiteY2" fmla="*/ 0 h 1656184"/>
              <a:gd name="connsiteX3" fmla="*/ 146262 w 504056"/>
              <a:gd name="connsiteY3" fmla="*/ 1656184 h 1656184"/>
              <a:gd name="connsiteX4" fmla="*/ 0 w 504056"/>
              <a:gd name="connsiteY4" fmla="*/ 1656184 h 1656184"/>
              <a:gd name="connsiteX0-1" fmla="*/ 0 w 504056"/>
              <a:gd name="connsiteY0-2" fmla="*/ 1656184 h 1656184"/>
              <a:gd name="connsiteX1-3" fmla="*/ 357794 w 504056"/>
              <a:gd name="connsiteY1-4" fmla="*/ 0 h 1656184"/>
              <a:gd name="connsiteX2-5" fmla="*/ 504056 w 504056"/>
              <a:gd name="connsiteY2-6" fmla="*/ 0 h 1656184"/>
              <a:gd name="connsiteX3-7" fmla="*/ 146262 w 504056"/>
              <a:gd name="connsiteY3-8" fmla="*/ 1656184 h 1656184"/>
              <a:gd name="connsiteX4-9" fmla="*/ 0 w 504056"/>
              <a:gd name="connsiteY4-10" fmla="*/ 1656184 h 1656184"/>
              <a:gd name="connsiteX0-11" fmla="*/ 0 w 504056"/>
              <a:gd name="connsiteY0-12" fmla="*/ 1656184 h 1656184"/>
              <a:gd name="connsiteX1-13" fmla="*/ 357794 w 504056"/>
              <a:gd name="connsiteY1-14" fmla="*/ 0 h 1656184"/>
              <a:gd name="connsiteX2-15" fmla="*/ 504056 w 504056"/>
              <a:gd name="connsiteY2-16" fmla="*/ 0 h 1656184"/>
              <a:gd name="connsiteX3-17" fmla="*/ 146262 w 504056"/>
              <a:gd name="connsiteY3-18" fmla="*/ 1656184 h 1656184"/>
              <a:gd name="connsiteX4-19" fmla="*/ 0 w 504056"/>
              <a:gd name="connsiteY4-20" fmla="*/ 1656184 h 1656184"/>
              <a:gd name="connsiteX0-21" fmla="*/ 0 w 504056"/>
              <a:gd name="connsiteY0-22" fmla="*/ 1656184 h 1656184"/>
              <a:gd name="connsiteX1-23" fmla="*/ 326044 w 504056"/>
              <a:gd name="connsiteY1-24" fmla="*/ 149225 h 1656184"/>
              <a:gd name="connsiteX2-25" fmla="*/ 504056 w 504056"/>
              <a:gd name="connsiteY2-26" fmla="*/ 0 h 1656184"/>
              <a:gd name="connsiteX3-27" fmla="*/ 146262 w 504056"/>
              <a:gd name="connsiteY3-28" fmla="*/ 1656184 h 1656184"/>
              <a:gd name="connsiteX4-29" fmla="*/ 0 w 504056"/>
              <a:gd name="connsiteY4-30" fmla="*/ 1656184 h 1656184"/>
              <a:gd name="connsiteX0-31" fmla="*/ 0 w 504056"/>
              <a:gd name="connsiteY0-32" fmla="*/ 1656184 h 1656184"/>
              <a:gd name="connsiteX1-33" fmla="*/ 326044 w 504056"/>
              <a:gd name="connsiteY1-34" fmla="*/ 149225 h 1656184"/>
              <a:gd name="connsiteX2-35" fmla="*/ 504056 w 504056"/>
              <a:gd name="connsiteY2-36" fmla="*/ 0 h 1656184"/>
              <a:gd name="connsiteX3-37" fmla="*/ 146262 w 504056"/>
              <a:gd name="connsiteY3-38" fmla="*/ 1656184 h 1656184"/>
              <a:gd name="connsiteX4-39" fmla="*/ 0 w 504056"/>
              <a:gd name="connsiteY4-40" fmla="*/ 1656184 h 1656184"/>
              <a:gd name="connsiteX0-41" fmla="*/ 0 w 504056"/>
              <a:gd name="connsiteY0-42" fmla="*/ 1656184 h 1656184"/>
              <a:gd name="connsiteX1-43" fmla="*/ 326044 w 504056"/>
              <a:gd name="connsiteY1-44" fmla="*/ 149225 h 1656184"/>
              <a:gd name="connsiteX2-45" fmla="*/ 504056 w 504056"/>
              <a:gd name="connsiteY2-46" fmla="*/ 0 h 1656184"/>
              <a:gd name="connsiteX3-47" fmla="*/ 146262 w 504056"/>
              <a:gd name="connsiteY3-48" fmla="*/ 1656184 h 1656184"/>
              <a:gd name="connsiteX4-49" fmla="*/ 0 w 504056"/>
              <a:gd name="connsiteY4-50" fmla="*/ 1656184 h 1656184"/>
              <a:gd name="connsiteX0-51" fmla="*/ 0 w 504056"/>
              <a:gd name="connsiteY0-52" fmla="*/ 1656184 h 1656184"/>
              <a:gd name="connsiteX1-53" fmla="*/ 326044 w 504056"/>
              <a:gd name="connsiteY1-54" fmla="*/ 149225 h 1656184"/>
              <a:gd name="connsiteX2-55" fmla="*/ 504056 w 504056"/>
              <a:gd name="connsiteY2-56" fmla="*/ 0 h 1656184"/>
              <a:gd name="connsiteX3-57" fmla="*/ 158168 w 504056"/>
              <a:gd name="connsiteY3-58" fmla="*/ 1575221 h 1656184"/>
              <a:gd name="connsiteX4-59" fmla="*/ 0 w 504056"/>
              <a:gd name="connsiteY4-60" fmla="*/ 1656184 h 1656184"/>
              <a:gd name="connsiteX0-61" fmla="*/ 0 w 504056"/>
              <a:gd name="connsiteY0-62" fmla="*/ 1656184 h 1656184"/>
              <a:gd name="connsiteX1-63" fmla="*/ 326044 w 504056"/>
              <a:gd name="connsiteY1-64" fmla="*/ 149225 h 1656184"/>
              <a:gd name="connsiteX2-65" fmla="*/ 504056 w 504056"/>
              <a:gd name="connsiteY2-66" fmla="*/ 0 h 1656184"/>
              <a:gd name="connsiteX3-67" fmla="*/ 158168 w 504056"/>
              <a:gd name="connsiteY3-68" fmla="*/ 1575221 h 1656184"/>
              <a:gd name="connsiteX4-69" fmla="*/ 0 w 504056"/>
              <a:gd name="connsiteY4-70" fmla="*/ 1656184 h 1656184"/>
              <a:gd name="connsiteX0-71" fmla="*/ 0 w 504056"/>
              <a:gd name="connsiteY0-72" fmla="*/ 1656184 h 1656184"/>
              <a:gd name="connsiteX1-73" fmla="*/ 326044 w 504056"/>
              <a:gd name="connsiteY1-74" fmla="*/ 149225 h 1656184"/>
              <a:gd name="connsiteX2-75" fmla="*/ 504056 w 504056"/>
              <a:gd name="connsiteY2-76" fmla="*/ 0 h 1656184"/>
              <a:gd name="connsiteX3-77" fmla="*/ 158168 w 504056"/>
              <a:gd name="connsiteY3-78" fmla="*/ 1575221 h 1656184"/>
              <a:gd name="connsiteX4-79" fmla="*/ 0 w 504056"/>
              <a:gd name="connsiteY4-80" fmla="*/ 1656184 h 1656184"/>
              <a:gd name="connsiteX0-81" fmla="*/ 0 w 504056"/>
              <a:gd name="connsiteY0-82" fmla="*/ 1656184 h 1656184"/>
              <a:gd name="connsiteX1-83" fmla="*/ 326044 w 504056"/>
              <a:gd name="connsiteY1-84" fmla="*/ 149225 h 1656184"/>
              <a:gd name="connsiteX2-85" fmla="*/ 504056 w 504056"/>
              <a:gd name="connsiteY2-86" fmla="*/ 0 h 1656184"/>
              <a:gd name="connsiteX3-87" fmla="*/ 158168 w 504056"/>
              <a:gd name="connsiteY3-88" fmla="*/ 1575221 h 1656184"/>
              <a:gd name="connsiteX4-89" fmla="*/ 0 w 504056"/>
              <a:gd name="connsiteY4-90" fmla="*/ 1656184 h 1656184"/>
              <a:gd name="connsiteX0-91" fmla="*/ 0 w 504056"/>
              <a:gd name="connsiteY0-92" fmla="*/ 1656184 h 1656184"/>
              <a:gd name="connsiteX1-93" fmla="*/ 326044 w 504056"/>
              <a:gd name="connsiteY1-94" fmla="*/ 149225 h 1656184"/>
              <a:gd name="connsiteX2-95" fmla="*/ 504056 w 504056"/>
              <a:gd name="connsiteY2-96" fmla="*/ 0 h 1656184"/>
              <a:gd name="connsiteX3-97" fmla="*/ 158168 w 504056"/>
              <a:gd name="connsiteY3-98" fmla="*/ 1575221 h 1656184"/>
              <a:gd name="connsiteX4-99" fmla="*/ 0 w 504056"/>
              <a:gd name="connsiteY4-100" fmla="*/ 1656184 h 1656184"/>
              <a:gd name="connsiteX0-101" fmla="*/ 0 w 504056"/>
              <a:gd name="connsiteY0-102" fmla="*/ 1656184 h 1656184"/>
              <a:gd name="connsiteX1-103" fmla="*/ 326044 w 504056"/>
              <a:gd name="connsiteY1-104" fmla="*/ 149225 h 1656184"/>
              <a:gd name="connsiteX2-105" fmla="*/ 504056 w 504056"/>
              <a:gd name="connsiteY2-106" fmla="*/ 0 h 1656184"/>
              <a:gd name="connsiteX3-107" fmla="*/ 158168 w 504056"/>
              <a:gd name="connsiteY3-108" fmla="*/ 1575221 h 1656184"/>
              <a:gd name="connsiteX4-109" fmla="*/ 0 w 504056"/>
              <a:gd name="connsiteY4-110" fmla="*/ 1656184 h 1656184"/>
              <a:gd name="connsiteX0-111" fmla="*/ 0 w 487387"/>
              <a:gd name="connsiteY0-112" fmla="*/ 1587128 h 1587128"/>
              <a:gd name="connsiteX1-113" fmla="*/ 326044 w 487387"/>
              <a:gd name="connsiteY1-114" fmla="*/ 80169 h 1587128"/>
              <a:gd name="connsiteX2-115" fmla="*/ 487387 w 487387"/>
              <a:gd name="connsiteY2-116" fmla="*/ 0 h 1587128"/>
              <a:gd name="connsiteX3-117" fmla="*/ 158168 w 487387"/>
              <a:gd name="connsiteY3-118" fmla="*/ 1506165 h 1587128"/>
              <a:gd name="connsiteX4-119" fmla="*/ 0 w 487387"/>
              <a:gd name="connsiteY4-120" fmla="*/ 1587128 h 1587128"/>
              <a:gd name="connsiteX0-121" fmla="*/ 0 w 487387"/>
              <a:gd name="connsiteY0-122" fmla="*/ 1587146 h 1587146"/>
              <a:gd name="connsiteX1-123" fmla="*/ 326044 w 487387"/>
              <a:gd name="connsiteY1-124" fmla="*/ 80187 h 1587146"/>
              <a:gd name="connsiteX2-125" fmla="*/ 487387 w 487387"/>
              <a:gd name="connsiteY2-126" fmla="*/ 18 h 1587146"/>
              <a:gd name="connsiteX3-127" fmla="*/ 158168 w 487387"/>
              <a:gd name="connsiteY3-128" fmla="*/ 1506183 h 1587146"/>
              <a:gd name="connsiteX4-129" fmla="*/ 0 w 487387"/>
              <a:gd name="connsiteY4-130" fmla="*/ 1587146 h 15871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7387" h="1587146">
                <a:moveTo>
                  <a:pt x="0" y="1587146"/>
                </a:moveTo>
                <a:lnTo>
                  <a:pt x="326044" y="80187"/>
                </a:lnTo>
                <a:cubicBezTo>
                  <a:pt x="431948" y="101618"/>
                  <a:pt x="448952" y="-1569"/>
                  <a:pt x="487387" y="18"/>
                </a:cubicBezTo>
                <a:lnTo>
                  <a:pt x="158168" y="1506183"/>
                </a:lnTo>
                <a:cubicBezTo>
                  <a:pt x="114970" y="1564127"/>
                  <a:pt x="71773" y="1583970"/>
                  <a:pt x="0" y="1587146"/>
                </a:cubicBezTo>
                <a:close/>
              </a:path>
            </a:pathLst>
          </a:custGeom>
          <a:gradFill>
            <a:gsLst>
              <a:gs pos="52000">
                <a:schemeClr val="tx1">
                  <a:lumMod val="50000"/>
                  <a:lumOff val="50000"/>
                </a:schemeClr>
              </a:gs>
              <a:gs pos="46000">
                <a:schemeClr val="tx1"/>
              </a:gs>
              <a:gs pos="62000">
                <a:schemeClr val="tx1">
                  <a:lumMod val="75000"/>
                  <a:lumOff val="25000"/>
                </a:schemeClr>
              </a:gs>
            </a:gsLst>
            <a:lin ang="78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5" name="弦形 54"/>
          <p:cNvSpPr/>
          <p:nvPr/>
        </p:nvSpPr>
        <p:spPr>
          <a:xfrm rot="1800000">
            <a:off x="3895725" y="1858963"/>
            <a:ext cx="171450" cy="196850"/>
          </a:xfrm>
          <a:prstGeom prst="chord">
            <a:avLst>
              <a:gd name="adj1" fmla="val 2700000"/>
              <a:gd name="adj2" fmla="val 13906918"/>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0" name="平行四边形 49"/>
          <p:cNvSpPr/>
          <p:nvPr/>
        </p:nvSpPr>
        <p:spPr>
          <a:xfrm rot="10800000" flipH="1">
            <a:off x="3995738" y="2070100"/>
            <a:ext cx="4503738" cy="1169988"/>
          </a:xfrm>
          <a:prstGeom prst="parallelogram">
            <a:avLst>
              <a:gd name="adj" fmla="val 21620"/>
            </a:avLst>
          </a:prstGeom>
          <a:gradFill>
            <a:gsLst>
              <a:gs pos="87000">
                <a:srgbClr val="40373A"/>
              </a:gs>
              <a:gs pos="12000">
                <a:srgbClr val="40373A"/>
              </a:gs>
              <a:gs pos="100000">
                <a:schemeClr val="tx1"/>
              </a:gs>
              <a:gs pos="0">
                <a:schemeClr val="tx1"/>
              </a:gs>
            </a:gsLst>
            <a:lin ang="7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2" name="平行四边形 33"/>
          <p:cNvSpPr/>
          <p:nvPr/>
        </p:nvSpPr>
        <p:spPr>
          <a:xfrm rot="10800000" flipH="1">
            <a:off x="8288338" y="2070100"/>
            <a:ext cx="290513" cy="1263650"/>
          </a:xfrm>
          <a:custGeom>
            <a:avLst/>
            <a:gdLst>
              <a:gd name="connsiteX0" fmla="*/ 0 w 504056"/>
              <a:gd name="connsiteY0" fmla="*/ 1656184 h 1656184"/>
              <a:gd name="connsiteX1" fmla="*/ 357794 w 504056"/>
              <a:gd name="connsiteY1" fmla="*/ 0 h 1656184"/>
              <a:gd name="connsiteX2" fmla="*/ 504056 w 504056"/>
              <a:gd name="connsiteY2" fmla="*/ 0 h 1656184"/>
              <a:gd name="connsiteX3" fmla="*/ 146262 w 504056"/>
              <a:gd name="connsiteY3" fmla="*/ 1656184 h 1656184"/>
              <a:gd name="connsiteX4" fmla="*/ 0 w 504056"/>
              <a:gd name="connsiteY4" fmla="*/ 1656184 h 1656184"/>
              <a:gd name="connsiteX0-1" fmla="*/ 0 w 504056"/>
              <a:gd name="connsiteY0-2" fmla="*/ 1656184 h 1656184"/>
              <a:gd name="connsiteX1-3" fmla="*/ 357794 w 504056"/>
              <a:gd name="connsiteY1-4" fmla="*/ 0 h 1656184"/>
              <a:gd name="connsiteX2-5" fmla="*/ 504056 w 504056"/>
              <a:gd name="connsiteY2-6" fmla="*/ 0 h 1656184"/>
              <a:gd name="connsiteX3-7" fmla="*/ 146262 w 504056"/>
              <a:gd name="connsiteY3-8" fmla="*/ 1656184 h 1656184"/>
              <a:gd name="connsiteX4-9" fmla="*/ 0 w 504056"/>
              <a:gd name="connsiteY4-10" fmla="*/ 1656184 h 1656184"/>
              <a:gd name="connsiteX0-11" fmla="*/ 0 w 504056"/>
              <a:gd name="connsiteY0-12" fmla="*/ 1656184 h 1656184"/>
              <a:gd name="connsiteX1-13" fmla="*/ 357794 w 504056"/>
              <a:gd name="connsiteY1-14" fmla="*/ 0 h 1656184"/>
              <a:gd name="connsiteX2-15" fmla="*/ 504056 w 504056"/>
              <a:gd name="connsiteY2-16" fmla="*/ 0 h 1656184"/>
              <a:gd name="connsiteX3-17" fmla="*/ 146262 w 504056"/>
              <a:gd name="connsiteY3-18" fmla="*/ 1656184 h 1656184"/>
              <a:gd name="connsiteX4-19" fmla="*/ 0 w 504056"/>
              <a:gd name="connsiteY4-20" fmla="*/ 1656184 h 1656184"/>
              <a:gd name="connsiteX0-21" fmla="*/ 0 w 504056"/>
              <a:gd name="connsiteY0-22" fmla="*/ 1656184 h 1656184"/>
              <a:gd name="connsiteX1-23" fmla="*/ 326044 w 504056"/>
              <a:gd name="connsiteY1-24" fmla="*/ 149225 h 1656184"/>
              <a:gd name="connsiteX2-25" fmla="*/ 504056 w 504056"/>
              <a:gd name="connsiteY2-26" fmla="*/ 0 h 1656184"/>
              <a:gd name="connsiteX3-27" fmla="*/ 146262 w 504056"/>
              <a:gd name="connsiteY3-28" fmla="*/ 1656184 h 1656184"/>
              <a:gd name="connsiteX4-29" fmla="*/ 0 w 504056"/>
              <a:gd name="connsiteY4-30" fmla="*/ 1656184 h 1656184"/>
              <a:gd name="connsiteX0-31" fmla="*/ 0 w 504056"/>
              <a:gd name="connsiteY0-32" fmla="*/ 1656184 h 1656184"/>
              <a:gd name="connsiteX1-33" fmla="*/ 326044 w 504056"/>
              <a:gd name="connsiteY1-34" fmla="*/ 149225 h 1656184"/>
              <a:gd name="connsiteX2-35" fmla="*/ 504056 w 504056"/>
              <a:gd name="connsiteY2-36" fmla="*/ 0 h 1656184"/>
              <a:gd name="connsiteX3-37" fmla="*/ 146262 w 504056"/>
              <a:gd name="connsiteY3-38" fmla="*/ 1656184 h 1656184"/>
              <a:gd name="connsiteX4-39" fmla="*/ 0 w 504056"/>
              <a:gd name="connsiteY4-40" fmla="*/ 1656184 h 1656184"/>
              <a:gd name="connsiteX0-41" fmla="*/ 0 w 504056"/>
              <a:gd name="connsiteY0-42" fmla="*/ 1656184 h 1656184"/>
              <a:gd name="connsiteX1-43" fmla="*/ 326044 w 504056"/>
              <a:gd name="connsiteY1-44" fmla="*/ 149225 h 1656184"/>
              <a:gd name="connsiteX2-45" fmla="*/ 504056 w 504056"/>
              <a:gd name="connsiteY2-46" fmla="*/ 0 h 1656184"/>
              <a:gd name="connsiteX3-47" fmla="*/ 146262 w 504056"/>
              <a:gd name="connsiteY3-48" fmla="*/ 1656184 h 1656184"/>
              <a:gd name="connsiteX4-49" fmla="*/ 0 w 504056"/>
              <a:gd name="connsiteY4-50" fmla="*/ 1656184 h 1656184"/>
              <a:gd name="connsiteX0-51" fmla="*/ 0 w 504056"/>
              <a:gd name="connsiteY0-52" fmla="*/ 1656184 h 1656184"/>
              <a:gd name="connsiteX1-53" fmla="*/ 326044 w 504056"/>
              <a:gd name="connsiteY1-54" fmla="*/ 149225 h 1656184"/>
              <a:gd name="connsiteX2-55" fmla="*/ 504056 w 504056"/>
              <a:gd name="connsiteY2-56" fmla="*/ 0 h 1656184"/>
              <a:gd name="connsiteX3-57" fmla="*/ 158168 w 504056"/>
              <a:gd name="connsiteY3-58" fmla="*/ 1575221 h 1656184"/>
              <a:gd name="connsiteX4-59" fmla="*/ 0 w 504056"/>
              <a:gd name="connsiteY4-60" fmla="*/ 1656184 h 1656184"/>
              <a:gd name="connsiteX0-61" fmla="*/ 0 w 504056"/>
              <a:gd name="connsiteY0-62" fmla="*/ 1656184 h 1656184"/>
              <a:gd name="connsiteX1-63" fmla="*/ 326044 w 504056"/>
              <a:gd name="connsiteY1-64" fmla="*/ 149225 h 1656184"/>
              <a:gd name="connsiteX2-65" fmla="*/ 504056 w 504056"/>
              <a:gd name="connsiteY2-66" fmla="*/ 0 h 1656184"/>
              <a:gd name="connsiteX3-67" fmla="*/ 158168 w 504056"/>
              <a:gd name="connsiteY3-68" fmla="*/ 1575221 h 1656184"/>
              <a:gd name="connsiteX4-69" fmla="*/ 0 w 504056"/>
              <a:gd name="connsiteY4-70" fmla="*/ 1656184 h 1656184"/>
              <a:gd name="connsiteX0-71" fmla="*/ 0 w 504056"/>
              <a:gd name="connsiteY0-72" fmla="*/ 1656184 h 1656184"/>
              <a:gd name="connsiteX1-73" fmla="*/ 326044 w 504056"/>
              <a:gd name="connsiteY1-74" fmla="*/ 149225 h 1656184"/>
              <a:gd name="connsiteX2-75" fmla="*/ 504056 w 504056"/>
              <a:gd name="connsiteY2-76" fmla="*/ 0 h 1656184"/>
              <a:gd name="connsiteX3-77" fmla="*/ 158168 w 504056"/>
              <a:gd name="connsiteY3-78" fmla="*/ 1575221 h 1656184"/>
              <a:gd name="connsiteX4-79" fmla="*/ 0 w 504056"/>
              <a:gd name="connsiteY4-80" fmla="*/ 1656184 h 1656184"/>
              <a:gd name="connsiteX0-81" fmla="*/ 0 w 504056"/>
              <a:gd name="connsiteY0-82" fmla="*/ 1656184 h 1656184"/>
              <a:gd name="connsiteX1-83" fmla="*/ 326044 w 504056"/>
              <a:gd name="connsiteY1-84" fmla="*/ 149225 h 1656184"/>
              <a:gd name="connsiteX2-85" fmla="*/ 504056 w 504056"/>
              <a:gd name="connsiteY2-86" fmla="*/ 0 h 1656184"/>
              <a:gd name="connsiteX3-87" fmla="*/ 158168 w 504056"/>
              <a:gd name="connsiteY3-88" fmla="*/ 1575221 h 1656184"/>
              <a:gd name="connsiteX4-89" fmla="*/ 0 w 504056"/>
              <a:gd name="connsiteY4-90" fmla="*/ 1656184 h 1656184"/>
              <a:gd name="connsiteX0-91" fmla="*/ 0 w 504056"/>
              <a:gd name="connsiteY0-92" fmla="*/ 1656184 h 1656184"/>
              <a:gd name="connsiteX1-93" fmla="*/ 326044 w 504056"/>
              <a:gd name="connsiteY1-94" fmla="*/ 149225 h 1656184"/>
              <a:gd name="connsiteX2-95" fmla="*/ 504056 w 504056"/>
              <a:gd name="connsiteY2-96" fmla="*/ 0 h 1656184"/>
              <a:gd name="connsiteX3-97" fmla="*/ 158168 w 504056"/>
              <a:gd name="connsiteY3-98" fmla="*/ 1575221 h 1656184"/>
              <a:gd name="connsiteX4-99" fmla="*/ 0 w 504056"/>
              <a:gd name="connsiteY4-100" fmla="*/ 1656184 h 1656184"/>
              <a:gd name="connsiteX0-101" fmla="*/ 0 w 504056"/>
              <a:gd name="connsiteY0-102" fmla="*/ 1656184 h 1656184"/>
              <a:gd name="connsiteX1-103" fmla="*/ 326044 w 504056"/>
              <a:gd name="connsiteY1-104" fmla="*/ 149225 h 1656184"/>
              <a:gd name="connsiteX2-105" fmla="*/ 504056 w 504056"/>
              <a:gd name="connsiteY2-106" fmla="*/ 0 h 1656184"/>
              <a:gd name="connsiteX3-107" fmla="*/ 158168 w 504056"/>
              <a:gd name="connsiteY3-108" fmla="*/ 1575221 h 1656184"/>
              <a:gd name="connsiteX4-109" fmla="*/ 0 w 504056"/>
              <a:gd name="connsiteY4-110" fmla="*/ 1656184 h 1656184"/>
              <a:gd name="connsiteX0-111" fmla="*/ 0 w 487387"/>
              <a:gd name="connsiteY0-112" fmla="*/ 1587128 h 1587128"/>
              <a:gd name="connsiteX1-113" fmla="*/ 326044 w 487387"/>
              <a:gd name="connsiteY1-114" fmla="*/ 80169 h 1587128"/>
              <a:gd name="connsiteX2-115" fmla="*/ 487387 w 487387"/>
              <a:gd name="connsiteY2-116" fmla="*/ 0 h 1587128"/>
              <a:gd name="connsiteX3-117" fmla="*/ 158168 w 487387"/>
              <a:gd name="connsiteY3-118" fmla="*/ 1506165 h 1587128"/>
              <a:gd name="connsiteX4-119" fmla="*/ 0 w 487387"/>
              <a:gd name="connsiteY4-120" fmla="*/ 1587128 h 1587128"/>
              <a:gd name="connsiteX0-121" fmla="*/ 0 w 487387"/>
              <a:gd name="connsiteY0-122" fmla="*/ 1587146 h 1587146"/>
              <a:gd name="connsiteX1-123" fmla="*/ 326044 w 487387"/>
              <a:gd name="connsiteY1-124" fmla="*/ 80187 h 1587146"/>
              <a:gd name="connsiteX2-125" fmla="*/ 487387 w 487387"/>
              <a:gd name="connsiteY2-126" fmla="*/ 18 h 1587146"/>
              <a:gd name="connsiteX3-127" fmla="*/ 158168 w 487387"/>
              <a:gd name="connsiteY3-128" fmla="*/ 1506183 h 1587146"/>
              <a:gd name="connsiteX4-129" fmla="*/ 0 w 487387"/>
              <a:gd name="connsiteY4-130" fmla="*/ 1587146 h 15871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7387" h="1587146">
                <a:moveTo>
                  <a:pt x="0" y="1587146"/>
                </a:moveTo>
                <a:lnTo>
                  <a:pt x="326044" y="80187"/>
                </a:lnTo>
                <a:cubicBezTo>
                  <a:pt x="431948" y="101618"/>
                  <a:pt x="448952" y="-1569"/>
                  <a:pt x="487387" y="18"/>
                </a:cubicBezTo>
                <a:lnTo>
                  <a:pt x="158168" y="1506183"/>
                </a:lnTo>
                <a:cubicBezTo>
                  <a:pt x="114970" y="1564127"/>
                  <a:pt x="71773" y="1583970"/>
                  <a:pt x="0" y="1587146"/>
                </a:cubicBezTo>
                <a:close/>
              </a:path>
            </a:pathLst>
          </a:custGeom>
          <a:gradFill>
            <a:gsLst>
              <a:gs pos="52000">
                <a:schemeClr val="tx1">
                  <a:lumMod val="50000"/>
                  <a:lumOff val="50000"/>
                </a:schemeClr>
              </a:gs>
              <a:gs pos="46000">
                <a:schemeClr val="tx1">
                  <a:lumMod val="95000"/>
                  <a:lumOff val="5000"/>
                </a:schemeClr>
              </a:gs>
              <a:gs pos="62000">
                <a:schemeClr val="tx1">
                  <a:lumMod val="85000"/>
                  <a:lumOff val="15000"/>
                </a:schemeClr>
              </a:gs>
            </a:gsLst>
            <a:lin ang="78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3" name="弦形 52"/>
          <p:cNvSpPr/>
          <p:nvPr/>
        </p:nvSpPr>
        <p:spPr>
          <a:xfrm rot="12600000">
            <a:off x="8412163" y="3255963"/>
            <a:ext cx="173038" cy="198438"/>
          </a:xfrm>
          <a:prstGeom prst="chord">
            <a:avLst>
              <a:gd name="adj1" fmla="val 2700000"/>
              <a:gd name="adj2" fmla="val 13906918"/>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2" name="平行四边形 33"/>
          <p:cNvSpPr/>
          <p:nvPr/>
        </p:nvSpPr>
        <p:spPr>
          <a:xfrm flipH="1">
            <a:off x="3436938" y="3154363"/>
            <a:ext cx="292100" cy="1263650"/>
          </a:xfrm>
          <a:custGeom>
            <a:avLst/>
            <a:gdLst>
              <a:gd name="connsiteX0" fmla="*/ 0 w 504056"/>
              <a:gd name="connsiteY0" fmla="*/ 1656184 h 1656184"/>
              <a:gd name="connsiteX1" fmla="*/ 357794 w 504056"/>
              <a:gd name="connsiteY1" fmla="*/ 0 h 1656184"/>
              <a:gd name="connsiteX2" fmla="*/ 504056 w 504056"/>
              <a:gd name="connsiteY2" fmla="*/ 0 h 1656184"/>
              <a:gd name="connsiteX3" fmla="*/ 146262 w 504056"/>
              <a:gd name="connsiteY3" fmla="*/ 1656184 h 1656184"/>
              <a:gd name="connsiteX4" fmla="*/ 0 w 504056"/>
              <a:gd name="connsiteY4" fmla="*/ 1656184 h 1656184"/>
              <a:gd name="connsiteX0-1" fmla="*/ 0 w 504056"/>
              <a:gd name="connsiteY0-2" fmla="*/ 1656184 h 1656184"/>
              <a:gd name="connsiteX1-3" fmla="*/ 357794 w 504056"/>
              <a:gd name="connsiteY1-4" fmla="*/ 0 h 1656184"/>
              <a:gd name="connsiteX2-5" fmla="*/ 504056 w 504056"/>
              <a:gd name="connsiteY2-6" fmla="*/ 0 h 1656184"/>
              <a:gd name="connsiteX3-7" fmla="*/ 146262 w 504056"/>
              <a:gd name="connsiteY3-8" fmla="*/ 1656184 h 1656184"/>
              <a:gd name="connsiteX4-9" fmla="*/ 0 w 504056"/>
              <a:gd name="connsiteY4-10" fmla="*/ 1656184 h 1656184"/>
              <a:gd name="connsiteX0-11" fmla="*/ 0 w 504056"/>
              <a:gd name="connsiteY0-12" fmla="*/ 1656184 h 1656184"/>
              <a:gd name="connsiteX1-13" fmla="*/ 357794 w 504056"/>
              <a:gd name="connsiteY1-14" fmla="*/ 0 h 1656184"/>
              <a:gd name="connsiteX2-15" fmla="*/ 504056 w 504056"/>
              <a:gd name="connsiteY2-16" fmla="*/ 0 h 1656184"/>
              <a:gd name="connsiteX3-17" fmla="*/ 146262 w 504056"/>
              <a:gd name="connsiteY3-18" fmla="*/ 1656184 h 1656184"/>
              <a:gd name="connsiteX4-19" fmla="*/ 0 w 504056"/>
              <a:gd name="connsiteY4-20" fmla="*/ 1656184 h 1656184"/>
              <a:gd name="connsiteX0-21" fmla="*/ 0 w 504056"/>
              <a:gd name="connsiteY0-22" fmla="*/ 1656184 h 1656184"/>
              <a:gd name="connsiteX1-23" fmla="*/ 326044 w 504056"/>
              <a:gd name="connsiteY1-24" fmla="*/ 149225 h 1656184"/>
              <a:gd name="connsiteX2-25" fmla="*/ 504056 w 504056"/>
              <a:gd name="connsiteY2-26" fmla="*/ 0 h 1656184"/>
              <a:gd name="connsiteX3-27" fmla="*/ 146262 w 504056"/>
              <a:gd name="connsiteY3-28" fmla="*/ 1656184 h 1656184"/>
              <a:gd name="connsiteX4-29" fmla="*/ 0 w 504056"/>
              <a:gd name="connsiteY4-30" fmla="*/ 1656184 h 1656184"/>
              <a:gd name="connsiteX0-31" fmla="*/ 0 w 504056"/>
              <a:gd name="connsiteY0-32" fmla="*/ 1656184 h 1656184"/>
              <a:gd name="connsiteX1-33" fmla="*/ 326044 w 504056"/>
              <a:gd name="connsiteY1-34" fmla="*/ 149225 h 1656184"/>
              <a:gd name="connsiteX2-35" fmla="*/ 504056 w 504056"/>
              <a:gd name="connsiteY2-36" fmla="*/ 0 h 1656184"/>
              <a:gd name="connsiteX3-37" fmla="*/ 146262 w 504056"/>
              <a:gd name="connsiteY3-38" fmla="*/ 1656184 h 1656184"/>
              <a:gd name="connsiteX4-39" fmla="*/ 0 w 504056"/>
              <a:gd name="connsiteY4-40" fmla="*/ 1656184 h 1656184"/>
              <a:gd name="connsiteX0-41" fmla="*/ 0 w 504056"/>
              <a:gd name="connsiteY0-42" fmla="*/ 1656184 h 1656184"/>
              <a:gd name="connsiteX1-43" fmla="*/ 326044 w 504056"/>
              <a:gd name="connsiteY1-44" fmla="*/ 149225 h 1656184"/>
              <a:gd name="connsiteX2-45" fmla="*/ 504056 w 504056"/>
              <a:gd name="connsiteY2-46" fmla="*/ 0 h 1656184"/>
              <a:gd name="connsiteX3-47" fmla="*/ 146262 w 504056"/>
              <a:gd name="connsiteY3-48" fmla="*/ 1656184 h 1656184"/>
              <a:gd name="connsiteX4-49" fmla="*/ 0 w 504056"/>
              <a:gd name="connsiteY4-50" fmla="*/ 1656184 h 1656184"/>
              <a:gd name="connsiteX0-51" fmla="*/ 0 w 504056"/>
              <a:gd name="connsiteY0-52" fmla="*/ 1656184 h 1656184"/>
              <a:gd name="connsiteX1-53" fmla="*/ 326044 w 504056"/>
              <a:gd name="connsiteY1-54" fmla="*/ 149225 h 1656184"/>
              <a:gd name="connsiteX2-55" fmla="*/ 504056 w 504056"/>
              <a:gd name="connsiteY2-56" fmla="*/ 0 h 1656184"/>
              <a:gd name="connsiteX3-57" fmla="*/ 158168 w 504056"/>
              <a:gd name="connsiteY3-58" fmla="*/ 1575221 h 1656184"/>
              <a:gd name="connsiteX4-59" fmla="*/ 0 w 504056"/>
              <a:gd name="connsiteY4-60" fmla="*/ 1656184 h 1656184"/>
              <a:gd name="connsiteX0-61" fmla="*/ 0 w 504056"/>
              <a:gd name="connsiteY0-62" fmla="*/ 1656184 h 1656184"/>
              <a:gd name="connsiteX1-63" fmla="*/ 326044 w 504056"/>
              <a:gd name="connsiteY1-64" fmla="*/ 149225 h 1656184"/>
              <a:gd name="connsiteX2-65" fmla="*/ 504056 w 504056"/>
              <a:gd name="connsiteY2-66" fmla="*/ 0 h 1656184"/>
              <a:gd name="connsiteX3-67" fmla="*/ 158168 w 504056"/>
              <a:gd name="connsiteY3-68" fmla="*/ 1575221 h 1656184"/>
              <a:gd name="connsiteX4-69" fmla="*/ 0 w 504056"/>
              <a:gd name="connsiteY4-70" fmla="*/ 1656184 h 1656184"/>
              <a:gd name="connsiteX0-71" fmla="*/ 0 w 504056"/>
              <a:gd name="connsiteY0-72" fmla="*/ 1656184 h 1656184"/>
              <a:gd name="connsiteX1-73" fmla="*/ 326044 w 504056"/>
              <a:gd name="connsiteY1-74" fmla="*/ 149225 h 1656184"/>
              <a:gd name="connsiteX2-75" fmla="*/ 504056 w 504056"/>
              <a:gd name="connsiteY2-76" fmla="*/ 0 h 1656184"/>
              <a:gd name="connsiteX3-77" fmla="*/ 158168 w 504056"/>
              <a:gd name="connsiteY3-78" fmla="*/ 1575221 h 1656184"/>
              <a:gd name="connsiteX4-79" fmla="*/ 0 w 504056"/>
              <a:gd name="connsiteY4-80" fmla="*/ 1656184 h 1656184"/>
              <a:gd name="connsiteX0-81" fmla="*/ 0 w 504056"/>
              <a:gd name="connsiteY0-82" fmla="*/ 1656184 h 1656184"/>
              <a:gd name="connsiteX1-83" fmla="*/ 326044 w 504056"/>
              <a:gd name="connsiteY1-84" fmla="*/ 149225 h 1656184"/>
              <a:gd name="connsiteX2-85" fmla="*/ 504056 w 504056"/>
              <a:gd name="connsiteY2-86" fmla="*/ 0 h 1656184"/>
              <a:gd name="connsiteX3-87" fmla="*/ 158168 w 504056"/>
              <a:gd name="connsiteY3-88" fmla="*/ 1575221 h 1656184"/>
              <a:gd name="connsiteX4-89" fmla="*/ 0 w 504056"/>
              <a:gd name="connsiteY4-90" fmla="*/ 1656184 h 1656184"/>
              <a:gd name="connsiteX0-91" fmla="*/ 0 w 504056"/>
              <a:gd name="connsiteY0-92" fmla="*/ 1656184 h 1656184"/>
              <a:gd name="connsiteX1-93" fmla="*/ 326044 w 504056"/>
              <a:gd name="connsiteY1-94" fmla="*/ 149225 h 1656184"/>
              <a:gd name="connsiteX2-95" fmla="*/ 504056 w 504056"/>
              <a:gd name="connsiteY2-96" fmla="*/ 0 h 1656184"/>
              <a:gd name="connsiteX3-97" fmla="*/ 158168 w 504056"/>
              <a:gd name="connsiteY3-98" fmla="*/ 1575221 h 1656184"/>
              <a:gd name="connsiteX4-99" fmla="*/ 0 w 504056"/>
              <a:gd name="connsiteY4-100" fmla="*/ 1656184 h 1656184"/>
              <a:gd name="connsiteX0-101" fmla="*/ 0 w 504056"/>
              <a:gd name="connsiteY0-102" fmla="*/ 1656184 h 1656184"/>
              <a:gd name="connsiteX1-103" fmla="*/ 326044 w 504056"/>
              <a:gd name="connsiteY1-104" fmla="*/ 149225 h 1656184"/>
              <a:gd name="connsiteX2-105" fmla="*/ 504056 w 504056"/>
              <a:gd name="connsiteY2-106" fmla="*/ 0 h 1656184"/>
              <a:gd name="connsiteX3-107" fmla="*/ 158168 w 504056"/>
              <a:gd name="connsiteY3-108" fmla="*/ 1575221 h 1656184"/>
              <a:gd name="connsiteX4-109" fmla="*/ 0 w 504056"/>
              <a:gd name="connsiteY4-110" fmla="*/ 1656184 h 1656184"/>
              <a:gd name="connsiteX0-111" fmla="*/ 0 w 487387"/>
              <a:gd name="connsiteY0-112" fmla="*/ 1587128 h 1587128"/>
              <a:gd name="connsiteX1-113" fmla="*/ 326044 w 487387"/>
              <a:gd name="connsiteY1-114" fmla="*/ 80169 h 1587128"/>
              <a:gd name="connsiteX2-115" fmla="*/ 487387 w 487387"/>
              <a:gd name="connsiteY2-116" fmla="*/ 0 h 1587128"/>
              <a:gd name="connsiteX3-117" fmla="*/ 158168 w 487387"/>
              <a:gd name="connsiteY3-118" fmla="*/ 1506165 h 1587128"/>
              <a:gd name="connsiteX4-119" fmla="*/ 0 w 487387"/>
              <a:gd name="connsiteY4-120" fmla="*/ 1587128 h 1587128"/>
              <a:gd name="connsiteX0-121" fmla="*/ 0 w 487387"/>
              <a:gd name="connsiteY0-122" fmla="*/ 1587146 h 1587146"/>
              <a:gd name="connsiteX1-123" fmla="*/ 326044 w 487387"/>
              <a:gd name="connsiteY1-124" fmla="*/ 80187 h 1587146"/>
              <a:gd name="connsiteX2-125" fmla="*/ 487387 w 487387"/>
              <a:gd name="connsiteY2-126" fmla="*/ 18 h 1587146"/>
              <a:gd name="connsiteX3-127" fmla="*/ 158168 w 487387"/>
              <a:gd name="connsiteY3-128" fmla="*/ 1506183 h 1587146"/>
              <a:gd name="connsiteX4-129" fmla="*/ 0 w 487387"/>
              <a:gd name="connsiteY4-130" fmla="*/ 1587146 h 15871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7387" h="1587146">
                <a:moveTo>
                  <a:pt x="0" y="1587146"/>
                </a:moveTo>
                <a:lnTo>
                  <a:pt x="326044" y="80187"/>
                </a:lnTo>
                <a:cubicBezTo>
                  <a:pt x="431948" y="101618"/>
                  <a:pt x="448952" y="-1569"/>
                  <a:pt x="487387" y="18"/>
                </a:cubicBezTo>
                <a:lnTo>
                  <a:pt x="158168" y="1506183"/>
                </a:lnTo>
                <a:cubicBezTo>
                  <a:pt x="114970" y="1564127"/>
                  <a:pt x="71773" y="1583970"/>
                  <a:pt x="0" y="1587146"/>
                </a:cubicBezTo>
                <a:close/>
              </a:path>
            </a:pathLst>
          </a:custGeom>
          <a:gradFill>
            <a:gsLst>
              <a:gs pos="52000">
                <a:srgbClr val="FFC000"/>
              </a:gs>
              <a:gs pos="46000">
                <a:srgbClr val="A88000"/>
              </a:gs>
              <a:gs pos="62000">
                <a:srgbClr val="F6BB00"/>
              </a:gs>
            </a:gsLst>
            <a:lin ang="78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3" name="弦形 62"/>
          <p:cNvSpPr/>
          <p:nvPr/>
        </p:nvSpPr>
        <p:spPr>
          <a:xfrm rot="1800000">
            <a:off x="3432175" y="3033713"/>
            <a:ext cx="171450" cy="196850"/>
          </a:xfrm>
          <a:prstGeom prst="chord">
            <a:avLst>
              <a:gd name="adj1" fmla="val 2700000"/>
              <a:gd name="adj2" fmla="val 13906918"/>
            </a:avLst>
          </a:prstGeom>
          <a:solidFill>
            <a:srgbClr val="503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8" name="平行四边形 57"/>
          <p:cNvSpPr/>
          <p:nvPr/>
        </p:nvSpPr>
        <p:spPr>
          <a:xfrm rot="10800000" flipH="1">
            <a:off x="3532188" y="3243263"/>
            <a:ext cx="4503738" cy="1171575"/>
          </a:xfrm>
          <a:prstGeom prst="parallelogram">
            <a:avLst>
              <a:gd name="adj" fmla="val 21620"/>
            </a:avLst>
          </a:prstGeom>
          <a:gradFill>
            <a:gsLst>
              <a:gs pos="87000">
                <a:srgbClr val="FFC000"/>
              </a:gs>
              <a:gs pos="11000">
                <a:srgbClr val="FFC000"/>
              </a:gs>
              <a:gs pos="100000">
                <a:srgbClr val="A88000"/>
              </a:gs>
              <a:gs pos="0">
                <a:srgbClr val="A88000"/>
              </a:gs>
            </a:gsLst>
            <a:lin ang="7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0" name="平行四边形 33"/>
          <p:cNvSpPr/>
          <p:nvPr/>
        </p:nvSpPr>
        <p:spPr>
          <a:xfrm rot="10800000" flipH="1">
            <a:off x="7824788" y="3243263"/>
            <a:ext cx="290513" cy="1265238"/>
          </a:xfrm>
          <a:custGeom>
            <a:avLst/>
            <a:gdLst>
              <a:gd name="connsiteX0" fmla="*/ 0 w 504056"/>
              <a:gd name="connsiteY0" fmla="*/ 1656184 h 1656184"/>
              <a:gd name="connsiteX1" fmla="*/ 357794 w 504056"/>
              <a:gd name="connsiteY1" fmla="*/ 0 h 1656184"/>
              <a:gd name="connsiteX2" fmla="*/ 504056 w 504056"/>
              <a:gd name="connsiteY2" fmla="*/ 0 h 1656184"/>
              <a:gd name="connsiteX3" fmla="*/ 146262 w 504056"/>
              <a:gd name="connsiteY3" fmla="*/ 1656184 h 1656184"/>
              <a:gd name="connsiteX4" fmla="*/ 0 w 504056"/>
              <a:gd name="connsiteY4" fmla="*/ 1656184 h 1656184"/>
              <a:gd name="connsiteX0-1" fmla="*/ 0 w 504056"/>
              <a:gd name="connsiteY0-2" fmla="*/ 1656184 h 1656184"/>
              <a:gd name="connsiteX1-3" fmla="*/ 357794 w 504056"/>
              <a:gd name="connsiteY1-4" fmla="*/ 0 h 1656184"/>
              <a:gd name="connsiteX2-5" fmla="*/ 504056 w 504056"/>
              <a:gd name="connsiteY2-6" fmla="*/ 0 h 1656184"/>
              <a:gd name="connsiteX3-7" fmla="*/ 146262 w 504056"/>
              <a:gd name="connsiteY3-8" fmla="*/ 1656184 h 1656184"/>
              <a:gd name="connsiteX4-9" fmla="*/ 0 w 504056"/>
              <a:gd name="connsiteY4-10" fmla="*/ 1656184 h 1656184"/>
              <a:gd name="connsiteX0-11" fmla="*/ 0 w 504056"/>
              <a:gd name="connsiteY0-12" fmla="*/ 1656184 h 1656184"/>
              <a:gd name="connsiteX1-13" fmla="*/ 357794 w 504056"/>
              <a:gd name="connsiteY1-14" fmla="*/ 0 h 1656184"/>
              <a:gd name="connsiteX2-15" fmla="*/ 504056 w 504056"/>
              <a:gd name="connsiteY2-16" fmla="*/ 0 h 1656184"/>
              <a:gd name="connsiteX3-17" fmla="*/ 146262 w 504056"/>
              <a:gd name="connsiteY3-18" fmla="*/ 1656184 h 1656184"/>
              <a:gd name="connsiteX4-19" fmla="*/ 0 w 504056"/>
              <a:gd name="connsiteY4-20" fmla="*/ 1656184 h 1656184"/>
              <a:gd name="connsiteX0-21" fmla="*/ 0 w 504056"/>
              <a:gd name="connsiteY0-22" fmla="*/ 1656184 h 1656184"/>
              <a:gd name="connsiteX1-23" fmla="*/ 326044 w 504056"/>
              <a:gd name="connsiteY1-24" fmla="*/ 149225 h 1656184"/>
              <a:gd name="connsiteX2-25" fmla="*/ 504056 w 504056"/>
              <a:gd name="connsiteY2-26" fmla="*/ 0 h 1656184"/>
              <a:gd name="connsiteX3-27" fmla="*/ 146262 w 504056"/>
              <a:gd name="connsiteY3-28" fmla="*/ 1656184 h 1656184"/>
              <a:gd name="connsiteX4-29" fmla="*/ 0 w 504056"/>
              <a:gd name="connsiteY4-30" fmla="*/ 1656184 h 1656184"/>
              <a:gd name="connsiteX0-31" fmla="*/ 0 w 504056"/>
              <a:gd name="connsiteY0-32" fmla="*/ 1656184 h 1656184"/>
              <a:gd name="connsiteX1-33" fmla="*/ 326044 w 504056"/>
              <a:gd name="connsiteY1-34" fmla="*/ 149225 h 1656184"/>
              <a:gd name="connsiteX2-35" fmla="*/ 504056 w 504056"/>
              <a:gd name="connsiteY2-36" fmla="*/ 0 h 1656184"/>
              <a:gd name="connsiteX3-37" fmla="*/ 146262 w 504056"/>
              <a:gd name="connsiteY3-38" fmla="*/ 1656184 h 1656184"/>
              <a:gd name="connsiteX4-39" fmla="*/ 0 w 504056"/>
              <a:gd name="connsiteY4-40" fmla="*/ 1656184 h 1656184"/>
              <a:gd name="connsiteX0-41" fmla="*/ 0 w 504056"/>
              <a:gd name="connsiteY0-42" fmla="*/ 1656184 h 1656184"/>
              <a:gd name="connsiteX1-43" fmla="*/ 326044 w 504056"/>
              <a:gd name="connsiteY1-44" fmla="*/ 149225 h 1656184"/>
              <a:gd name="connsiteX2-45" fmla="*/ 504056 w 504056"/>
              <a:gd name="connsiteY2-46" fmla="*/ 0 h 1656184"/>
              <a:gd name="connsiteX3-47" fmla="*/ 146262 w 504056"/>
              <a:gd name="connsiteY3-48" fmla="*/ 1656184 h 1656184"/>
              <a:gd name="connsiteX4-49" fmla="*/ 0 w 504056"/>
              <a:gd name="connsiteY4-50" fmla="*/ 1656184 h 1656184"/>
              <a:gd name="connsiteX0-51" fmla="*/ 0 w 504056"/>
              <a:gd name="connsiteY0-52" fmla="*/ 1656184 h 1656184"/>
              <a:gd name="connsiteX1-53" fmla="*/ 326044 w 504056"/>
              <a:gd name="connsiteY1-54" fmla="*/ 149225 h 1656184"/>
              <a:gd name="connsiteX2-55" fmla="*/ 504056 w 504056"/>
              <a:gd name="connsiteY2-56" fmla="*/ 0 h 1656184"/>
              <a:gd name="connsiteX3-57" fmla="*/ 158168 w 504056"/>
              <a:gd name="connsiteY3-58" fmla="*/ 1575221 h 1656184"/>
              <a:gd name="connsiteX4-59" fmla="*/ 0 w 504056"/>
              <a:gd name="connsiteY4-60" fmla="*/ 1656184 h 1656184"/>
              <a:gd name="connsiteX0-61" fmla="*/ 0 w 504056"/>
              <a:gd name="connsiteY0-62" fmla="*/ 1656184 h 1656184"/>
              <a:gd name="connsiteX1-63" fmla="*/ 326044 w 504056"/>
              <a:gd name="connsiteY1-64" fmla="*/ 149225 h 1656184"/>
              <a:gd name="connsiteX2-65" fmla="*/ 504056 w 504056"/>
              <a:gd name="connsiteY2-66" fmla="*/ 0 h 1656184"/>
              <a:gd name="connsiteX3-67" fmla="*/ 158168 w 504056"/>
              <a:gd name="connsiteY3-68" fmla="*/ 1575221 h 1656184"/>
              <a:gd name="connsiteX4-69" fmla="*/ 0 w 504056"/>
              <a:gd name="connsiteY4-70" fmla="*/ 1656184 h 1656184"/>
              <a:gd name="connsiteX0-71" fmla="*/ 0 w 504056"/>
              <a:gd name="connsiteY0-72" fmla="*/ 1656184 h 1656184"/>
              <a:gd name="connsiteX1-73" fmla="*/ 326044 w 504056"/>
              <a:gd name="connsiteY1-74" fmla="*/ 149225 h 1656184"/>
              <a:gd name="connsiteX2-75" fmla="*/ 504056 w 504056"/>
              <a:gd name="connsiteY2-76" fmla="*/ 0 h 1656184"/>
              <a:gd name="connsiteX3-77" fmla="*/ 158168 w 504056"/>
              <a:gd name="connsiteY3-78" fmla="*/ 1575221 h 1656184"/>
              <a:gd name="connsiteX4-79" fmla="*/ 0 w 504056"/>
              <a:gd name="connsiteY4-80" fmla="*/ 1656184 h 1656184"/>
              <a:gd name="connsiteX0-81" fmla="*/ 0 w 504056"/>
              <a:gd name="connsiteY0-82" fmla="*/ 1656184 h 1656184"/>
              <a:gd name="connsiteX1-83" fmla="*/ 326044 w 504056"/>
              <a:gd name="connsiteY1-84" fmla="*/ 149225 h 1656184"/>
              <a:gd name="connsiteX2-85" fmla="*/ 504056 w 504056"/>
              <a:gd name="connsiteY2-86" fmla="*/ 0 h 1656184"/>
              <a:gd name="connsiteX3-87" fmla="*/ 158168 w 504056"/>
              <a:gd name="connsiteY3-88" fmla="*/ 1575221 h 1656184"/>
              <a:gd name="connsiteX4-89" fmla="*/ 0 w 504056"/>
              <a:gd name="connsiteY4-90" fmla="*/ 1656184 h 1656184"/>
              <a:gd name="connsiteX0-91" fmla="*/ 0 w 504056"/>
              <a:gd name="connsiteY0-92" fmla="*/ 1656184 h 1656184"/>
              <a:gd name="connsiteX1-93" fmla="*/ 326044 w 504056"/>
              <a:gd name="connsiteY1-94" fmla="*/ 149225 h 1656184"/>
              <a:gd name="connsiteX2-95" fmla="*/ 504056 w 504056"/>
              <a:gd name="connsiteY2-96" fmla="*/ 0 h 1656184"/>
              <a:gd name="connsiteX3-97" fmla="*/ 158168 w 504056"/>
              <a:gd name="connsiteY3-98" fmla="*/ 1575221 h 1656184"/>
              <a:gd name="connsiteX4-99" fmla="*/ 0 w 504056"/>
              <a:gd name="connsiteY4-100" fmla="*/ 1656184 h 1656184"/>
              <a:gd name="connsiteX0-101" fmla="*/ 0 w 504056"/>
              <a:gd name="connsiteY0-102" fmla="*/ 1656184 h 1656184"/>
              <a:gd name="connsiteX1-103" fmla="*/ 326044 w 504056"/>
              <a:gd name="connsiteY1-104" fmla="*/ 149225 h 1656184"/>
              <a:gd name="connsiteX2-105" fmla="*/ 504056 w 504056"/>
              <a:gd name="connsiteY2-106" fmla="*/ 0 h 1656184"/>
              <a:gd name="connsiteX3-107" fmla="*/ 158168 w 504056"/>
              <a:gd name="connsiteY3-108" fmla="*/ 1575221 h 1656184"/>
              <a:gd name="connsiteX4-109" fmla="*/ 0 w 504056"/>
              <a:gd name="connsiteY4-110" fmla="*/ 1656184 h 1656184"/>
              <a:gd name="connsiteX0-111" fmla="*/ 0 w 487387"/>
              <a:gd name="connsiteY0-112" fmla="*/ 1587128 h 1587128"/>
              <a:gd name="connsiteX1-113" fmla="*/ 326044 w 487387"/>
              <a:gd name="connsiteY1-114" fmla="*/ 80169 h 1587128"/>
              <a:gd name="connsiteX2-115" fmla="*/ 487387 w 487387"/>
              <a:gd name="connsiteY2-116" fmla="*/ 0 h 1587128"/>
              <a:gd name="connsiteX3-117" fmla="*/ 158168 w 487387"/>
              <a:gd name="connsiteY3-118" fmla="*/ 1506165 h 1587128"/>
              <a:gd name="connsiteX4-119" fmla="*/ 0 w 487387"/>
              <a:gd name="connsiteY4-120" fmla="*/ 1587128 h 1587128"/>
              <a:gd name="connsiteX0-121" fmla="*/ 0 w 487387"/>
              <a:gd name="connsiteY0-122" fmla="*/ 1587146 h 1587146"/>
              <a:gd name="connsiteX1-123" fmla="*/ 326044 w 487387"/>
              <a:gd name="connsiteY1-124" fmla="*/ 80187 h 1587146"/>
              <a:gd name="connsiteX2-125" fmla="*/ 487387 w 487387"/>
              <a:gd name="connsiteY2-126" fmla="*/ 18 h 1587146"/>
              <a:gd name="connsiteX3-127" fmla="*/ 158168 w 487387"/>
              <a:gd name="connsiteY3-128" fmla="*/ 1506183 h 1587146"/>
              <a:gd name="connsiteX4-129" fmla="*/ 0 w 487387"/>
              <a:gd name="connsiteY4-130" fmla="*/ 1587146 h 15871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7387" h="1587146">
                <a:moveTo>
                  <a:pt x="0" y="1587146"/>
                </a:moveTo>
                <a:lnTo>
                  <a:pt x="326044" y="80187"/>
                </a:lnTo>
                <a:cubicBezTo>
                  <a:pt x="431948" y="101618"/>
                  <a:pt x="448952" y="-1569"/>
                  <a:pt x="487387" y="18"/>
                </a:cubicBezTo>
                <a:lnTo>
                  <a:pt x="158168" y="1506183"/>
                </a:lnTo>
                <a:cubicBezTo>
                  <a:pt x="114970" y="1564127"/>
                  <a:pt x="71773" y="1583970"/>
                  <a:pt x="0" y="1587146"/>
                </a:cubicBezTo>
                <a:close/>
              </a:path>
            </a:pathLst>
          </a:custGeom>
          <a:gradFill>
            <a:gsLst>
              <a:gs pos="52000">
                <a:srgbClr val="FFC000"/>
              </a:gs>
              <a:gs pos="46000">
                <a:srgbClr val="AC8300"/>
              </a:gs>
              <a:gs pos="62000">
                <a:srgbClr val="F6BB00"/>
              </a:gs>
            </a:gsLst>
            <a:lin ang="78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1" name="弦形 60"/>
          <p:cNvSpPr/>
          <p:nvPr/>
        </p:nvSpPr>
        <p:spPr>
          <a:xfrm rot="12600000">
            <a:off x="7948613" y="4430713"/>
            <a:ext cx="173038" cy="198438"/>
          </a:xfrm>
          <a:prstGeom prst="chord">
            <a:avLst>
              <a:gd name="adj1" fmla="val 2700000"/>
              <a:gd name="adj2" fmla="val 13906918"/>
            </a:avLst>
          </a:prstGeom>
          <a:solidFill>
            <a:srgbClr val="503D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0" name="平行四边形 33"/>
          <p:cNvSpPr/>
          <p:nvPr/>
        </p:nvSpPr>
        <p:spPr>
          <a:xfrm flipH="1">
            <a:off x="2933700" y="4318000"/>
            <a:ext cx="290513" cy="1263650"/>
          </a:xfrm>
          <a:custGeom>
            <a:avLst/>
            <a:gdLst>
              <a:gd name="connsiteX0" fmla="*/ 0 w 504056"/>
              <a:gd name="connsiteY0" fmla="*/ 1656184 h 1656184"/>
              <a:gd name="connsiteX1" fmla="*/ 357794 w 504056"/>
              <a:gd name="connsiteY1" fmla="*/ 0 h 1656184"/>
              <a:gd name="connsiteX2" fmla="*/ 504056 w 504056"/>
              <a:gd name="connsiteY2" fmla="*/ 0 h 1656184"/>
              <a:gd name="connsiteX3" fmla="*/ 146262 w 504056"/>
              <a:gd name="connsiteY3" fmla="*/ 1656184 h 1656184"/>
              <a:gd name="connsiteX4" fmla="*/ 0 w 504056"/>
              <a:gd name="connsiteY4" fmla="*/ 1656184 h 1656184"/>
              <a:gd name="connsiteX0-1" fmla="*/ 0 w 504056"/>
              <a:gd name="connsiteY0-2" fmla="*/ 1656184 h 1656184"/>
              <a:gd name="connsiteX1-3" fmla="*/ 357794 w 504056"/>
              <a:gd name="connsiteY1-4" fmla="*/ 0 h 1656184"/>
              <a:gd name="connsiteX2-5" fmla="*/ 504056 w 504056"/>
              <a:gd name="connsiteY2-6" fmla="*/ 0 h 1656184"/>
              <a:gd name="connsiteX3-7" fmla="*/ 146262 w 504056"/>
              <a:gd name="connsiteY3-8" fmla="*/ 1656184 h 1656184"/>
              <a:gd name="connsiteX4-9" fmla="*/ 0 w 504056"/>
              <a:gd name="connsiteY4-10" fmla="*/ 1656184 h 1656184"/>
              <a:gd name="connsiteX0-11" fmla="*/ 0 w 504056"/>
              <a:gd name="connsiteY0-12" fmla="*/ 1656184 h 1656184"/>
              <a:gd name="connsiteX1-13" fmla="*/ 357794 w 504056"/>
              <a:gd name="connsiteY1-14" fmla="*/ 0 h 1656184"/>
              <a:gd name="connsiteX2-15" fmla="*/ 504056 w 504056"/>
              <a:gd name="connsiteY2-16" fmla="*/ 0 h 1656184"/>
              <a:gd name="connsiteX3-17" fmla="*/ 146262 w 504056"/>
              <a:gd name="connsiteY3-18" fmla="*/ 1656184 h 1656184"/>
              <a:gd name="connsiteX4-19" fmla="*/ 0 w 504056"/>
              <a:gd name="connsiteY4-20" fmla="*/ 1656184 h 1656184"/>
              <a:gd name="connsiteX0-21" fmla="*/ 0 w 504056"/>
              <a:gd name="connsiteY0-22" fmla="*/ 1656184 h 1656184"/>
              <a:gd name="connsiteX1-23" fmla="*/ 326044 w 504056"/>
              <a:gd name="connsiteY1-24" fmla="*/ 149225 h 1656184"/>
              <a:gd name="connsiteX2-25" fmla="*/ 504056 w 504056"/>
              <a:gd name="connsiteY2-26" fmla="*/ 0 h 1656184"/>
              <a:gd name="connsiteX3-27" fmla="*/ 146262 w 504056"/>
              <a:gd name="connsiteY3-28" fmla="*/ 1656184 h 1656184"/>
              <a:gd name="connsiteX4-29" fmla="*/ 0 w 504056"/>
              <a:gd name="connsiteY4-30" fmla="*/ 1656184 h 1656184"/>
              <a:gd name="connsiteX0-31" fmla="*/ 0 w 504056"/>
              <a:gd name="connsiteY0-32" fmla="*/ 1656184 h 1656184"/>
              <a:gd name="connsiteX1-33" fmla="*/ 326044 w 504056"/>
              <a:gd name="connsiteY1-34" fmla="*/ 149225 h 1656184"/>
              <a:gd name="connsiteX2-35" fmla="*/ 504056 w 504056"/>
              <a:gd name="connsiteY2-36" fmla="*/ 0 h 1656184"/>
              <a:gd name="connsiteX3-37" fmla="*/ 146262 w 504056"/>
              <a:gd name="connsiteY3-38" fmla="*/ 1656184 h 1656184"/>
              <a:gd name="connsiteX4-39" fmla="*/ 0 w 504056"/>
              <a:gd name="connsiteY4-40" fmla="*/ 1656184 h 1656184"/>
              <a:gd name="connsiteX0-41" fmla="*/ 0 w 504056"/>
              <a:gd name="connsiteY0-42" fmla="*/ 1656184 h 1656184"/>
              <a:gd name="connsiteX1-43" fmla="*/ 326044 w 504056"/>
              <a:gd name="connsiteY1-44" fmla="*/ 149225 h 1656184"/>
              <a:gd name="connsiteX2-45" fmla="*/ 504056 w 504056"/>
              <a:gd name="connsiteY2-46" fmla="*/ 0 h 1656184"/>
              <a:gd name="connsiteX3-47" fmla="*/ 146262 w 504056"/>
              <a:gd name="connsiteY3-48" fmla="*/ 1656184 h 1656184"/>
              <a:gd name="connsiteX4-49" fmla="*/ 0 w 504056"/>
              <a:gd name="connsiteY4-50" fmla="*/ 1656184 h 1656184"/>
              <a:gd name="connsiteX0-51" fmla="*/ 0 w 504056"/>
              <a:gd name="connsiteY0-52" fmla="*/ 1656184 h 1656184"/>
              <a:gd name="connsiteX1-53" fmla="*/ 326044 w 504056"/>
              <a:gd name="connsiteY1-54" fmla="*/ 149225 h 1656184"/>
              <a:gd name="connsiteX2-55" fmla="*/ 504056 w 504056"/>
              <a:gd name="connsiteY2-56" fmla="*/ 0 h 1656184"/>
              <a:gd name="connsiteX3-57" fmla="*/ 158168 w 504056"/>
              <a:gd name="connsiteY3-58" fmla="*/ 1575221 h 1656184"/>
              <a:gd name="connsiteX4-59" fmla="*/ 0 w 504056"/>
              <a:gd name="connsiteY4-60" fmla="*/ 1656184 h 1656184"/>
              <a:gd name="connsiteX0-61" fmla="*/ 0 w 504056"/>
              <a:gd name="connsiteY0-62" fmla="*/ 1656184 h 1656184"/>
              <a:gd name="connsiteX1-63" fmla="*/ 326044 w 504056"/>
              <a:gd name="connsiteY1-64" fmla="*/ 149225 h 1656184"/>
              <a:gd name="connsiteX2-65" fmla="*/ 504056 w 504056"/>
              <a:gd name="connsiteY2-66" fmla="*/ 0 h 1656184"/>
              <a:gd name="connsiteX3-67" fmla="*/ 158168 w 504056"/>
              <a:gd name="connsiteY3-68" fmla="*/ 1575221 h 1656184"/>
              <a:gd name="connsiteX4-69" fmla="*/ 0 w 504056"/>
              <a:gd name="connsiteY4-70" fmla="*/ 1656184 h 1656184"/>
              <a:gd name="connsiteX0-71" fmla="*/ 0 w 504056"/>
              <a:gd name="connsiteY0-72" fmla="*/ 1656184 h 1656184"/>
              <a:gd name="connsiteX1-73" fmla="*/ 326044 w 504056"/>
              <a:gd name="connsiteY1-74" fmla="*/ 149225 h 1656184"/>
              <a:gd name="connsiteX2-75" fmla="*/ 504056 w 504056"/>
              <a:gd name="connsiteY2-76" fmla="*/ 0 h 1656184"/>
              <a:gd name="connsiteX3-77" fmla="*/ 158168 w 504056"/>
              <a:gd name="connsiteY3-78" fmla="*/ 1575221 h 1656184"/>
              <a:gd name="connsiteX4-79" fmla="*/ 0 w 504056"/>
              <a:gd name="connsiteY4-80" fmla="*/ 1656184 h 1656184"/>
              <a:gd name="connsiteX0-81" fmla="*/ 0 w 504056"/>
              <a:gd name="connsiteY0-82" fmla="*/ 1656184 h 1656184"/>
              <a:gd name="connsiteX1-83" fmla="*/ 326044 w 504056"/>
              <a:gd name="connsiteY1-84" fmla="*/ 149225 h 1656184"/>
              <a:gd name="connsiteX2-85" fmla="*/ 504056 w 504056"/>
              <a:gd name="connsiteY2-86" fmla="*/ 0 h 1656184"/>
              <a:gd name="connsiteX3-87" fmla="*/ 158168 w 504056"/>
              <a:gd name="connsiteY3-88" fmla="*/ 1575221 h 1656184"/>
              <a:gd name="connsiteX4-89" fmla="*/ 0 w 504056"/>
              <a:gd name="connsiteY4-90" fmla="*/ 1656184 h 1656184"/>
              <a:gd name="connsiteX0-91" fmla="*/ 0 w 504056"/>
              <a:gd name="connsiteY0-92" fmla="*/ 1656184 h 1656184"/>
              <a:gd name="connsiteX1-93" fmla="*/ 326044 w 504056"/>
              <a:gd name="connsiteY1-94" fmla="*/ 149225 h 1656184"/>
              <a:gd name="connsiteX2-95" fmla="*/ 504056 w 504056"/>
              <a:gd name="connsiteY2-96" fmla="*/ 0 h 1656184"/>
              <a:gd name="connsiteX3-97" fmla="*/ 158168 w 504056"/>
              <a:gd name="connsiteY3-98" fmla="*/ 1575221 h 1656184"/>
              <a:gd name="connsiteX4-99" fmla="*/ 0 w 504056"/>
              <a:gd name="connsiteY4-100" fmla="*/ 1656184 h 1656184"/>
              <a:gd name="connsiteX0-101" fmla="*/ 0 w 504056"/>
              <a:gd name="connsiteY0-102" fmla="*/ 1656184 h 1656184"/>
              <a:gd name="connsiteX1-103" fmla="*/ 326044 w 504056"/>
              <a:gd name="connsiteY1-104" fmla="*/ 149225 h 1656184"/>
              <a:gd name="connsiteX2-105" fmla="*/ 504056 w 504056"/>
              <a:gd name="connsiteY2-106" fmla="*/ 0 h 1656184"/>
              <a:gd name="connsiteX3-107" fmla="*/ 158168 w 504056"/>
              <a:gd name="connsiteY3-108" fmla="*/ 1575221 h 1656184"/>
              <a:gd name="connsiteX4-109" fmla="*/ 0 w 504056"/>
              <a:gd name="connsiteY4-110" fmla="*/ 1656184 h 1656184"/>
              <a:gd name="connsiteX0-111" fmla="*/ 0 w 487387"/>
              <a:gd name="connsiteY0-112" fmla="*/ 1587128 h 1587128"/>
              <a:gd name="connsiteX1-113" fmla="*/ 326044 w 487387"/>
              <a:gd name="connsiteY1-114" fmla="*/ 80169 h 1587128"/>
              <a:gd name="connsiteX2-115" fmla="*/ 487387 w 487387"/>
              <a:gd name="connsiteY2-116" fmla="*/ 0 h 1587128"/>
              <a:gd name="connsiteX3-117" fmla="*/ 158168 w 487387"/>
              <a:gd name="connsiteY3-118" fmla="*/ 1506165 h 1587128"/>
              <a:gd name="connsiteX4-119" fmla="*/ 0 w 487387"/>
              <a:gd name="connsiteY4-120" fmla="*/ 1587128 h 1587128"/>
              <a:gd name="connsiteX0-121" fmla="*/ 0 w 487387"/>
              <a:gd name="connsiteY0-122" fmla="*/ 1587146 h 1587146"/>
              <a:gd name="connsiteX1-123" fmla="*/ 326044 w 487387"/>
              <a:gd name="connsiteY1-124" fmla="*/ 80187 h 1587146"/>
              <a:gd name="connsiteX2-125" fmla="*/ 487387 w 487387"/>
              <a:gd name="connsiteY2-126" fmla="*/ 18 h 1587146"/>
              <a:gd name="connsiteX3-127" fmla="*/ 158168 w 487387"/>
              <a:gd name="connsiteY3-128" fmla="*/ 1506183 h 1587146"/>
              <a:gd name="connsiteX4-129" fmla="*/ 0 w 487387"/>
              <a:gd name="connsiteY4-130" fmla="*/ 1587146 h 15871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7387" h="1587146">
                <a:moveTo>
                  <a:pt x="0" y="1587146"/>
                </a:moveTo>
                <a:lnTo>
                  <a:pt x="326044" y="80187"/>
                </a:lnTo>
                <a:cubicBezTo>
                  <a:pt x="431948" y="101618"/>
                  <a:pt x="448952" y="-1569"/>
                  <a:pt x="487387" y="18"/>
                </a:cubicBezTo>
                <a:lnTo>
                  <a:pt x="158168" y="1506183"/>
                </a:lnTo>
                <a:cubicBezTo>
                  <a:pt x="114970" y="1564127"/>
                  <a:pt x="71773" y="1583970"/>
                  <a:pt x="0" y="1587146"/>
                </a:cubicBezTo>
                <a:close/>
              </a:path>
            </a:pathLst>
          </a:custGeom>
          <a:gradFill>
            <a:gsLst>
              <a:gs pos="52000">
                <a:srgbClr val="99DCE5"/>
              </a:gs>
              <a:gs pos="46000">
                <a:srgbClr val="037283"/>
              </a:gs>
              <a:gs pos="62000">
                <a:srgbClr val="7CD2DE"/>
              </a:gs>
            </a:gsLst>
            <a:lin ang="78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1" name="弦形 70"/>
          <p:cNvSpPr/>
          <p:nvPr/>
        </p:nvSpPr>
        <p:spPr>
          <a:xfrm rot="1800000">
            <a:off x="2927350" y="4197350"/>
            <a:ext cx="173038" cy="198438"/>
          </a:xfrm>
          <a:prstGeom prst="chord">
            <a:avLst>
              <a:gd name="adj1" fmla="val 2700000"/>
              <a:gd name="adj2" fmla="val 13906918"/>
            </a:avLst>
          </a:prstGeom>
          <a:solidFill>
            <a:srgbClr val="013E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6" name="平行四边形 65"/>
          <p:cNvSpPr/>
          <p:nvPr/>
        </p:nvSpPr>
        <p:spPr>
          <a:xfrm rot="10800000" flipH="1">
            <a:off x="3027363" y="4408488"/>
            <a:ext cx="4503738" cy="1171575"/>
          </a:xfrm>
          <a:prstGeom prst="parallelogram">
            <a:avLst>
              <a:gd name="adj" fmla="val 21620"/>
            </a:avLst>
          </a:prstGeom>
          <a:gradFill>
            <a:gsLst>
              <a:gs pos="87000">
                <a:srgbClr val="66C8D5"/>
              </a:gs>
              <a:gs pos="11000">
                <a:srgbClr val="66C8D5"/>
              </a:gs>
              <a:gs pos="100000">
                <a:srgbClr val="037283"/>
              </a:gs>
              <a:gs pos="0">
                <a:srgbClr val="037283"/>
              </a:gs>
            </a:gsLst>
            <a:lin ang="7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8" name="平行四边形 33"/>
          <p:cNvSpPr/>
          <p:nvPr/>
        </p:nvSpPr>
        <p:spPr>
          <a:xfrm rot="10800000" flipH="1">
            <a:off x="7319963" y="4408488"/>
            <a:ext cx="292100" cy="1263650"/>
          </a:xfrm>
          <a:custGeom>
            <a:avLst/>
            <a:gdLst>
              <a:gd name="connsiteX0" fmla="*/ 0 w 504056"/>
              <a:gd name="connsiteY0" fmla="*/ 1656184 h 1656184"/>
              <a:gd name="connsiteX1" fmla="*/ 357794 w 504056"/>
              <a:gd name="connsiteY1" fmla="*/ 0 h 1656184"/>
              <a:gd name="connsiteX2" fmla="*/ 504056 w 504056"/>
              <a:gd name="connsiteY2" fmla="*/ 0 h 1656184"/>
              <a:gd name="connsiteX3" fmla="*/ 146262 w 504056"/>
              <a:gd name="connsiteY3" fmla="*/ 1656184 h 1656184"/>
              <a:gd name="connsiteX4" fmla="*/ 0 w 504056"/>
              <a:gd name="connsiteY4" fmla="*/ 1656184 h 1656184"/>
              <a:gd name="connsiteX0-1" fmla="*/ 0 w 504056"/>
              <a:gd name="connsiteY0-2" fmla="*/ 1656184 h 1656184"/>
              <a:gd name="connsiteX1-3" fmla="*/ 357794 w 504056"/>
              <a:gd name="connsiteY1-4" fmla="*/ 0 h 1656184"/>
              <a:gd name="connsiteX2-5" fmla="*/ 504056 w 504056"/>
              <a:gd name="connsiteY2-6" fmla="*/ 0 h 1656184"/>
              <a:gd name="connsiteX3-7" fmla="*/ 146262 w 504056"/>
              <a:gd name="connsiteY3-8" fmla="*/ 1656184 h 1656184"/>
              <a:gd name="connsiteX4-9" fmla="*/ 0 w 504056"/>
              <a:gd name="connsiteY4-10" fmla="*/ 1656184 h 1656184"/>
              <a:gd name="connsiteX0-11" fmla="*/ 0 w 504056"/>
              <a:gd name="connsiteY0-12" fmla="*/ 1656184 h 1656184"/>
              <a:gd name="connsiteX1-13" fmla="*/ 357794 w 504056"/>
              <a:gd name="connsiteY1-14" fmla="*/ 0 h 1656184"/>
              <a:gd name="connsiteX2-15" fmla="*/ 504056 w 504056"/>
              <a:gd name="connsiteY2-16" fmla="*/ 0 h 1656184"/>
              <a:gd name="connsiteX3-17" fmla="*/ 146262 w 504056"/>
              <a:gd name="connsiteY3-18" fmla="*/ 1656184 h 1656184"/>
              <a:gd name="connsiteX4-19" fmla="*/ 0 w 504056"/>
              <a:gd name="connsiteY4-20" fmla="*/ 1656184 h 1656184"/>
              <a:gd name="connsiteX0-21" fmla="*/ 0 w 504056"/>
              <a:gd name="connsiteY0-22" fmla="*/ 1656184 h 1656184"/>
              <a:gd name="connsiteX1-23" fmla="*/ 326044 w 504056"/>
              <a:gd name="connsiteY1-24" fmla="*/ 149225 h 1656184"/>
              <a:gd name="connsiteX2-25" fmla="*/ 504056 w 504056"/>
              <a:gd name="connsiteY2-26" fmla="*/ 0 h 1656184"/>
              <a:gd name="connsiteX3-27" fmla="*/ 146262 w 504056"/>
              <a:gd name="connsiteY3-28" fmla="*/ 1656184 h 1656184"/>
              <a:gd name="connsiteX4-29" fmla="*/ 0 w 504056"/>
              <a:gd name="connsiteY4-30" fmla="*/ 1656184 h 1656184"/>
              <a:gd name="connsiteX0-31" fmla="*/ 0 w 504056"/>
              <a:gd name="connsiteY0-32" fmla="*/ 1656184 h 1656184"/>
              <a:gd name="connsiteX1-33" fmla="*/ 326044 w 504056"/>
              <a:gd name="connsiteY1-34" fmla="*/ 149225 h 1656184"/>
              <a:gd name="connsiteX2-35" fmla="*/ 504056 w 504056"/>
              <a:gd name="connsiteY2-36" fmla="*/ 0 h 1656184"/>
              <a:gd name="connsiteX3-37" fmla="*/ 146262 w 504056"/>
              <a:gd name="connsiteY3-38" fmla="*/ 1656184 h 1656184"/>
              <a:gd name="connsiteX4-39" fmla="*/ 0 w 504056"/>
              <a:gd name="connsiteY4-40" fmla="*/ 1656184 h 1656184"/>
              <a:gd name="connsiteX0-41" fmla="*/ 0 w 504056"/>
              <a:gd name="connsiteY0-42" fmla="*/ 1656184 h 1656184"/>
              <a:gd name="connsiteX1-43" fmla="*/ 326044 w 504056"/>
              <a:gd name="connsiteY1-44" fmla="*/ 149225 h 1656184"/>
              <a:gd name="connsiteX2-45" fmla="*/ 504056 w 504056"/>
              <a:gd name="connsiteY2-46" fmla="*/ 0 h 1656184"/>
              <a:gd name="connsiteX3-47" fmla="*/ 146262 w 504056"/>
              <a:gd name="connsiteY3-48" fmla="*/ 1656184 h 1656184"/>
              <a:gd name="connsiteX4-49" fmla="*/ 0 w 504056"/>
              <a:gd name="connsiteY4-50" fmla="*/ 1656184 h 1656184"/>
              <a:gd name="connsiteX0-51" fmla="*/ 0 w 504056"/>
              <a:gd name="connsiteY0-52" fmla="*/ 1656184 h 1656184"/>
              <a:gd name="connsiteX1-53" fmla="*/ 326044 w 504056"/>
              <a:gd name="connsiteY1-54" fmla="*/ 149225 h 1656184"/>
              <a:gd name="connsiteX2-55" fmla="*/ 504056 w 504056"/>
              <a:gd name="connsiteY2-56" fmla="*/ 0 h 1656184"/>
              <a:gd name="connsiteX3-57" fmla="*/ 158168 w 504056"/>
              <a:gd name="connsiteY3-58" fmla="*/ 1575221 h 1656184"/>
              <a:gd name="connsiteX4-59" fmla="*/ 0 w 504056"/>
              <a:gd name="connsiteY4-60" fmla="*/ 1656184 h 1656184"/>
              <a:gd name="connsiteX0-61" fmla="*/ 0 w 504056"/>
              <a:gd name="connsiteY0-62" fmla="*/ 1656184 h 1656184"/>
              <a:gd name="connsiteX1-63" fmla="*/ 326044 w 504056"/>
              <a:gd name="connsiteY1-64" fmla="*/ 149225 h 1656184"/>
              <a:gd name="connsiteX2-65" fmla="*/ 504056 w 504056"/>
              <a:gd name="connsiteY2-66" fmla="*/ 0 h 1656184"/>
              <a:gd name="connsiteX3-67" fmla="*/ 158168 w 504056"/>
              <a:gd name="connsiteY3-68" fmla="*/ 1575221 h 1656184"/>
              <a:gd name="connsiteX4-69" fmla="*/ 0 w 504056"/>
              <a:gd name="connsiteY4-70" fmla="*/ 1656184 h 1656184"/>
              <a:gd name="connsiteX0-71" fmla="*/ 0 w 504056"/>
              <a:gd name="connsiteY0-72" fmla="*/ 1656184 h 1656184"/>
              <a:gd name="connsiteX1-73" fmla="*/ 326044 w 504056"/>
              <a:gd name="connsiteY1-74" fmla="*/ 149225 h 1656184"/>
              <a:gd name="connsiteX2-75" fmla="*/ 504056 w 504056"/>
              <a:gd name="connsiteY2-76" fmla="*/ 0 h 1656184"/>
              <a:gd name="connsiteX3-77" fmla="*/ 158168 w 504056"/>
              <a:gd name="connsiteY3-78" fmla="*/ 1575221 h 1656184"/>
              <a:gd name="connsiteX4-79" fmla="*/ 0 w 504056"/>
              <a:gd name="connsiteY4-80" fmla="*/ 1656184 h 1656184"/>
              <a:gd name="connsiteX0-81" fmla="*/ 0 w 504056"/>
              <a:gd name="connsiteY0-82" fmla="*/ 1656184 h 1656184"/>
              <a:gd name="connsiteX1-83" fmla="*/ 326044 w 504056"/>
              <a:gd name="connsiteY1-84" fmla="*/ 149225 h 1656184"/>
              <a:gd name="connsiteX2-85" fmla="*/ 504056 w 504056"/>
              <a:gd name="connsiteY2-86" fmla="*/ 0 h 1656184"/>
              <a:gd name="connsiteX3-87" fmla="*/ 158168 w 504056"/>
              <a:gd name="connsiteY3-88" fmla="*/ 1575221 h 1656184"/>
              <a:gd name="connsiteX4-89" fmla="*/ 0 w 504056"/>
              <a:gd name="connsiteY4-90" fmla="*/ 1656184 h 1656184"/>
              <a:gd name="connsiteX0-91" fmla="*/ 0 w 504056"/>
              <a:gd name="connsiteY0-92" fmla="*/ 1656184 h 1656184"/>
              <a:gd name="connsiteX1-93" fmla="*/ 326044 w 504056"/>
              <a:gd name="connsiteY1-94" fmla="*/ 149225 h 1656184"/>
              <a:gd name="connsiteX2-95" fmla="*/ 504056 w 504056"/>
              <a:gd name="connsiteY2-96" fmla="*/ 0 h 1656184"/>
              <a:gd name="connsiteX3-97" fmla="*/ 158168 w 504056"/>
              <a:gd name="connsiteY3-98" fmla="*/ 1575221 h 1656184"/>
              <a:gd name="connsiteX4-99" fmla="*/ 0 w 504056"/>
              <a:gd name="connsiteY4-100" fmla="*/ 1656184 h 1656184"/>
              <a:gd name="connsiteX0-101" fmla="*/ 0 w 504056"/>
              <a:gd name="connsiteY0-102" fmla="*/ 1656184 h 1656184"/>
              <a:gd name="connsiteX1-103" fmla="*/ 326044 w 504056"/>
              <a:gd name="connsiteY1-104" fmla="*/ 149225 h 1656184"/>
              <a:gd name="connsiteX2-105" fmla="*/ 504056 w 504056"/>
              <a:gd name="connsiteY2-106" fmla="*/ 0 h 1656184"/>
              <a:gd name="connsiteX3-107" fmla="*/ 158168 w 504056"/>
              <a:gd name="connsiteY3-108" fmla="*/ 1575221 h 1656184"/>
              <a:gd name="connsiteX4-109" fmla="*/ 0 w 504056"/>
              <a:gd name="connsiteY4-110" fmla="*/ 1656184 h 1656184"/>
              <a:gd name="connsiteX0-111" fmla="*/ 0 w 487387"/>
              <a:gd name="connsiteY0-112" fmla="*/ 1587128 h 1587128"/>
              <a:gd name="connsiteX1-113" fmla="*/ 326044 w 487387"/>
              <a:gd name="connsiteY1-114" fmla="*/ 80169 h 1587128"/>
              <a:gd name="connsiteX2-115" fmla="*/ 487387 w 487387"/>
              <a:gd name="connsiteY2-116" fmla="*/ 0 h 1587128"/>
              <a:gd name="connsiteX3-117" fmla="*/ 158168 w 487387"/>
              <a:gd name="connsiteY3-118" fmla="*/ 1506165 h 1587128"/>
              <a:gd name="connsiteX4-119" fmla="*/ 0 w 487387"/>
              <a:gd name="connsiteY4-120" fmla="*/ 1587128 h 1587128"/>
              <a:gd name="connsiteX0-121" fmla="*/ 0 w 487387"/>
              <a:gd name="connsiteY0-122" fmla="*/ 1587146 h 1587146"/>
              <a:gd name="connsiteX1-123" fmla="*/ 326044 w 487387"/>
              <a:gd name="connsiteY1-124" fmla="*/ 80187 h 1587146"/>
              <a:gd name="connsiteX2-125" fmla="*/ 487387 w 487387"/>
              <a:gd name="connsiteY2-126" fmla="*/ 18 h 1587146"/>
              <a:gd name="connsiteX3-127" fmla="*/ 158168 w 487387"/>
              <a:gd name="connsiteY3-128" fmla="*/ 1506183 h 1587146"/>
              <a:gd name="connsiteX4-129" fmla="*/ 0 w 487387"/>
              <a:gd name="connsiteY4-130" fmla="*/ 1587146 h 15871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7387" h="1587146">
                <a:moveTo>
                  <a:pt x="0" y="1587146"/>
                </a:moveTo>
                <a:lnTo>
                  <a:pt x="326044" y="80187"/>
                </a:lnTo>
                <a:cubicBezTo>
                  <a:pt x="431948" y="101618"/>
                  <a:pt x="448952" y="-1569"/>
                  <a:pt x="487387" y="18"/>
                </a:cubicBezTo>
                <a:lnTo>
                  <a:pt x="158168" y="1506183"/>
                </a:lnTo>
                <a:cubicBezTo>
                  <a:pt x="114970" y="1564127"/>
                  <a:pt x="71773" y="1583970"/>
                  <a:pt x="0" y="1587146"/>
                </a:cubicBezTo>
                <a:close/>
              </a:path>
            </a:pathLst>
          </a:custGeom>
          <a:gradFill>
            <a:gsLst>
              <a:gs pos="52000">
                <a:srgbClr val="99DCE5"/>
              </a:gs>
              <a:gs pos="46000">
                <a:srgbClr val="037283"/>
              </a:gs>
              <a:gs pos="62000">
                <a:srgbClr val="7CD2DE"/>
              </a:gs>
            </a:gsLst>
            <a:lin ang="78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9" name="弦形 68"/>
          <p:cNvSpPr/>
          <p:nvPr/>
        </p:nvSpPr>
        <p:spPr>
          <a:xfrm rot="12600000">
            <a:off x="7445375" y="5594350"/>
            <a:ext cx="171450" cy="198438"/>
          </a:xfrm>
          <a:prstGeom prst="chord">
            <a:avLst>
              <a:gd name="adj1" fmla="val 2700000"/>
              <a:gd name="adj2" fmla="val 13906918"/>
            </a:avLst>
          </a:prstGeom>
          <a:solidFill>
            <a:srgbClr val="013E5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4785" name="TextBox 77"/>
          <p:cNvSpPr txBox="1"/>
          <p:nvPr/>
        </p:nvSpPr>
        <p:spPr>
          <a:xfrm>
            <a:off x="5519738" y="1123950"/>
            <a:ext cx="3313112" cy="701040"/>
          </a:xfrm>
          <a:prstGeom prst="rect">
            <a:avLst/>
          </a:prstGeom>
          <a:noFill/>
          <a:ln w="3175">
            <a:noFill/>
          </a:ln>
        </p:spPr>
        <p:txBody>
          <a:bodyPr>
            <a:spAutoFit/>
          </a:bodyPr>
          <a:p>
            <a:pPr lvl="0" algn="l" eaLnBrk="1" hangingPunct="1"/>
            <a:r>
              <a:rPr lang="zh-CN" altLang="en-US" sz="2000" b="1" dirty="0">
                <a:solidFill>
                  <a:schemeClr val="bg1"/>
                </a:solidFill>
                <a:latin typeface="Calibri" panose="020F0502020204030204" charset="0"/>
                <a:ea typeface="宋体" panose="02010600030101010101" pitchFamily="2" charset="-122"/>
              </a:rPr>
              <a:t>一方以欺诈、胁迫的手段订立的损害国家利益的合同。</a:t>
            </a:r>
            <a:endParaRPr lang="en-US" altLang="zh-CN" sz="2000" b="1" dirty="0">
              <a:solidFill>
                <a:schemeClr val="bg1"/>
              </a:solidFill>
              <a:latin typeface="Calibri" panose="020F0502020204030204" charset="0"/>
              <a:ea typeface="宋体" panose="02010600030101010101" pitchFamily="2" charset="-122"/>
            </a:endParaRPr>
          </a:p>
        </p:txBody>
      </p:sp>
      <p:sp>
        <p:nvSpPr>
          <p:cNvPr id="79" name="TextBox 78"/>
          <p:cNvSpPr txBox="1"/>
          <p:nvPr/>
        </p:nvSpPr>
        <p:spPr>
          <a:xfrm>
            <a:off x="4656138" y="1411288"/>
            <a:ext cx="536575" cy="798195"/>
          </a:xfrm>
          <a:prstGeom prst="rect">
            <a:avLst/>
          </a:prstGeom>
          <a:noFill/>
        </p:spPr>
        <p:txBody>
          <a:bodyPr wrap="none">
            <a:spAutoFit/>
          </a:bodyPr>
          <a:lstStyle/>
          <a:p>
            <a:pPr marL="0" marR="0" lvl="0" indent="0" algn="l" defTabSz="914400" rtl="0" eaLnBrk="1" fontAlgn="base" latinLnBrk="0" hangingPunct="1">
              <a:lnSpc>
                <a:spcPts val="1300"/>
              </a:lnSpc>
              <a:spcBef>
                <a:spcPct val="0"/>
              </a:spcBef>
              <a:spcAft>
                <a:spcPct val="0"/>
              </a:spcAft>
              <a:buClrTx/>
              <a:buSzTx/>
              <a:buFontTx/>
              <a:buNone/>
              <a:defRPr/>
            </a:pPr>
            <a:r>
              <a:rPr kumimoji="0" lang="en-US" altLang="zh-CN" sz="4400" b="0" i="0" u="none" strike="noStrike" kern="1200" cap="none" spc="0" normalizeH="0" baseline="0" noProof="0">
                <a:ln>
                  <a:noFill/>
                </a:ln>
                <a:solidFill>
                  <a:schemeClr val="bg1"/>
                </a:solidFill>
                <a:effectLst>
                  <a:outerShdw blurRad="38100" dist="38100" dir="2700000" algn="tl">
                    <a:srgbClr val="C0C0C0"/>
                  </a:outerShdw>
                </a:effectLst>
                <a:uLnTx/>
                <a:uFillTx/>
                <a:latin typeface="Haettenschweiler" panose="020B0706040902060204"/>
                <a:ea typeface="宋体" panose="02010600030101010101" pitchFamily="2" charset="-122"/>
                <a:cs typeface="+mn-cs"/>
              </a:rPr>
              <a:t>01</a:t>
            </a:r>
            <a:endParaRPr kumimoji="0" lang="en-US" altLang="zh-CN" sz="4400" b="0" i="0" u="none" strike="noStrike" kern="1200" cap="none" spc="0" normalizeH="0" baseline="0" noProof="0">
              <a:ln>
                <a:noFill/>
              </a:ln>
              <a:solidFill>
                <a:schemeClr val="bg1"/>
              </a:solidFill>
              <a:effectLst>
                <a:outerShdw blurRad="38100" dist="38100" dir="2700000" algn="tl">
                  <a:srgbClr val="C0C0C0"/>
                </a:outerShdw>
              </a:effectLst>
              <a:uLnTx/>
              <a:uFillTx/>
              <a:latin typeface="Haettenschweiler" panose="020B0706040902060204"/>
              <a:ea typeface="宋体" panose="02010600030101010101" pitchFamily="2" charset="-122"/>
              <a:cs typeface="+mn-cs"/>
            </a:endParaRPr>
          </a:p>
          <a:p>
            <a:pPr marL="0" marR="0" lvl="0" indent="0" algn="l" defTabSz="914400" rtl="0" eaLnBrk="1" fontAlgn="base" latinLnBrk="0" hangingPunct="1">
              <a:lnSpc>
                <a:spcPts val="1300"/>
              </a:lnSpc>
              <a:spcBef>
                <a:spcPct val="0"/>
              </a:spcBef>
              <a:spcAft>
                <a:spcPct val="0"/>
              </a:spcAft>
              <a:buClrTx/>
              <a:buSzTx/>
              <a:buFontTx/>
              <a:buNone/>
              <a:defRPr/>
            </a:pPr>
            <a:r>
              <a:rPr kumimoji="0" lang="en-US" altLang="zh-CN" sz="1600" b="0" i="0" u="none" strike="noStrike" kern="1200" cap="none" spc="0" normalizeH="0" baseline="0" noProof="0">
                <a:ln>
                  <a:noFill/>
                </a:ln>
                <a:solidFill>
                  <a:schemeClr val="bg1"/>
                </a:solidFill>
                <a:effectLst>
                  <a:outerShdw blurRad="38100" dist="38100" dir="2700000" algn="tl">
                    <a:srgbClr val="C0C0C0"/>
                  </a:outerShdw>
                </a:effectLst>
                <a:uLnTx/>
                <a:uFillTx/>
                <a:latin typeface="Haettenschweiler" panose="020B0706040902060204"/>
                <a:ea typeface="宋体" panose="02010600030101010101" pitchFamily="2" charset="-122"/>
                <a:cs typeface="+mn-cs"/>
              </a:rPr>
              <a:t>STEP</a:t>
            </a:r>
            <a:endParaRPr kumimoji="0" lang="zh-CN" altLang="en-US" sz="2000" b="0" i="0" u="none" strike="noStrike" kern="1200" cap="none" spc="0" normalizeH="0" baseline="0" noProof="0">
              <a:ln>
                <a:noFill/>
              </a:ln>
              <a:solidFill>
                <a:schemeClr val="bg1"/>
              </a:solidFill>
              <a:effectLst>
                <a:outerShdw blurRad="38100" dist="38100" dir="2700000" algn="tl">
                  <a:srgbClr val="C0C0C0"/>
                </a:outerShdw>
              </a:effectLst>
              <a:uLnTx/>
              <a:uFillTx/>
              <a:latin typeface="Haettenschweiler" panose="020B0706040902060204"/>
              <a:ea typeface="宋体" panose="02010600030101010101" pitchFamily="2" charset="-122"/>
              <a:cs typeface="+mn-cs"/>
            </a:endParaRPr>
          </a:p>
        </p:txBody>
      </p:sp>
      <p:sp>
        <p:nvSpPr>
          <p:cNvPr id="74787" name="TextBox 79"/>
          <p:cNvSpPr txBox="1"/>
          <p:nvPr/>
        </p:nvSpPr>
        <p:spPr>
          <a:xfrm>
            <a:off x="5232400" y="2278063"/>
            <a:ext cx="3024188" cy="701040"/>
          </a:xfrm>
          <a:prstGeom prst="rect">
            <a:avLst/>
          </a:prstGeom>
          <a:noFill/>
          <a:ln w="3175">
            <a:noFill/>
          </a:ln>
        </p:spPr>
        <p:txBody>
          <a:bodyPr>
            <a:spAutoFit/>
          </a:bodyPr>
          <a:p>
            <a:pPr lvl="0" algn="l" eaLnBrk="1" hangingPunct="1"/>
            <a:r>
              <a:rPr lang="zh-CN" altLang="en-US" sz="2000" b="1" dirty="0">
                <a:solidFill>
                  <a:schemeClr val="bg1"/>
                </a:solidFill>
                <a:latin typeface="Calibri" panose="020F0502020204030204" charset="0"/>
                <a:ea typeface="宋体" panose="02010600030101010101" pitchFamily="2" charset="-122"/>
              </a:rPr>
              <a:t>恶意串通，损害国家、集体或第三人利益的合同。</a:t>
            </a:r>
            <a:endParaRPr lang="zh-CN" altLang="en-US" sz="2000" b="1" dirty="0">
              <a:solidFill>
                <a:schemeClr val="bg1"/>
              </a:solidFill>
              <a:latin typeface="Calibri" panose="020F0502020204030204" charset="0"/>
              <a:ea typeface="宋体" panose="02010600030101010101" pitchFamily="2" charset="-122"/>
            </a:endParaRPr>
          </a:p>
        </p:txBody>
      </p:sp>
      <p:sp>
        <p:nvSpPr>
          <p:cNvPr id="81" name="TextBox 80"/>
          <p:cNvSpPr txBox="1"/>
          <p:nvPr/>
        </p:nvSpPr>
        <p:spPr>
          <a:xfrm>
            <a:off x="4295775" y="2597150"/>
            <a:ext cx="610235" cy="798195"/>
          </a:xfrm>
          <a:prstGeom prst="rect">
            <a:avLst/>
          </a:prstGeom>
          <a:noFill/>
        </p:spPr>
        <p:txBody>
          <a:bodyPr wrap="none">
            <a:spAutoFit/>
          </a:bodyPr>
          <a:lstStyle/>
          <a:p>
            <a:pPr marL="0" marR="0" lvl="0" indent="0" algn="l" defTabSz="914400" rtl="0" eaLnBrk="1" fontAlgn="base" latinLnBrk="0" hangingPunct="1">
              <a:lnSpc>
                <a:spcPts val="1300"/>
              </a:lnSpc>
              <a:spcBef>
                <a:spcPct val="0"/>
              </a:spcBef>
              <a:spcAft>
                <a:spcPct val="0"/>
              </a:spcAft>
              <a:buClrTx/>
              <a:buSzTx/>
              <a:buFontTx/>
              <a:buNone/>
              <a:defRPr/>
            </a:pPr>
            <a:r>
              <a:rPr kumimoji="0" lang="en-US" altLang="zh-CN" sz="4400" b="0" i="0" u="none" strike="noStrike" kern="1200" cap="none" spc="0" normalizeH="0" baseline="0" noProof="0">
                <a:ln>
                  <a:noFill/>
                </a:ln>
                <a:solidFill>
                  <a:schemeClr val="bg1"/>
                </a:solidFill>
                <a:effectLst>
                  <a:outerShdw blurRad="38100" dist="38100" dir="2700000" algn="tl">
                    <a:srgbClr val="C0C0C0"/>
                  </a:outerShdw>
                </a:effectLst>
                <a:uLnTx/>
                <a:uFillTx/>
                <a:latin typeface="Haettenschweiler" panose="020B0706040902060204"/>
                <a:ea typeface="宋体" panose="02010600030101010101" pitchFamily="2" charset="-122"/>
                <a:cs typeface="+mn-cs"/>
              </a:rPr>
              <a:t>02</a:t>
            </a:r>
            <a:endParaRPr kumimoji="0" lang="en-US" altLang="zh-CN" sz="4400" b="0" i="0" u="none" strike="noStrike" kern="1200" cap="none" spc="0" normalizeH="0" baseline="0" noProof="0">
              <a:ln>
                <a:noFill/>
              </a:ln>
              <a:solidFill>
                <a:schemeClr val="bg1"/>
              </a:solidFill>
              <a:effectLst>
                <a:outerShdw blurRad="38100" dist="38100" dir="2700000" algn="tl">
                  <a:srgbClr val="C0C0C0"/>
                </a:outerShdw>
              </a:effectLst>
              <a:uLnTx/>
              <a:uFillTx/>
              <a:latin typeface="Haettenschweiler" panose="020B0706040902060204"/>
              <a:ea typeface="宋体" panose="02010600030101010101" pitchFamily="2" charset="-122"/>
              <a:cs typeface="+mn-cs"/>
            </a:endParaRPr>
          </a:p>
          <a:p>
            <a:pPr marL="0" marR="0" lvl="0" indent="0" algn="l" defTabSz="914400" rtl="0" eaLnBrk="1" fontAlgn="base" latinLnBrk="0" hangingPunct="1">
              <a:lnSpc>
                <a:spcPts val="1300"/>
              </a:lnSpc>
              <a:spcBef>
                <a:spcPct val="0"/>
              </a:spcBef>
              <a:spcAft>
                <a:spcPct val="0"/>
              </a:spcAft>
              <a:buClrTx/>
              <a:buSzTx/>
              <a:buFontTx/>
              <a:buNone/>
              <a:defRPr/>
            </a:pPr>
            <a:r>
              <a:rPr kumimoji="0" lang="en-US" altLang="zh-CN" sz="1600" b="0" i="0" u="none" strike="noStrike" kern="1200" cap="none" spc="0" normalizeH="0" baseline="0" noProof="0">
                <a:ln>
                  <a:noFill/>
                </a:ln>
                <a:solidFill>
                  <a:schemeClr val="bg1"/>
                </a:solidFill>
                <a:effectLst>
                  <a:outerShdw blurRad="38100" dist="38100" dir="2700000" algn="tl">
                    <a:srgbClr val="C0C0C0"/>
                  </a:outerShdw>
                </a:effectLst>
                <a:uLnTx/>
                <a:uFillTx/>
                <a:latin typeface="Haettenschweiler" panose="020B0706040902060204"/>
                <a:ea typeface="宋体" panose="02010600030101010101" pitchFamily="2" charset="-122"/>
                <a:cs typeface="+mn-cs"/>
              </a:rPr>
              <a:t>STEP</a:t>
            </a:r>
            <a:endParaRPr kumimoji="0" lang="zh-CN" altLang="en-US" sz="2000" b="0" i="0" u="none" strike="noStrike" kern="1200" cap="none" spc="0" normalizeH="0" baseline="0" noProof="0">
              <a:ln>
                <a:noFill/>
              </a:ln>
              <a:solidFill>
                <a:schemeClr val="bg1"/>
              </a:solidFill>
              <a:effectLst>
                <a:outerShdw blurRad="38100" dist="38100" dir="2700000" algn="tl">
                  <a:srgbClr val="C0C0C0"/>
                </a:outerShdw>
              </a:effectLst>
              <a:uLnTx/>
              <a:uFillTx/>
              <a:latin typeface="Haettenschweiler" panose="020B0706040902060204"/>
              <a:ea typeface="宋体" panose="02010600030101010101" pitchFamily="2" charset="-122"/>
              <a:cs typeface="+mn-cs"/>
            </a:endParaRPr>
          </a:p>
        </p:txBody>
      </p:sp>
      <p:sp>
        <p:nvSpPr>
          <p:cNvPr id="74789" name="TextBox 81"/>
          <p:cNvSpPr txBox="1"/>
          <p:nvPr/>
        </p:nvSpPr>
        <p:spPr>
          <a:xfrm>
            <a:off x="4656138" y="3500438"/>
            <a:ext cx="3170237" cy="701040"/>
          </a:xfrm>
          <a:prstGeom prst="rect">
            <a:avLst/>
          </a:prstGeom>
          <a:noFill/>
          <a:ln w="3175">
            <a:noFill/>
          </a:ln>
        </p:spPr>
        <p:txBody>
          <a:bodyPr>
            <a:spAutoFit/>
          </a:bodyPr>
          <a:p>
            <a:pPr lvl="0" algn="l" eaLnBrk="1" hangingPunct="1"/>
            <a:r>
              <a:rPr lang="zh-CN" altLang="en-US" sz="2000" b="1" dirty="0">
                <a:solidFill>
                  <a:schemeClr val="bg1"/>
                </a:solidFill>
                <a:latin typeface="Calibri" panose="020F0502020204030204" charset="0"/>
                <a:ea typeface="宋体" panose="02010600030101010101" pitchFamily="2" charset="-122"/>
              </a:rPr>
              <a:t>以合法形式掩盖非法目的的合同。</a:t>
            </a:r>
            <a:endParaRPr lang="zh-CN" altLang="en-US" sz="2000" b="1" dirty="0">
              <a:solidFill>
                <a:schemeClr val="bg1"/>
              </a:solidFill>
              <a:latin typeface="Calibri" panose="020F0502020204030204" charset="0"/>
              <a:ea typeface="宋体" panose="02010600030101010101" pitchFamily="2" charset="-122"/>
            </a:endParaRPr>
          </a:p>
        </p:txBody>
      </p:sp>
      <p:sp>
        <p:nvSpPr>
          <p:cNvPr id="83" name="TextBox 82"/>
          <p:cNvSpPr txBox="1"/>
          <p:nvPr/>
        </p:nvSpPr>
        <p:spPr>
          <a:xfrm>
            <a:off x="3821113" y="3748088"/>
            <a:ext cx="609600" cy="798195"/>
          </a:xfrm>
          <a:prstGeom prst="rect">
            <a:avLst/>
          </a:prstGeom>
          <a:noFill/>
        </p:spPr>
        <p:txBody>
          <a:bodyPr wrap="none">
            <a:spAutoFit/>
          </a:bodyPr>
          <a:lstStyle/>
          <a:p>
            <a:pPr marL="0" marR="0" lvl="0" indent="0" algn="l" defTabSz="914400" rtl="0" eaLnBrk="1" fontAlgn="base" latinLnBrk="0" hangingPunct="1">
              <a:lnSpc>
                <a:spcPts val="1300"/>
              </a:lnSpc>
              <a:spcBef>
                <a:spcPct val="0"/>
              </a:spcBef>
              <a:spcAft>
                <a:spcPct val="0"/>
              </a:spcAft>
              <a:buClrTx/>
              <a:buSzTx/>
              <a:buFontTx/>
              <a:buNone/>
              <a:defRPr/>
            </a:pPr>
            <a:r>
              <a:rPr kumimoji="0" lang="en-US" altLang="zh-CN" sz="4400" b="0" i="0" u="none" strike="noStrike" kern="1200" cap="none" spc="0" normalizeH="0" baseline="0" noProof="0">
                <a:ln>
                  <a:noFill/>
                </a:ln>
                <a:solidFill>
                  <a:schemeClr val="bg1"/>
                </a:solidFill>
                <a:effectLst>
                  <a:outerShdw blurRad="38100" dist="38100" dir="2700000" algn="tl">
                    <a:srgbClr val="C0C0C0"/>
                  </a:outerShdw>
                </a:effectLst>
                <a:uLnTx/>
                <a:uFillTx/>
                <a:latin typeface="Haettenschweiler" panose="020B0706040902060204"/>
                <a:ea typeface="宋体" panose="02010600030101010101" pitchFamily="2" charset="-122"/>
                <a:cs typeface="+mn-cs"/>
              </a:rPr>
              <a:t>03</a:t>
            </a:r>
            <a:endParaRPr kumimoji="0" lang="en-US" altLang="zh-CN" sz="4400" b="0" i="0" u="none" strike="noStrike" kern="1200" cap="none" spc="0" normalizeH="0" baseline="0" noProof="0">
              <a:ln>
                <a:noFill/>
              </a:ln>
              <a:solidFill>
                <a:schemeClr val="bg1"/>
              </a:solidFill>
              <a:effectLst>
                <a:outerShdw blurRad="38100" dist="38100" dir="2700000" algn="tl">
                  <a:srgbClr val="C0C0C0"/>
                </a:outerShdw>
              </a:effectLst>
              <a:uLnTx/>
              <a:uFillTx/>
              <a:latin typeface="Haettenschweiler" panose="020B0706040902060204"/>
              <a:ea typeface="宋体" panose="02010600030101010101" pitchFamily="2" charset="-122"/>
              <a:cs typeface="+mn-cs"/>
            </a:endParaRPr>
          </a:p>
          <a:p>
            <a:pPr marL="0" marR="0" lvl="0" indent="0" algn="l" defTabSz="914400" rtl="0" eaLnBrk="1" fontAlgn="base" latinLnBrk="0" hangingPunct="1">
              <a:lnSpc>
                <a:spcPts val="1300"/>
              </a:lnSpc>
              <a:spcBef>
                <a:spcPct val="0"/>
              </a:spcBef>
              <a:spcAft>
                <a:spcPct val="0"/>
              </a:spcAft>
              <a:buClrTx/>
              <a:buSzTx/>
              <a:buFontTx/>
              <a:buNone/>
              <a:defRPr/>
            </a:pPr>
            <a:r>
              <a:rPr kumimoji="0" lang="en-US" altLang="zh-CN" sz="1600" b="0" i="0" u="none" strike="noStrike" kern="1200" cap="none" spc="0" normalizeH="0" baseline="0" noProof="0">
                <a:ln>
                  <a:noFill/>
                </a:ln>
                <a:solidFill>
                  <a:schemeClr val="bg1"/>
                </a:solidFill>
                <a:effectLst>
                  <a:outerShdw blurRad="38100" dist="38100" dir="2700000" algn="tl">
                    <a:srgbClr val="C0C0C0"/>
                  </a:outerShdw>
                </a:effectLst>
                <a:uLnTx/>
                <a:uFillTx/>
                <a:latin typeface="Haettenschweiler" panose="020B0706040902060204"/>
                <a:ea typeface="宋体" panose="02010600030101010101" pitchFamily="2" charset="-122"/>
                <a:cs typeface="+mn-cs"/>
              </a:rPr>
              <a:t>STEP</a:t>
            </a:r>
            <a:endParaRPr kumimoji="0" lang="zh-CN" altLang="en-US" sz="2000" b="0" i="0" u="none" strike="noStrike" kern="1200" cap="none" spc="0" normalizeH="0" baseline="0" noProof="0">
              <a:ln>
                <a:noFill/>
              </a:ln>
              <a:solidFill>
                <a:schemeClr val="bg1"/>
              </a:solidFill>
              <a:effectLst>
                <a:outerShdw blurRad="38100" dist="38100" dir="2700000" algn="tl">
                  <a:srgbClr val="C0C0C0"/>
                </a:outerShdw>
              </a:effectLst>
              <a:uLnTx/>
              <a:uFillTx/>
              <a:latin typeface="Haettenschweiler" panose="020B0706040902060204"/>
              <a:ea typeface="宋体" panose="02010600030101010101" pitchFamily="2" charset="-122"/>
              <a:cs typeface="+mn-cs"/>
            </a:endParaRPr>
          </a:p>
        </p:txBody>
      </p:sp>
      <p:sp>
        <p:nvSpPr>
          <p:cNvPr id="74791" name="TextBox 83"/>
          <p:cNvSpPr txBox="1"/>
          <p:nvPr/>
        </p:nvSpPr>
        <p:spPr>
          <a:xfrm>
            <a:off x="4367213" y="4605338"/>
            <a:ext cx="2736850" cy="701040"/>
          </a:xfrm>
          <a:prstGeom prst="rect">
            <a:avLst/>
          </a:prstGeom>
          <a:noFill/>
          <a:ln w="3175">
            <a:noFill/>
          </a:ln>
        </p:spPr>
        <p:txBody>
          <a:bodyPr>
            <a:spAutoFit/>
          </a:bodyPr>
          <a:p>
            <a:pPr lvl="0" algn="l" eaLnBrk="1" hangingPunct="1"/>
            <a:r>
              <a:rPr lang="zh-CN" altLang="en-US" sz="2000" b="1" dirty="0">
                <a:solidFill>
                  <a:schemeClr val="bg1"/>
                </a:solidFill>
                <a:latin typeface="Calibri" panose="020F0502020204030204" charset="0"/>
                <a:ea typeface="宋体" panose="02010600030101010101" pitchFamily="2" charset="-122"/>
              </a:rPr>
              <a:t>损害社会公共利益的合同。</a:t>
            </a:r>
            <a:endParaRPr lang="zh-CN" altLang="en-US" sz="2000" b="1" dirty="0">
              <a:solidFill>
                <a:schemeClr val="bg1"/>
              </a:solidFill>
              <a:latin typeface="Calibri" panose="020F0502020204030204" charset="0"/>
              <a:ea typeface="宋体" panose="02010600030101010101" pitchFamily="2" charset="-122"/>
            </a:endParaRPr>
          </a:p>
        </p:txBody>
      </p:sp>
      <p:sp>
        <p:nvSpPr>
          <p:cNvPr id="85" name="TextBox 84"/>
          <p:cNvSpPr txBox="1"/>
          <p:nvPr/>
        </p:nvSpPr>
        <p:spPr>
          <a:xfrm>
            <a:off x="3287713" y="4927600"/>
            <a:ext cx="646430" cy="798195"/>
          </a:xfrm>
          <a:prstGeom prst="rect">
            <a:avLst/>
          </a:prstGeom>
          <a:noFill/>
        </p:spPr>
        <p:txBody>
          <a:bodyPr wrap="none">
            <a:spAutoFit/>
          </a:bodyPr>
          <a:lstStyle/>
          <a:p>
            <a:pPr marL="0" marR="0" lvl="0" indent="0" algn="l" defTabSz="914400" rtl="0" eaLnBrk="1" fontAlgn="base" latinLnBrk="0" hangingPunct="1">
              <a:lnSpc>
                <a:spcPts val="1300"/>
              </a:lnSpc>
              <a:spcBef>
                <a:spcPct val="0"/>
              </a:spcBef>
              <a:spcAft>
                <a:spcPct val="0"/>
              </a:spcAft>
              <a:buClrTx/>
              <a:buSzTx/>
              <a:buFontTx/>
              <a:buNone/>
              <a:defRPr/>
            </a:pPr>
            <a:r>
              <a:rPr kumimoji="0" lang="en-US" altLang="zh-CN" sz="4400" b="0" i="0" u="none" strike="noStrike" kern="1200" cap="none" spc="0" normalizeH="0" baseline="0" noProof="0">
                <a:ln>
                  <a:noFill/>
                </a:ln>
                <a:solidFill>
                  <a:schemeClr val="bg1"/>
                </a:solidFill>
                <a:effectLst>
                  <a:outerShdw blurRad="38100" dist="38100" dir="2700000" algn="tl">
                    <a:srgbClr val="C0C0C0"/>
                  </a:outerShdw>
                </a:effectLst>
                <a:uLnTx/>
                <a:uFillTx/>
                <a:latin typeface="Haettenschweiler" panose="020B0706040902060204"/>
                <a:ea typeface="宋体" panose="02010600030101010101" pitchFamily="2" charset="-122"/>
                <a:cs typeface="+mn-cs"/>
              </a:rPr>
              <a:t>04</a:t>
            </a:r>
            <a:endParaRPr kumimoji="0" lang="en-US" altLang="zh-CN" sz="4400" b="0" i="0" u="none" strike="noStrike" kern="1200" cap="none" spc="0" normalizeH="0" baseline="0" noProof="0">
              <a:ln>
                <a:noFill/>
              </a:ln>
              <a:solidFill>
                <a:schemeClr val="bg1"/>
              </a:solidFill>
              <a:effectLst>
                <a:outerShdw blurRad="38100" dist="38100" dir="2700000" algn="tl">
                  <a:srgbClr val="C0C0C0"/>
                </a:outerShdw>
              </a:effectLst>
              <a:uLnTx/>
              <a:uFillTx/>
              <a:latin typeface="Haettenschweiler" panose="020B0706040902060204"/>
              <a:ea typeface="宋体" panose="02010600030101010101" pitchFamily="2" charset="-122"/>
              <a:cs typeface="+mn-cs"/>
            </a:endParaRPr>
          </a:p>
          <a:p>
            <a:pPr marL="0" marR="0" lvl="0" indent="0" algn="l" defTabSz="914400" rtl="0" eaLnBrk="1" fontAlgn="base" latinLnBrk="0" hangingPunct="1">
              <a:lnSpc>
                <a:spcPts val="1300"/>
              </a:lnSpc>
              <a:spcBef>
                <a:spcPct val="0"/>
              </a:spcBef>
              <a:spcAft>
                <a:spcPct val="0"/>
              </a:spcAft>
              <a:buClrTx/>
              <a:buSzTx/>
              <a:buFontTx/>
              <a:buNone/>
              <a:defRPr/>
            </a:pPr>
            <a:r>
              <a:rPr kumimoji="0" lang="en-US" altLang="zh-CN" sz="1600" b="0" i="0" u="none" strike="noStrike" kern="1200" cap="none" spc="0" normalizeH="0" baseline="0" noProof="0">
                <a:ln>
                  <a:noFill/>
                </a:ln>
                <a:solidFill>
                  <a:schemeClr val="bg1"/>
                </a:solidFill>
                <a:effectLst>
                  <a:outerShdw blurRad="38100" dist="38100" dir="2700000" algn="tl">
                    <a:srgbClr val="C0C0C0"/>
                  </a:outerShdw>
                </a:effectLst>
                <a:uLnTx/>
                <a:uFillTx/>
                <a:latin typeface="Haettenschweiler" panose="020B0706040902060204"/>
                <a:ea typeface="宋体" panose="02010600030101010101" pitchFamily="2" charset="-122"/>
                <a:cs typeface="+mn-cs"/>
              </a:rPr>
              <a:t>STEP</a:t>
            </a:r>
            <a:endParaRPr kumimoji="0" lang="zh-CN" altLang="en-US" sz="2000" b="0" i="0" u="none" strike="noStrike" kern="1200" cap="none" spc="0" normalizeH="0" baseline="0" noProof="0">
              <a:ln>
                <a:noFill/>
              </a:ln>
              <a:solidFill>
                <a:schemeClr val="bg1"/>
              </a:solidFill>
              <a:effectLst>
                <a:outerShdw blurRad="38100" dist="38100" dir="2700000" algn="tl">
                  <a:srgbClr val="C0C0C0"/>
                </a:outerShdw>
              </a:effectLst>
              <a:uLnTx/>
              <a:uFillTx/>
              <a:latin typeface="Haettenschweiler" panose="020B0706040902060204"/>
              <a:ea typeface="宋体" panose="02010600030101010101" pitchFamily="2" charset="-122"/>
              <a:cs typeface="+mn-cs"/>
            </a:endParaRPr>
          </a:p>
        </p:txBody>
      </p:sp>
      <p:sp>
        <p:nvSpPr>
          <p:cNvPr id="74794" name="文本框 74793"/>
          <p:cNvSpPr txBox="1"/>
          <p:nvPr/>
        </p:nvSpPr>
        <p:spPr>
          <a:xfrm>
            <a:off x="1701800" y="763588"/>
            <a:ext cx="1915160" cy="457200"/>
          </a:xfrm>
          <a:prstGeom prst="rect">
            <a:avLst/>
          </a:prstGeom>
          <a:noFill/>
          <a:ln w="9525">
            <a:noFill/>
          </a:ln>
        </p:spPr>
        <p:txBody>
          <a:bodyPr wrap="none" anchor="t">
            <a:spAutoFit/>
          </a:bodyPr>
          <a:p>
            <a:pPr lvl="0" algn="l" eaLnBrk="1" hangingPunct="1"/>
            <a:r>
              <a:rPr lang="en-US" altLang="zh-CN" sz="2400" b="1" dirty="0">
                <a:latin typeface="Arial" panose="020B0604020202020204" pitchFamily="34" charset="0"/>
                <a:ea typeface="宋体" panose="02010600030101010101" pitchFamily="2" charset="-122"/>
              </a:rPr>
              <a:t>3.2 </a:t>
            </a:r>
            <a:r>
              <a:rPr lang="zh-CN" altLang="en-US" sz="2400" b="1" dirty="0">
                <a:latin typeface="Arial" panose="020B0604020202020204" pitchFamily="34" charset="0"/>
                <a:ea typeface="宋体" panose="02010600030101010101" pitchFamily="2" charset="-122"/>
              </a:rPr>
              <a:t>无效合同</a:t>
            </a:r>
            <a:endParaRPr lang="zh-CN" altLang="en-US" sz="2400" b="1" dirty="0">
              <a:latin typeface="Arial" panose="020B0604020202020204" pitchFamily="34" charset="0"/>
              <a:ea typeface="宋体" panose="02010600030101010101" pitchFamily="2" charset="-122"/>
            </a:endParaRPr>
          </a:p>
        </p:txBody>
      </p:sp>
      <p:sp>
        <p:nvSpPr>
          <p:cNvPr id="74795" name="文本框 74794"/>
          <p:cNvSpPr txBox="1"/>
          <p:nvPr/>
        </p:nvSpPr>
        <p:spPr>
          <a:xfrm>
            <a:off x="1819275" y="2085975"/>
            <a:ext cx="609600" cy="2115820"/>
          </a:xfrm>
          <a:prstGeom prst="rect">
            <a:avLst/>
          </a:prstGeom>
          <a:noFill/>
          <a:ln w="9525">
            <a:noFill/>
          </a:ln>
        </p:spPr>
        <p:txBody>
          <a:bodyPr vert="eaVert" wrap="none" anchor="t">
            <a:spAutoFit/>
          </a:bodyPr>
          <a:p>
            <a:pPr lvl="0" algn="l" eaLnBrk="1" hangingPunct="1"/>
            <a:r>
              <a:rPr lang="zh-CN" altLang="en-US" sz="2800" b="1" dirty="0">
                <a:latin typeface="Arial" panose="020B0604020202020204" pitchFamily="34" charset="0"/>
                <a:ea typeface="宋体" panose="02010600030101010101" pitchFamily="2" charset="-122"/>
              </a:rPr>
              <a:t>法  律  情  形</a:t>
            </a:r>
            <a:endParaRPr lang="zh-CN" altLang="en-US" sz="2800" b="1" dirty="0">
              <a:latin typeface="Arial" panose="020B0604020202020204" pitchFamily="34" charset="0"/>
              <a:ea typeface="宋体" panose="02010600030101010101" pitchFamily="2" charset="-122"/>
            </a:endParaRPr>
          </a:p>
        </p:txBody>
      </p:sp>
      <p:grpSp>
        <p:nvGrpSpPr>
          <p:cNvPr id="74796" name="组合 46"/>
          <p:cNvGrpSpPr/>
          <p:nvPr/>
        </p:nvGrpSpPr>
        <p:grpSpPr>
          <a:xfrm>
            <a:off x="2638425" y="5260975"/>
            <a:ext cx="4689475" cy="1597025"/>
            <a:chOff x="1933340" y="510706"/>
            <a:chExt cx="4689697" cy="1197271"/>
          </a:xfrm>
        </p:grpSpPr>
        <p:grpSp>
          <p:nvGrpSpPr>
            <p:cNvPr id="74797" name="组合 36"/>
            <p:cNvGrpSpPr/>
            <p:nvPr/>
          </p:nvGrpSpPr>
          <p:grpSpPr>
            <a:xfrm>
              <a:off x="1933340" y="510706"/>
              <a:ext cx="297209" cy="1038921"/>
              <a:chOff x="1733243" y="794574"/>
              <a:chExt cx="497394" cy="1738686"/>
            </a:xfrm>
          </p:grpSpPr>
          <p:sp>
            <p:nvSpPr>
              <p:cNvPr id="2" name="平行四边形 33"/>
              <p:cNvSpPr/>
              <p:nvPr/>
            </p:nvSpPr>
            <p:spPr>
              <a:xfrm flipH="1">
                <a:off x="1743871" y="946046"/>
                <a:ext cx="486211" cy="1586479"/>
              </a:xfrm>
              <a:custGeom>
                <a:avLst/>
                <a:gdLst>
                  <a:gd name="connsiteX0" fmla="*/ 0 w 504056"/>
                  <a:gd name="connsiteY0" fmla="*/ 1656184 h 1656184"/>
                  <a:gd name="connsiteX1" fmla="*/ 357794 w 504056"/>
                  <a:gd name="connsiteY1" fmla="*/ 0 h 1656184"/>
                  <a:gd name="connsiteX2" fmla="*/ 504056 w 504056"/>
                  <a:gd name="connsiteY2" fmla="*/ 0 h 1656184"/>
                  <a:gd name="connsiteX3" fmla="*/ 146262 w 504056"/>
                  <a:gd name="connsiteY3" fmla="*/ 1656184 h 1656184"/>
                  <a:gd name="connsiteX4" fmla="*/ 0 w 504056"/>
                  <a:gd name="connsiteY4" fmla="*/ 1656184 h 1656184"/>
                  <a:gd name="connsiteX0-1" fmla="*/ 0 w 504056"/>
                  <a:gd name="connsiteY0-2" fmla="*/ 1656184 h 1656184"/>
                  <a:gd name="connsiteX1-3" fmla="*/ 357794 w 504056"/>
                  <a:gd name="connsiteY1-4" fmla="*/ 0 h 1656184"/>
                  <a:gd name="connsiteX2-5" fmla="*/ 504056 w 504056"/>
                  <a:gd name="connsiteY2-6" fmla="*/ 0 h 1656184"/>
                  <a:gd name="connsiteX3-7" fmla="*/ 146262 w 504056"/>
                  <a:gd name="connsiteY3-8" fmla="*/ 1656184 h 1656184"/>
                  <a:gd name="connsiteX4-9" fmla="*/ 0 w 504056"/>
                  <a:gd name="connsiteY4-10" fmla="*/ 1656184 h 1656184"/>
                  <a:gd name="connsiteX0-11" fmla="*/ 0 w 504056"/>
                  <a:gd name="connsiteY0-12" fmla="*/ 1656184 h 1656184"/>
                  <a:gd name="connsiteX1-13" fmla="*/ 357794 w 504056"/>
                  <a:gd name="connsiteY1-14" fmla="*/ 0 h 1656184"/>
                  <a:gd name="connsiteX2-15" fmla="*/ 504056 w 504056"/>
                  <a:gd name="connsiteY2-16" fmla="*/ 0 h 1656184"/>
                  <a:gd name="connsiteX3-17" fmla="*/ 146262 w 504056"/>
                  <a:gd name="connsiteY3-18" fmla="*/ 1656184 h 1656184"/>
                  <a:gd name="connsiteX4-19" fmla="*/ 0 w 504056"/>
                  <a:gd name="connsiteY4-20" fmla="*/ 1656184 h 1656184"/>
                  <a:gd name="connsiteX0-21" fmla="*/ 0 w 504056"/>
                  <a:gd name="connsiteY0-22" fmla="*/ 1656184 h 1656184"/>
                  <a:gd name="connsiteX1-23" fmla="*/ 326044 w 504056"/>
                  <a:gd name="connsiteY1-24" fmla="*/ 149225 h 1656184"/>
                  <a:gd name="connsiteX2-25" fmla="*/ 504056 w 504056"/>
                  <a:gd name="connsiteY2-26" fmla="*/ 0 h 1656184"/>
                  <a:gd name="connsiteX3-27" fmla="*/ 146262 w 504056"/>
                  <a:gd name="connsiteY3-28" fmla="*/ 1656184 h 1656184"/>
                  <a:gd name="connsiteX4-29" fmla="*/ 0 w 504056"/>
                  <a:gd name="connsiteY4-30" fmla="*/ 1656184 h 1656184"/>
                  <a:gd name="connsiteX0-31" fmla="*/ 0 w 504056"/>
                  <a:gd name="connsiteY0-32" fmla="*/ 1656184 h 1656184"/>
                  <a:gd name="connsiteX1-33" fmla="*/ 326044 w 504056"/>
                  <a:gd name="connsiteY1-34" fmla="*/ 149225 h 1656184"/>
                  <a:gd name="connsiteX2-35" fmla="*/ 504056 w 504056"/>
                  <a:gd name="connsiteY2-36" fmla="*/ 0 h 1656184"/>
                  <a:gd name="connsiteX3-37" fmla="*/ 146262 w 504056"/>
                  <a:gd name="connsiteY3-38" fmla="*/ 1656184 h 1656184"/>
                  <a:gd name="connsiteX4-39" fmla="*/ 0 w 504056"/>
                  <a:gd name="connsiteY4-40" fmla="*/ 1656184 h 1656184"/>
                  <a:gd name="connsiteX0-41" fmla="*/ 0 w 504056"/>
                  <a:gd name="connsiteY0-42" fmla="*/ 1656184 h 1656184"/>
                  <a:gd name="connsiteX1-43" fmla="*/ 326044 w 504056"/>
                  <a:gd name="connsiteY1-44" fmla="*/ 149225 h 1656184"/>
                  <a:gd name="connsiteX2-45" fmla="*/ 504056 w 504056"/>
                  <a:gd name="connsiteY2-46" fmla="*/ 0 h 1656184"/>
                  <a:gd name="connsiteX3-47" fmla="*/ 146262 w 504056"/>
                  <a:gd name="connsiteY3-48" fmla="*/ 1656184 h 1656184"/>
                  <a:gd name="connsiteX4-49" fmla="*/ 0 w 504056"/>
                  <a:gd name="connsiteY4-50" fmla="*/ 1656184 h 1656184"/>
                  <a:gd name="connsiteX0-51" fmla="*/ 0 w 504056"/>
                  <a:gd name="connsiteY0-52" fmla="*/ 1656184 h 1656184"/>
                  <a:gd name="connsiteX1-53" fmla="*/ 326044 w 504056"/>
                  <a:gd name="connsiteY1-54" fmla="*/ 149225 h 1656184"/>
                  <a:gd name="connsiteX2-55" fmla="*/ 504056 w 504056"/>
                  <a:gd name="connsiteY2-56" fmla="*/ 0 h 1656184"/>
                  <a:gd name="connsiteX3-57" fmla="*/ 158168 w 504056"/>
                  <a:gd name="connsiteY3-58" fmla="*/ 1575221 h 1656184"/>
                  <a:gd name="connsiteX4-59" fmla="*/ 0 w 504056"/>
                  <a:gd name="connsiteY4-60" fmla="*/ 1656184 h 1656184"/>
                  <a:gd name="connsiteX0-61" fmla="*/ 0 w 504056"/>
                  <a:gd name="connsiteY0-62" fmla="*/ 1656184 h 1656184"/>
                  <a:gd name="connsiteX1-63" fmla="*/ 326044 w 504056"/>
                  <a:gd name="connsiteY1-64" fmla="*/ 149225 h 1656184"/>
                  <a:gd name="connsiteX2-65" fmla="*/ 504056 w 504056"/>
                  <a:gd name="connsiteY2-66" fmla="*/ 0 h 1656184"/>
                  <a:gd name="connsiteX3-67" fmla="*/ 158168 w 504056"/>
                  <a:gd name="connsiteY3-68" fmla="*/ 1575221 h 1656184"/>
                  <a:gd name="connsiteX4-69" fmla="*/ 0 w 504056"/>
                  <a:gd name="connsiteY4-70" fmla="*/ 1656184 h 1656184"/>
                  <a:gd name="connsiteX0-71" fmla="*/ 0 w 504056"/>
                  <a:gd name="connsiteY0-72" fmla="*/ 1656184 h 1656184"/>
                  <a:gd name="connsiteX1-73" fmla="*/ 326044 w 504056"/>
                  <a:gd name="connsiteY1-74" fmla="*/ 149225 h 1656184"/>
                  <a:gd name="connsiteX2-75" fmla="*/ 504056 w 504056"/>
                  <a:gd name="connsiteY2-76" fmla="*/ 0 h 1656184"/>
                  <a:gd name="connsiteX3-77" fmla="*/ 158168 w 504056"/>
                  <a:gd name="connsiteY3-78" fmla="*/ 1575221 h 1656184"/>
                  <a:gd name="connsiteX4-79" fmla="*/ 0 w 504056"/>
                  <a:gd name="connsiteY4-80" fmla="*/ 1656184 h 1656184"/>
                  <a:gd name="connsiteX0-81" fmla="*/ 0 w 504056"/>
                  <a:gd name="connsiteY0-82" fmla="*/ 1656184 h 1656184"/>
                  <a:gd name="connsiteX1-83" fmla="*/ 326044 w 504056"/>
                  <a:gd name="connsiteY1-84" fmla="*/ 149225 h 1656184"/>
                  <a:gd name="connsiteX2-85" fmla="*/ 504056 w 504056"/>
                  <a:gd name="connsiteY2-86" fmla="*/ 0 h 1656184"/>
                  <a:gd name="connsiteX3-87" fmla="*/ 158168 w 504056"/>
                  <a:gd name="connsiteY3-88" fmla="*/ 1575221 h 1656184"/>
                  <a:gd name="connsiteX4-89" fmla="*/ 0 w 504056"/>
                  <a:gd name="connsiteY4-90" fmla="*/ 1656184 h 1656184"/>
                  <a:gd name="connsiteX0-91" fmla="*/ 0 w 504056"/>
                  <a:gd name="connsiteY0-92" fmla="*/ 1656184 h 1656184"/>
                  <a:gd name="connsiteX1-93" fmla="*/ 326044 w 504056"/>
                  <a:gd name="connsiteY1-94" fmla="*/ 149225 h 1656184"/>
                  <a:gd name="connsiteX2-95" fmla="*/ 504056 w 504056"/>
                  <a:gd name="connsiteY2-96" fmla="*/ 0 h 1656184"/>
                  <a:gd name="connsiteX3-97" fmla="*/ 158168 w 504056"/>
                  <a:gd name="connsiteY3-98" fmla="*/ 1575221 h 1656184"/>
                  <a:gd name="connsiteX4-99" fmla="*/ 0 w 504056"/>
                  <a:gd name="connsiteY4-100" fmla="*/ 1656184 h 1656184"/>
                  <a:gd name="connsiteX0-101" fmla="*/ 0 w 504056"/>
                  <a:gd name="connsiteY0-102" fmla="*/ 1656184 h 1656184"/>
                  <a:gd name="connsiteX1-103" fmla="*/ 326044 w 504056"/>
                  <a:gd name="connsiteY1-104" fmla="*/ 149225 h 1656184"/>
                  <a:gd name="connsiteX2-105" fmla="*/ 504056 w 504056"/>
                  <a:gd name="connsiteY2-106" fmla="*/ 0 h 1656184"/>
                  <a:gd name="connsiteX3-107" fmla="*/ 158168 w 504056"/>
                  <a:gd name="connsiteY3-108" fmla="*/ 1575221 h 1656184"/>
                  <a:gd name="connsiteX4-109" fmla="*/ 0 w 504056"/>
                  <a:gd name="connsiteY4-110" fmla="*/ 1656184 h 1656184"/>
                  <a:gd name="connsiteX0-111" fmla="*/ 0 w 487387"/>
                  <a:gd name="connsiteY0-112" fmla="*/ 1587128 h 1587128"/>
                  <a:gd name="connsiteX1-113" fmla="*/ 326044 w 487387"/>
                  <a:gd name="connsiteY1-114" fmla="*/ 80169 h 1587128"/>
                  <a:gd name="connsiteX2-115" fmla="*/ 487387 w 487387"/>
                  <a:gd name="connsiteY2-116" fmla="*/ 0 h 1587128"/>
                  <a:gd name="connsiteX3-117" fmla="*/ 158168 w 487387"/>
                  <a:gd name="connsiteY3-118" fmla="*/ 1506165 h 1587128"/>
                  <a:gd name="connsiteX4-119" fmla="*/ 0 w 487387"/>
                  <a:gd name="connsiteY4-120" fmla="*/ 1587128 h 1587128"/>
                  <a:gd name="connsiteX0-121" fmla="*/ 0 w 487387"/>
                  <a:gd name="connsiteY0-122" fmla="*/ 1587146 h 1587146"/>
                  <a:gd name="connsiteX1-123" fmla="*/ 326044 w 487387"/>
                  <a:gd name="connsiteY1-124" fmla="*/ 80187 h 1587146"/>
                  <a:gd name="connsiteX2-125" fmla="*/ 487387 w 487387"/>
                  <a:gd name="connsiteY2-126" fmla="*/ 18 h 1587146"/>
                  <a:gd name="connsiteX3-127" fmla="*/ 158168 w 487387"/>
                  <a:gd name="connsiteY3-128" fmla="*/ 1506183 h 1587146"/>
                  <a:gd name="connsiteX4-129" fmla="*/ 0 w 487387"/>
                  <a:gd name="connsiteY4-130" fmla="*/ 1587146 h 15871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7387" h="1587146">
                    <a:moveTo>
                      <a:pt x="0" y="1587146"/>
                    </a:moveTo>
                    <a:lnTo>
                      <a:pt x="326044" y="80187"/>
                    </a:lnTo>
                    <a:cubicBezTo>
                      <a:pt x="431948" y="101618"/>
                      <a:pt x="448952" y="-1569"/>
                      <a:pt x="487387" y="18"/>
                    </a:cubicBezTo>
                    <a:lnTo>
                      <a:pt x="158168" y="1506183"/>
                    </a:lnTo>
                    <a:cubicBezTo>
                      <a:pt x="114970" y="1564127"/>
                      <a:pt x="71773" y="1583970"/>
                      <a:pt x="0" y="1587146"/>
                    </a:cubicBezTo>
                    <a:close/>
                  </a:path>
                </a:pathLst>
              </a:custGeom>
              <a:gradFill>
                <a:gsLst>
                  <a:gs pos="52000">
                    <a:srgbClr val="F28A87"/>
                  </a:gs>
                  <a:gs pos="46000">
                    <a:srgbClr val="881300"/>
                  </a:gs>
                  <a:gs pos="62000">
                    <a:srgbClr val="EF9A93"/>
                  </a:gs>
                </a:gsLst>
                <a:lin ang="78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弦形 34"/>
              <p:cNvSpPr/>
              <p:nvPr/>
            </p:nvSpPr>
            <p:spPr>
              <a:xfrm rot="1800000">
                <a:off x="1733243" y="794574"/>
                <a:ext cx="286944" cy="249797"/>
              </a:xfrm>
              <a:prstGeom prst="chord">
                <a:avLst>
                  <a:gd name="adj1" fmla="val 2700000"/>
                  <a:gd name="adj2" fmla="val 13906918"/>
                </a:avLst>
              </a:prstGeom>
              <a:solidFill>
                <a:srgbClr val="7E07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74800" name="平行四边形 35"/>
            <p:cNvSpPr/>
            <p:nvPr/>
          </p:nvSpPr>
          <p:spPr>
            <a:xfrm rot="-10800000" flipH="1">
              <a:off x="2033358" y="669495"/>
              <a:ext cx="4503950" cy="878104"/>
            </a:xfrm>
            <a:prstGeom prst="parallelogram">
              <a:avLst>
                <a:gd name="adj" fmla="val 21609"/>
              </a:avLst>
            </a:prstGeom>
            <a:solidFill>
              <a:srgbClr val="FF00FF"/>
            </a:solidFill>
            <a:ln w="25400">
              <a:noFill/>
            </a:ln>
          </p:spPr>
          <p:txBody>
            <a:bodyPr rot="10800000" anchor="ctr"/>
            <a:p>
              <a:pPr lvl="0" algn="ctr" eaLnBrk="1" hangingPunct="1"/>
              <a:endParaRPr lang="zh-CN" altLang="en-US" b="0" dirty="0">
                <a:solidFill>
                  <a:srgbClr val="FFFFFF"/>
                </a:solidFill>
                <a:latin typeface="Calibri" panose="020F0502020204030204" charset="0"/>
                <a:ea typeface="宋体" panose="02010600030101010101" pitchFamily="2" charset="-122"/>
              </a:endParaRPr>
            </a:p>
          </p:txBody>
        </p:sp>
        <p:grpSp>
          <p:nvGrpSpPr>
            <p:cNvPr id="74801" name="组合 37"/>
            <p:cNvGrpSpPr/>
            <p:nvPr/>
          </p:nvGrpSpPr>
          <p:grpSpPr>
            <a:xfrm rot="10800000">
              <a:off x="6325828" y="669056"/>
              <a:ext cx="297209" cy="1038921"/>
              <a:chOff x="1733243" y="794574"/>
              <a:chExt cx="497394" cy="1738686"/>
            </a:xfrm>
          </p:grpSpPr>
          <p:sp>
            <p:nvSpPr>
              <p:cNvPr id="4" name="平行四边形 33"/>
              <p:cNvSpPr/>
              <p:nvPr/>
            </p:nvSpPr>
            <p:spPr>
              <a:xfrm flipH="1">
                <a:off x="1743871" y="948704"/>
                <a:ext cx="486209" cy="1586479"/>
              </a:xfrm>
              <a:custGeom>
                <a:avLst/>
                <a:gdLst>
                  <a:gd name="connsiteX0" fmla="*/ 0 w 504056"/>
                  <a:gd name="connsiteY0" fmla="*/ 1656184 h 1656184"/>
                  <a:gd name="connsiteX1" fmla="*/ 357794 w 504056"/>
                  <a:gd name="connsiteY1" fmla="*/ 0 h 1656184"/>
                  <a:gd name="connsiteX2" fmla="*/ 504056 w 504056"/>
                  <a:gd name="connsiteY2" fmla="*/ 0 h 1656184"/>
                  <a:gd name="connsiteX3" fmla="*/ 146262 w 504056"/>
                  <a:gd name="connsiteY3" fmla="*/ 1656184 h 1656184"/>
                  <a:gd name="connsiteX4" fmla="*/ 0 w 504056"/>
                  <a:gd name="connsiteY4" fmla="*/ 1656184 h 1656184"/>
                  <a:gd name="connsiteX0-1" fmla="*/ 0 w 504056"/>
                  <a:gd name="connsiteY0-2" fmla="*/ 1656184 h 1656184"/>
                  <a:gd name="connsiteX1-3" fmla="*/ 357794 w 504056"/>
                  <a:gd name="connsiteY1-4" fmla="*/ 0 h 1656184"/>
                  <a:gd name="connsiteX2-5" fmla="*/ 504056 w 504056"/>
                  <a:gd name="connsiteY2-6" fmla="*/ 0 h 1656184"/>
                  <a:gd name="connsiteX3-7" fmla="*/ 146262 w 504056"/>
                  <a:gd name="connsiteY3-8" fmla="*/ 1656184 h 1656184"/>
                  <a:gd name="connsiteX4-9" fmla="*/ 0 w 504056"/>
                  <a:gd name="connsiteY4-10" fmla="*/ 1656184 h 1656184"/>
                  <a:gd name="connsiteX0-11" fmla="*/ 0 w 504056"/>
                  <a:gd name="connsiteY0-12" fmla="*/ 1656184 h 1656184"/>
                  <a:gd name="connsiteX1-13" fmla="*/ 357794 w 504056"/>
                  <a:gd name="connsiteY1-14" fmla="*/ 0 h 1656184"/>
                  <a:gd name="connsiteX2-15" fmla="*/ 504056 w 504056"/>
                  <a:gd name="connsiteY2-16" fmla="*/ 0 h 1656184"/>
                  <a:gd name="connsiteX3-17" fmla="*/ 146262 w 504056"/>
                  <a:gd name="connsiteY3-18" fmla="*/ 1656184 h 1656184"/>
                  <a:gd name="connsiteX4-19" fmla="*/ 0 w 504056"/>
                  <a:gd name="connsiteY4-20" fmla="*/ 1656184 h 1656184"/>
                  <a:gd name="connsiteX0-21" fmla="*/ 0 w 504056"/>
                  <a:gd name="connsiteY0-22" fmla="*/ 1656184 h 1656184"/>
                  <a:gd name="connsiteX1-23" fmla="*/ 326044 w 504056"/>
                  <a:gd name="connsiteY1-24" fmla="*/ 149225 h 1656184"/>
                  <a:gd name="connsiteX2-25" fmla="*/ 504056 w 504056"/>
                  <a:gd name="connsiteY2-26" fmla="*/ 0 h 1656184"/>
                  <a:gd name="connsiteX3-27" fmla="*/ 146262 w 504056"/>
                  <a:gd name="connsiteY3-28" fmla="*/ 1656184 h 1656184"/>
                  <a:gd name="connsiteX4-29" fmla="*/ 0 w 504056"/>
                  <a:gd name="connsiteY4-30" fmla="*/ 1656184 h 1656184"/>
                  <a:gd name="connsiteX0-31" fmla="*/ 0 w 504056"/>
                  <a:gd name="connsiteY0-32" fmla="*/ 1656184 h 1656184"/>
                  <a:gd name="connsiteX1-33" fmla="*/ 326044 w 504056"/>
                  <a:gd name="connsiteY1-34" fmla="*/ 149225 h 1656184"/>
                  <a:gd name="connsiteX2-35" fmla="*/ 504056 w 504056"/>
                  <a:gd name="connsiteY2-36" fmla="*/ 0 h 1656184"/>
                  <a:gd name="connsiteX3-37" fmla="*/ 146262 w 504056"/>
                  <a:gd name="connsiteY3-38" fmla="*/ 1656184 h 1656184"/>
                  <a:gd name="connsiteX4-39" fmla="*/ 0 w 504056"/>
                  <a:gd name="connsiteY4-40" fmla="*/ 1656184 h 1656184"/>
                  <a:gd name="connsiteX0-41" fmla="*/ 0 w 504056"/>
                  <a:gd name="connsiteY0-42" fmla="*/ 1656184 h 1656184"/>
                  <a:gd name="connsiteX1-43" fmla="*/ 326044 w 504056"/>
                  <a:gd name="connsiteY1-44" fmla="*/ 149225 h 1656184"/>
                  <a:gd name="connsiteX2-45" fmla="*/ 504056 w 504056"/>
                  <a:gd name="connsiteY2-46" fmla="*/ 0 h 1656184"/>
                  <a:gd name="connsiteX3-47" fmla="*/ 146262 w 504056"/>
                  <a:gd name="connsiteY3-48" fmla="*/ 1656184 h 1656184"/>
                  <a:gd name="connsiteX4-49" fmla="*/ 0 w 504056"/>
                  <a:gd name="connsiteY4-50" fmla="*/ 1656184 h 1656184"/>
                  <a:gd name="connsiteX0-51" fmla="*/ 0 w 504056"/>
                  <a:gd name="connsiteY0-52" fmla="*/ 1656184 h 1656184"/>
                  <a:gd name="connsiteX1-53" fmla="*/ 326044 w 504056"/>
                  <a:gd name="connsiteY1-54" fmla="*/ 149225 h 1656184"/>
                  <a:gd name="connsiteX2-55" fmla="*/ 504056 w 504056"/>
                  <a:gd name="connsiteY2-56" fmla="*/ 0 h 1656184"/>
                  <a:gd name="connsiteX3-57" fmla="*/ 158168 w 504056"/>
                  <a:gd name="connsiteY3-58" fmla="*/ 1575221 h 1656184"/>
                  <a:gd name="connsiteX4-59" fmla="*/ 0 w 504056"/>
                  <a:gd name="connsiteY4-60" fmla="*/ 1656184 h 1656184"/>
                  <a:gd name="connsiteX0-61" fmla="*/ 0 w 504056"/>
                  <a:gd name="connsiteY0-62" fmla="*/ 1656184 h 1656184"/>
                  <a:gd name="connsiteX1-63" fmla="*/ 326044 w 504056"/>
                  <a:gd name="connsiteY1-64" fmla="*/ 149225 h 1656184"/>
                  <a:gd name="connsiteX2-65" fmla="*/ 504056 w 504056"/>
                  <a:gd name="connsiteY2-66" fmla="*/ 0 h 1656184"/>
                  <a:gd name="connsiteX3-67" fmla="*/ 158168 w 504056"/>
                  <a:gd name="connsiteY3-68" fmla="*/ 1575221 h 1656184"/>
                  <a:gd name="connsiteX4-69" fmla="*/ 0 w 504056"/>
                  <a:gd name="connsiteY4-70" fmla="*/ 1656184 h 1656184"/>
                  <a:gd name="connsiteX0-71" fmla="*/ 0 w 504056"/>
                  <a:gd name="connsiteY0-72" fmla="*/ 1656184 h 1656184"/>
                  <a:gd name="connsiteX1-73" fmla="*/ 326044 w 504056"/>
                  <a:gd name="connsiteY1-74" fmla="*/ 149225 h 1656184"/>
                  <a:gd name="connsiteX2-75" fmla="*/ 504056 w 504056"/>
                  <a:gd name="connsiteY2-76" fmla="*/ 0 h 1656184"/>
                  <a:gd name="connsiteX3-77" fmla="*/ 158168 w 504056"/>
                  <a:gd name="connsiteY3-78" fmla="*/ 1575221 h 1656184"/>
                  <a:gd name="connsiteX4-79" fmla="*/ 0 w 504056"/>
                  <a:gd name="connsiteY4-80" fmla="*/ 1656184 h 1656184"/>
                  <a:gd name="connsiteX0-81" fmla="*/ 0 w 504056"/>
                  <a:gd name="connsiteY0-82" fmla="*/ 1656184 h 1656184"/>
                  <a:gd name="connsiteX1-83" fmla="*/ 326044 w 504056"/>
                  <a:gd name="connsiteY1-84" fmla="*/ 149225 h 1656184"/>
                  <a:gd name="connsiteX2-85" fmla="*/ 504056 w 504056"/>
                  <a:gd name="connsiteY2-86" fmla="*/ 0 h 1656184"/>
                  <a:gd name="connsiteX3-87" fmla="*/ 158168 w 504056"/>
                  <a:gd name="connsiteY3-88" fmla="*/ 1575221 h 1656184"/>
                  <a:gd name="connsiteX4-89" fmla="*/ 0 w 504056"/>
                  <a:gd name="connsiteY4-90" fmla="*/ 1656184 h 1656184"/>
                  <a:gd name="connsiteX0-91" fmla="*/ 0 w 504056"/>
                  <a:gd name="connsiteY0-92" fmla="*/ 1656184 h 1656184"/>
                  <a:gd name="connsiteX1-93" fmla="*/ 326044 w 504056"/>
                  <a:gd name="connsiteY1-94" fmla="*/ 149225 h 1656184"/>
                  <a:gd name="connsiteX2-95" fmla="*/ 504056 w 504056"/>
                  <a:gd name="connsiteY2-96" fmla="*/ 0 h 1656184"/>
                  <a:gd name="connsiteX3-97" fmla="*/ 158168 w 504056"/>
                  <a:gd name="connsiteY3-98" fmla="*/ 1575221 h 1656184"/>
                  <a:gd name="connsiteX4-99" fmla="*/ 0 w 504056"/>
                  <a:gd name="connsiteY4-100" fmla="*/ 1656184 h 1656184"/>
                  <a:gd name="connsiteX0-101" fmla="*/ 0 w 504056"/>
                  <a:gd name="connsiteY0-102" fmla="*/ 1656184 h 1656184"/>
                  <a:gd name="connsiteX1-103" fmla="*/ 326044 w 504056"/>
                  <a:gd name="connsiteY1-104" fmla="*/ 149225 h 1656184"/>
                  <a:gd name="connsiteX2-105" fmla="*/ 504056 w 504056"/>
                  <a:gd name="connsiteY2-106" fmla="*/ 0 h 1656184"/>
                  <a:gd name="connsiteX3-107" fmla="*/ 158168 w 504056"/>
                  <a:gd name="connsiteY3-108" fmla="*/ 1575221 h 1656184"/>
                  <a:gd name="connsiteX4-109" fmla="*/ 0 w 504056"/>
                  <a:gd name="connsiteY4-110" fmla="*/ 1656184 h 1656184"/>
                  <a:gd name="connsiteX0-111" fmla="*/ 0 w 487387"/>
                  <a:gd name="connsiteY0-112" fmla="*/ 1587128 h 1587128"/>
                  <a:gd name="connsiteX1-113" fmla="*/ 326044 w 487387"/>
                  <a:gd name="connsiteY1-114" fmla="*/ 80169 h 1587128"/>
                  <a:gd name="connsiteX2-115" fmla="*/ 487387 w 487387"/>
                  <a:gd name="connsiteY2-116" fmla="*/ 0 h 1587128"/>
                  <a:gd name="connsiteX3-117" fmla="*/ 158168 w 487387"/>
                  <a:gd name="connsiteY3-118" fmla="*/ 1506165 h 1587128"/>
                  <a:gd name="connsiteX4-119" fmla="*/ 0 w 487387"/>
                  <a:gd name="connsiteY4-120" fmla="*/ 1587128 h 1587128"/>
                  <a:gd name="connsiteX0-121" fmla="*/ 0 w 487387"/>
                  <a:gd name="connsiteY0-122" fmla="*/ 1587146 h 1587146"/>
                  <a:gd name="connsiteX1-123" fmla="*/ 326044 w 487387"/>
                  <a:gd name="connsiteY1-124" fmla="*/ 80187 h 1587146"/>
                  <a:gd name="connsiteX2-125" fmla="*/ 487387 w 487387"/>
                  <a:gd name="connsiteY2-126" fmla="*/ 18 h 1587146"/>
                  <a:gd name="connsiteX3-127" fmla="*/ 158168 w 487387"/>
                  <a:gd name="connsiteY3-128" fmla="*/ 1506183 h 1587146"/>
                  <a:gd name="connsiteX4-129" fmla="*/ 0 w 487387"/>
                  <a:gd name="connsiteY4-130" fmla="*/ 1587146 h 15871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7387" h="1587146">
                    <a:moveTo>
                      <a:pt x="0" y="1587146"/>
                    </a:moveTo>
                    <a:lnTo>
                      <a:pt x="326044" y="80187"/>
                    </a:lnTo>
                    <a:cubicBezTo>
                      <a:pt x="431948" y="101618"/>
                      <a:pt x="448952" y="-1569"/>
                      <a:pt x="487387" y="18"/>
                    </a:cubicBezTo>
                    <a:lnTo>
                      <a:pt x="158168" y="1506183"/>
                    </a:lnTo>
                    <a:cubicBezTo>
                      <a:pt x="114970" y="1564127"/>
                      <a:pt x="71773" y="1583970"/>
                      <a:pt x="0" y="1587146"/>
                    </a:cubicBezTo>
                    <a:close/>
                  </a:path>
                </a:pathLst>
              </a:custGeom>
              <a:gradFill>
                <a:gsLst>
                  <a:gs pos="52000">
                    <a:srgbClr val="F28A87"/>
                  </a:gs>
                  <a:gs pos="46000">
                    <a:srgbClr val="881300"/>
                  </a:gs>
                  <a:gs pos="62000">
                    <a:srgbClr val="EF9A93"/>
                  </a:gs>
                </a:gsLst>
                <a:lin ang="78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弦形 39"/>
              <p:cNvSpPr/>
              <p:nvPr/>
            </p:nvSpPr>
            <p:spPr>
              <a:xfrm rot="1800000">
                <a:off x="1730585" y="794574"/>
                <a:ext cx="286944" cy="249797"/>
              </a:xfrm>
              <a:prstGeom prst="chord">
                <a:avLst>
                  <a:gd name="adj1" fmla="val 2700000"/>
                  <a:gd name="adj2" fmla="val 13906918"/>
                </a:avLst>
              </a:prstGeom>
              <a:solidFill>
                <a:srgbClr val="7E07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grpSp>
      <p:pic>
        <p:nvPicPr>
          <p:cNvPr id="74804" name="Picture 3"/>
          <p:cNvPicPr>
            <a:picLocks noChangeAspect="1"/>
          </p:cNvPicPr>
          <p:nvPr/>
        </p:nvPicPr>
        <p:blipFill>
          <a:blip r:embed="rId1"/>
          <a:srcRect l="2766" r="7205" b="57680"/>
          <a:stretch>
            <a:fillRect/>
          </a:stretch>
        </p:blipFill>
        <p:spPr>
          <a:xfrm rot="-6134235" flipH="1">
            <a:off x="1066800" y="5648325"/>
            <a:ext cx="3095625" cy="239713"/>
          </a:xfrm>
          <a:prstGeom prst="rect">
            <a:avLst/>
          </a:prstGeom>
          <a:noFill/>
          <a:ln w="9525">
            <a:noFill/>
          </a:ln>
        </p:spPr>
      </p:pic>
      <p:pic>
        <p:nvPicPr>
          <p:cNvPr id="74805" name="Picture 3"/>
          <p:cNvPicPr>
            <a:picLocks noChangeAspect="1"/>
          </p:cNvPicPr>
          <p:nvPr/>
        </p:nvPicPr>
        <p:blipFill>
          <a:blip r:embed="rId1"/>
          <a:srcRect l="2766" r="7205" b="57680"/>
          <a:stretch>
            <a:fillRect/>
          </a:stretch>
        </p:blipFill>
        <p:spPr>
          <a:xfrm rot="-6073429" flipV="1">
            <a:off x="5757863" y="5640388"/>
            <a:ext cx="2932112" cy="239712"/>
          </a:xfrm>
          <a:prstGeom prst="rect">
            <a:avLst/>
          </a:prstGeom>
          <a:noFill/>
          <a:ln w="9525">
            <a:noFill/>
          </a:ln>
        </p:spPr>
      </p:pic>
      <p:sp>
        <p:nvSpPr>
          <p:cNvPr id="6" name="TextBox 78"/>
          <p:cNvSpPr txBox="1"/>
          <p:nvPr/>
        </p:nvSpPr>
        <p:spPr>
          <a:xfrm>
            <a:off x="3070225" y="6238875"/>
            <a:ext cx="610235" cy="798195"/>
          </a:xfrm>
          <a:prstGeom prst="rect">
            <a:avLst/>
          </a:prstGeom>
          <a:noFill/>
        </p:spPr>
        <p:txBody>
          <a:bodyPr wrap="none">
            <a:spAutoFit/>
          </a:bodyPr>
          <a:p>
            <a:pPr lvl="0" eaLnBrk="1" hangingPunct="1">
              <a:lnSpc>
                <a:spcPts val="1300"/>
              </a:lnSpc>
            </a:pPr>
            <a:r>
              <a:rPr lang="en-US" altLang="zh-CN" sz="4400" b="0" dirty="0">
                <a:solidFill>
                  <a:schemeClr val="bg1"/>
                </a:solidFill>
                <a:effectLst>
                  <a:outerShdw blurRad="38100" dist="38100" dir="2700000">
                    <a:srgbClr val="C0C0C0"/>
                  </a:outerShdw>
                </a:effectLst>
                <a:latin typeface="Haettenschweiler" panose="020B0706040902060204"/>
              </a:rPr>
              <a:t>05</a:t>
            </a:r>
            <a:endParaRPr lang="en-US" altLang="zh-CN" sz="4400" b="0" dirty="0">
              <a:solidFill>
                <a:schemeClr val="bg1"/>
              </a:solidFill>
              <a:effectLst>
                <a:outerShdw blurRad="38100" dist="38100" dir="2700000">
                  <a:srgbClr val="C0C0C0"/>
                </a:outerShdw>
              </a:effectLst>
              <a:latin typeface="Haettenschweiler" panose="020B0706040902060204"/>
            </a:endParaRPr>
          </a:p>
          <a:p>
            <a:pPr lvl="0" eaLnBrk="1" hangingPunct="1">
              <a:lnSpc>
                <a:spcPts val="1300"/>
              </a:lnSpc>
            </a:pPr>
            <a:r>
              <a:rPr lang="en-US" altLang="zh-CN" sz="1600" b="0" dirty="0">
                <a:solidFill>
                  <a:schemeClr val="bg1"/>
                </a:solidFill>
                <a:effectLst>
                  <a:outerShdw blurRad="38100" dist="38100" dir="2700000">
                    <a:srgbClr val="C0C0C0"/>
                  </a:outerShdw>
                </a:effectLst>
                <a:latin typeface="Haettenschweiler" panose="020B0706040902060204"/>
              </a:rPr>
              <a:t>STEP</a:t>
            </a:r>
            <a:endParaRPr lang="en-US" altLang="zh-CN" sz="1600" b="0" dirty="0">
              <a:solidFill>
                <a:schemeClr val="bg1"/>
              </a:solidFill>
              <a:effectLst>
                <a:outerShdw blurRad="38100" dist="38100" dir="2700000">
                  <a:srgbClr val="C0C0C0"/>
                </a:outerShdw>
              </a:effectLst>
              <a:latin typeface="Haettenschweiler" panose="020B0706040902060204"/>
            </a:endParaRPr>
          </a:p>
        </p:txBody>
      </p:sp>
      <p:sp>
        <p:nvSpPr>
          <p:cNvPr id="74808" name="TextBox 83"/>
          <p:cNvSpPr txBox="1"/>
          <p:nvPr/>
        </p:nvSpPr>
        <p:spPr>
          <a:xfrm>
            <a:off x="4079875" y="5805488"/>
            <a:ext cx="2881313" cy="701040"/>
          </a:xfrm>
          <a:prstGeom prst="rect">
            <a:avLst/>
          </a:prstGeom>
          <a:noFill/>
          <a:ln w="3175">
            <a:noFill/>
          </a:ln>
        </p:spPr>
        <p:txBody>
          <a:bodyPr>
            <a:spAutoFit/>
          </a:bodyPr>
          <a:p>
            <a:pPr lvl="0" algn="l" eaLnBrk="1" hangingPunct="1"/>
            <a:r>
              <a:rPr lang="zh-CN" altLang="en-US" sz="2000" b="1" dirty="0">
                <a:solidFill>
                  <a:schemeClr val="bg1"/>
                </a:solidFill>
                <a:latin typeface="Calibri" panose="020F0502020204030204" charset="0"/>
                <a:ea typeface="宋体" panose="02010600030101010101" pitchFamily="2" charset="-122"/>
              </a:rPr>
              <a:t>违反法律、行政法规强制性规定的合同。</a:t>
            </a:r>
            <a:endParaRPr lang="zh-CN" altLang="en-US" sz="2000" b="1" dirty="0">
              <a:solidFill>
                <a:schemeClr val="bg1"/>
              </a:solidFill>
              <a:latin typeface="Calibri" panose="020F0502020204030204" charset="0"/>
              <a:ea typeface="宋体" panose="0201060003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标题 37889"/>
          <p:cNvSpPr>
            <a:spLocks noGrp="1"/>
          </p:cNvSpPr>
          <p:nvPr>
            <p:ph type="title"/>
          </p:nvPr>
        </p:nvSpPr>
        <p:spPr>
          <a:xfrm>
            <a:off x="1990725" y="836613"/>
            <a:ext cx="8229600" cy="1143000"/>
          </a:xfrm>
        </p:spPr>
        <p:txBody>
          <a:bodyPr anchor="ctr">
            <a:normAutofit fontScale="90000"/>
          </a:bodyPr>
          <a:p>
            <a:pPr algn="l"/>
            <a:r>
              <a:rPr lang="zh-CN" altLang="en-US" b="1" dirty="0">
                <a:latin typeface="楷体_GB2312" pitchFamily="49" charset="-122"/>
                <a:ea typeface="楷体_GB2312" pitchFamily="49" charset="-122"/>
              </a:rPr>
              <a:t>课程内容</a:t>
            </a:r>
            <a:br>
              <a:rPr lang="zh-CN" altLang="en-US" b="1" dirty="0">
                <a:latin typeface="楷体_GB2312" pitchFamily="49" charset="-122"/>
                <a:ea typeface="楷体_GB2312" pitchFamily="49" charset="-122"/>
              </a:rPr>
            </a:br>
            <a:endParaRPr lang="zh-CN" altLang="en-US" b="1" dirty="0">
              <a:latin typeface="楷体_GB2312" pitchFamily="49" charset="-122"/>
              <a:ea typeface="楷体_GB2312" pitchFamily="49" charset="-122"/>
            </a:endParaRPr>
          </a:p>
        </p:txBody>
      </p:sp>
      <p:sp>
        <p:nvSpPr>
          <p:cNvPr id="13314" name="任意多边形 37891"/>
          <p:cNvSpPr/>
          <p:nvPr/>
        </p:nvSpPr>
        <p:spPr>
          <a:xfrm flipH="1">
            <a:off x="2819400" y="2895600"/>
            <a:ext cx="2063750" cy="1728788"/>
          </a:xfrm>
          <a:custGeom>
            <a:avLst/>
            <a:gdLst/>
            <a:ahLst/>
            <a:cxnLst/>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gradFill rotWithShape="1">
            <a:gsLst>
              <a:gs pos="0">
                <a:srgbClr val="375A84"/>
              </a:gs>
              <a:gs pos="100000">
                <a:schemeClr val="accent1"/>
              </a:gs>
            </a:gsLst>
            <a:lin ang="18900000" scaled="1"/>
            <a:tileRect/>
          </a:gradFill>
          <a:ln w="28575" cap="flat" cmpd="sng">
            <a:solidFill>
              <a:srgbClr val="F8F8F8"/>
            </a:solidFill>
            <a:prstDash val="solid"/>
            <a:round/>
            <a:headEnd type="none" w="med" len="med"/>
            <a:tailEnd type="none" w="med" len="med"/>
          </a:ln>
          <a:effectLst>
            <a:outerShdw dist="107763" dir="2699999" algn="ctr" rotWithShape="0">
              <a:srgbClr val="1C1C1C">
                <a:alpha val="50000"/>
              </a:srgbClr>
            </a:outerShdw>
          </a:effectLst>
        </p:spPr>
        <p:txBody>
          <a:bodyPr/>
          <a:p>
            <a:endParaRPr lang="zh-CN" altLang="en-US"/>
          </a:p>
        </p:txBody>
      </p:sp>
      <p:sp>
        <p:nvSpPr>
          <p:cNvPr id="13315" name="任意多边形 37892"/>
          <p:cNvSpPr/>
          <p:nvPr/>
        </p:nvSpPr>
        <p:spPr>
          <a:xfrm>
            <a:off x="5303838" y="2924175"/>
            <a:ext cx="2063750" cy="1728788"/>
          </a:xfrm>
          <a:custGeom>
            <a:avLst/>
            <a:gdLst/>
            <a:ahLst/>
            <a:cxnLst/>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gradFill rotWithShape="1">
            <a:gsLst>
              <a:gs pos="0">
                <a:srgbClr val="9A403E"/>
              </a:gs>
              <a:gs pos="100000">
                <a:schemeClr val="accent2"/>
              </a:gs>
            </a:gsLst>
            <a:lin ang="18900000" scaled="1"/>
            <a:tileRect/>
          </a:gradFill>
          <a:ln w="28575" cap="flat" cmpd="sng">
            <a:solidFill>
              <a:srgbClr val="F8F8F8"/>
            </a:solidFill>
            <a:prstDash val="solid"/>
            <a:round/>
            <a:headEnd type="none" w="med" len="med"/>
            <a:tailEnd type="none" w="med" len="med"/>
          </a:ln>
          <a:effectLst>
            <a:outerShdw dist="107763" dir="2699999" algn="ctr" rotWithShape="0">
              <a:srgbClr val="1C1C1C">
                <a:alpha val="50000"/>
              </a:srgbClr>
            </a:outerShdw>
          </a:effectLst>
        </p:spPr>
        <p:txBody>
          <a:bodyPr/>
          <a:p>
            <a:endParaRPr lang="zh-CN" altLang="en-US"/>
          </a:p>
        </p:txBody>
      </p:sp>
      <p:sp>
        <p:nvSpPr>
          <p:cNvPr id="13316" name="任意多边形 37893"/>
          <p:cNvSpPr/>
          <p:nvPr/>
        </p:nvSpPr>
        <p:spPr>
          <a:xfrm>
            <a:off x="5334000" y="4876800"/>
            <a:ext cx="2063750" cy="1728788"/>
          </a:xfrm>
          <a:custGeom>
            <a:avLst/>
            <a:gdLst/>
            <a:ahLst/>
            <a:cxnLst/>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gradFill rotWithShape="1">
            <a:gsLst>
              <a:gs pos="0">
                <a:schemeClr val="folHlink"/>
              </a:gs>
              <a:gs pos="100000">
                <a:srgbClr val="610061"/>
              </a:gs>
            </a:gsLst>
            <a:lin ang="18900000" scaled="1"/>
            <a:tileRect/>
          </a:gradFill>
          <a:ln w="28575" cap="flat" cmpd="sng">
            <a:solidFill>
              <a:srgbClr val="F8F8F8"/>
            </a:solidFill>
            <a:prstDash val="solid"/>
            <a:round/>
            <a:headEnd type="none" w="med" len="med"/>
            <a:tailEnd type="none" w="med" len="med"/>
          </a:ln>
          <a:effectLst>
            <a:outerShdw dist="107763" dir="2699999" algn="ctr" rotWithShape="0">
              <a:srgbClr val="1C1C1C">
                <a:alpha val="50000"/>
              </a:srgbClr>
            </a:outerShdw>
          </a:effectLst>
        </p:spPr>
        <p:txBody>
          <a:bodyPr/>
          <a:p>
            <a:endParaRPr lang="zh-CN" altLang="en-US"/>
          </a:p>
        </p:txBody>
      </p:sp>
      <p:sp>
        <p:nvSpPr>
          <p:cNvPr id="13317" name="任意多边形 37894"/>
          <p:cNvSpPr/>
          <p:nvPr/>
        </p:nvSpPr>
        <p:spPr>
          <a:xfrm flipH="1">
            <a:off x="2819400" y="4876800"/>
            <a:ext cx="2063750" cy="1728788"/>
          </a:xfrm>
          <a:custGeom>
            <a:avLst/>
            <a:gdLst/>
            <a:ahLst/>
            <a:cxnLst/>
            <a:pathLst>
              <a:path w="1299" h="1008">
                <a:moveTo>
                  <a:pt x="303" y="1008"/>
                </a:moveTo>
                <a:cubicBezTo>
                  <a:pt x="801" y="1008"/>
                  <a:pt x="1299" y="1008"/>
                  <a:pt x="1299" y="1008"/>
                </a:cubicBezTo>
                <a:cubicBezTo>
                  <a:pt x="1299" y="1008"/>
                  <a:pt x="1297" y="661"/>
                  <a:pt x="1296" y="315"/>
                </a:cubicBezTo>
                <a:cubicBezTo>
                  <a:pt x="1290" y="150"/>
                  <a:pt x="1161" y="0"/>
                  <a:pt x="942" y="0"/>
                </a:cubicBezTo>
                <a:cubicBezTo>
                  <a:pt x="472" y="0"/>
                  <a:pt x="3" y="0"/>
                  <a:pt x="3" y="0"/>
                </a:cubicBezTo>
                <a:cubicBezTo>
                  <a:pt x="3" y="0"/>
                  <a:pt x="1" y="361"/>
                  <a:pt x="0" y="723"/>
                </a:cubicBezTo>
                <a:cubicBezTo>
                  <a:pt x="0" y="915"/>
                  <a:pt x="144" y="1002"/>
                  <a:pt x="303" y="1008"/>
                </a:cubicBezTo>
                <a:close/>
              </a:path>
            </a:pathLst>
          </a:custGeom>
          <a:gradFill rotWithShape="1">
            <a:gsLst>
              <a:gs pos="0">
                <a:schemeClr val="hlink"/>
              </a:gs>
              <a:gs pos="100000">
                <a:srgbClr val="0000A9"/>
              </a:gs>
            </a:gsLst>
            <a:lin ang="18900000" scaled="1"/>
            <a:tileRect/>
          </a:gradFill>
          <a:ln w="28575" cap="flat" cmpd="sng">
            <a:solidFill>
              <a:srgbClr val="F8F8F8"/>
            </a:solidFill>
            <a:prstDash val="solid"/>
            <a:round/>
            <a:headEnd type="none" w="med" len="med"/>
            <a:tailEnd type="none" w="med" len="med"/>
          </a:ln>
          <a:effectLst>
            <a:outerShdw dist="107763" dir="2699999" algn="ctr" rotWithShape="0">
              <a:srgbClr val="1C1C1C">
                <a:alpha val="50000"/>
              </a:srgbClr>
            </a:outerShdw>
          </a:effectLst>
        </p:spPr>
        <p:txBody>
          <a:bodyPr/>
          <a:p>
            <a:endParaRPr lang="zh-CN" altLang="en-US"/>
          </a:p>
        </p:txBody>
      </p:sp>
      <p:sp>
        <p:nvSpPr>
          <p:cNvPr id="13318" name="椭圆 37895"/>
          <p:cNvSpPr/>
          <p:nvPr/>
        </p:nvSpPr>
        <p:spPr>
          <a:xfrm>
            <a:off x="3962400" y="3733800"/>
            <a:ext cx="2081213" cy="2082800"/>
          </a:xfrm>
          <a:prstGeom prst="ellipse">
            <a:avLst/>
          </a:prstGeom>
          <a:solidFill>
            <a:srgbClr val="FEFFFF">
              <a:alpha val="50000"/>
            </a:srgbClr>
          </a:solidFill>
          <a:ln w="9525">
            <a:noFill/>
          </a:ln>
        </p:spPr>
        <p:txBody>
          <a:bodyPr anchor="t"/>
          <a:p>
            <a:pPr lvl="0"/>
            <a:endParaRPr lang="zh-CN" altLang="en-US">
              <a:latin typeface="Arial" panose="020B0604020202020204" pitchFamily="34" charset="0"/>
              <a:ea typeface="宋体" panose="02010600030101010101" pitchFamily="2" charset="-122"/>
            </a:endParaRPr>
          </a:p>
        </p:txBody>
      </p:sp>
      <p:sp>
        <p:nvSpPr>
          <p:cNvPr id="13319" name="文本框 37896"/>
          <p:cNvSpPr txBox="1"/>
          <p:nvPr/>
        </p:nvSpPr>
        <p:spPr>
          <a:xfrm>
            <a:off x="3124200" y="3124200"/>
            <a:ext cx="1579563" cy="822960"/>
          </a:xfrm>
          <a:prstGeom prst="rect">
            <a:avLst/>
          </a:prstGeom>
          <a:noFill/>
          <a:ln w="9525">
            <a:noFill/>
          </a:ln>
        </p:spPr>
        <p:txBody>
          <a:bodyPr anchor="t">
            <a:spAutoFit/>
          </a:bodyPr>
          <a:p>
            <a:pPr lvl="0" algn="ctr">
              <a:spcBef>
                <a:spcPct val="50000"/>
              </a:spcBef>
            </a:pPr>
            <a:r>
              <a:rPr lang="zh-CN" altLang="en-US" sz="2400" b="1" dirty="0">
                <a:solidFill>
                  <a:srgbClr val="FFFFFF"/>
                </a:solidFill>
                <a:latin typeface="Arial" panose="020B0604020202020204" pitchFamily="34" charset="0"/>
                <a:ea typeface="Arial" panose="020B0604020202020204" pitchFamily="34" charset="0"/>
                <a:sym typeface="Arial" panose="020B0604020202020204" pitchFamily="34" charset="0"/>
              </a:rPr>
              <a:t>市场运行法</a:t>
            </a:r>
            <a:endParaRPr lang="zh-CN" altLang="en-US" sz="2400" b="1" dirty="0">
              <a:solidFill>
                <a:srgbClr val="FFFFFF"/>
              </a:solidFill>
              <a:latin typeface="Arial" panose="020B0604020202020204" pitchFamily="34" charset="0"/>
              <a:ea typeface="Arial" panose="020B0604020202020204" pitchFamily="34" charset="0"/>
            </a:endParaRPr>
          </a:p>
        </p:txBody>
      </p:sp>
      <p:sp>
        <p:nvSpPr>
          <p:cNvPr id="13320" name="文本框 37897"/>
          <p:cNvSpPr txBox="1"/>
          <p:nvPr/>
        </p:nvSpPr>
        <p:spPr>
          <a:xfrm>
            <a:off x="5562600" y="3124200"/>
            <a:ext cx="1579563" cy="822960"/>
          </a:xfrm>
          <a:prstGeom prst="rect">
            <a:avLst/>
          </a:prstGeom>
          <a:noFill/>
          <a:ln w="9525">
            <a:noFill/>
          </a:ln>
        </p:spPr>
        <p:txBody>
          <a:bodyPr anchor="t">
            <a:spAutoFit/>
          </a:bodyPr>
          <a:p>
            <a:pPr lvl="0" algn="ctr">
              <a:spcBef>
                <a:spcPct val="50000"/>
              </a:spcBef>
            </a:pPr>
            <a:r>
              <a:rPr lang="zh-CN" altLang="en-US" sz="2400" b="1" dirty="0">
                <a:solidFill>
                  <a:srgbClr val="FFFFFF"/>
                </a:solidFill>
                <a:latin typeface="Arial" panose="020B0604020202020204" pitchFamily="34" charset="0"/>
                <a:ea typeface="Arial" panose="020B0604020202020204" pitchFamily="34" charset="0"/>
              </a:rPr>
              <a:t>市场主体法</a:t>
            </a:r>
            <a:endParaRPr lang="zh-CN" altLang="en-US" sz="2400" b="1" dirty="0">
              <a:solidFill>
                <a:srgbClr val="FFFFFF"/>
              </a:solidFill>
              <a:latin typeface="Arial" panose="020B0604020202020204" pitchFamily="34" charset="0"/>
              <a:ea typeface="Arial" panose="020B0604020202020204" pitchFamily="34" charset="0"/>
            </a:endParaRPr>
          </a:p>
        </p:txBody>
      </p:sp>
      <p:sp>
        <p:nvSpPr>
          <p:cNvPr id="13321" name="文本框 37898"/>
          <p:cNvSpPr txBox="1"/>
          <p:nvPr/>
        </p:nvSpPr>
        <p:spPr>
          <a:xfrm>
            <a:off x="2895600" y="5562600"/>
            <a:ext cx="1579563" cy="822960"/>
          </a:xfrm>
          <a:prstGeom prst="rect">
            <a:avLst/>
          </a:prstGeom>
          <a:noFill/>
          <a:ln w="9525">
            <a:noFill/>
          </a:ln>
        </p:spPr>
        <p:txBody>
          <a:bodyPr anchor="t">
            <a:spAutoFit/>
          </a:bodyPr>
          <a:p>
            <a:pPr lvl="0" algn="ctr">
              <a:spcBef>
                <a:spcPct val="50000"/>
              </a:spcBef>
            </a:pPr>
            <a:r>
              <a:rPr lang="zh-CN" altLang="en-US" sz="2400" b="1" dirty="0">
                <a:solidFill>
                  <a:srgbClr val="FFFFFF"/>
                </a:solidFill>
                <a:latin typeface="Arial" panose="020B0604020202020204" pitchFamily="34" charset="0"/>
                <a:ea typeface="Arial" panose="020B0604020202020204" pitchFamily="34" charset="0"/>
              </a:rPr>
              <a:t>经济规制法</a:t>
            </a:r>
            <a:endParaRPr lang="zh-CN" altLang="en-US" sz="2400" b="1" dirty="0">
              <a:solidFill>
                <a:srgbClr val="FFFFFF"/>
              </a:solidFill>
              <a:latin typeface="Arial" panose="020B0604020202020204" pitchFamily="34" charset="0"/>
              <a:ea typeface="Arial" panose="020B0604020202020204" pitchFamily="34" charset="0"/>
            </a:endParaRPr>
          </a:p>
        </p:txBody>
      </p:sp>
      <p:sp>
        <p:nvSpPr>
          <p:cNvPr id="13322" name="文本框 37899"/>
          <p:cNvSpPr txBox="1"/>
          <p:nvPr/>
        </p:nvSpPr>
        <p:spPr>
          <a:xfrm>
            <a:off x="5715000" y="5638800"/>
            <a:ext cx="1579563" cy="822960"/>
          </a:xfrm>
          <a:prstGeom prst="rect">
            <a:avLst/>
          </a:prstGeom>
          <a:noFill/>
          <a:ln w="9525">
            <a:noFill/>
          </a:ln>
        </p:spPr>
        <p:txBody>
          <a:bodyPr anchor="t">
            <a:spAutoFit/>
          </a:bodyPr>
          <a:p>
            <a:pPr lvl="0" algn="ctr">
              <a:spcBef>
                <a:spcPct val="50000"/>
              </a:spcBef>
            </a:pPr>
            <a:r>
              <a:rPr lang="zh-CN" altLang="en-US" sz="2400" b="1" dirty="0">
                <a:latin typeface="Arial" panose="020B0604020202020204" pitchFamily="34" charset="0"/>
                <a:ea typeface="Arial" panose="020B0604020202020204" pitchFamily="34" charset="0"/>
              </a:rPr>
              <a:t>社会保障法</a:t>
            </a:r>
            <a:endParaRPr lang="zh-CN" altLang="en-US" sz="2400" b="1" dirty="0">
              <a:latin typeface="Arial" panose="020B0604020202020204" pitchFamily="34" charset="0"/>
              <a:ea typeface="Arial" panose="020B0604020202020204" pitchFamily="34" charset="0"/>
            </a:endParaRPr>
          </a:p>
        </p:txBody>
      </p:sp>
      <p:sp>
        <p:nvSpPr>
          <p:cNvPr id="37901" name="矩形 37900"/>
          <p:cNvSpPr/>
          <p:nvPr/>
        </p:nvSpPr>
        <p:spPr>
          <a:xfrm>
            <a:off x="4419600" y="4495800"/>
            <a:ext cx="1332230" cy="365760"/>
          </a:xfrm>
          <a:prstGeom prst="rect">
            <a:avLst/>
          </a:prstGeom>
          <a:noFill/>
          <a:ln w="9525">
            <a:noFill/>
            <a:miter/>
          </a:ln>
        </p:spPr>
        <p:txBody>
          <a:bodyPr wrap="none" anchor="t">
            <a:spAutoFit/>
          </a:bodyPr>
          <a:p>
            <a:pPr lvl="0" eaLnBrk="1" fontAlgn="base" hangingPunct="1"/>
            <a:r>
              <a:rPr lang="zh-CN" altLang="en-US" b="1" strike="noStrike" noProof="1" dirty="0">
                <a:solidFill>
                  <a:srgbClr val="080808"/>
                </a:solidFill>
                <a:effectLst>
                  <a:outerShdw blurRad="38100" dist="38100" dir="2700000">
                    <a:srgbClr val="C0C0C0"/>
                  </a:outerShdw>
                </a:effectLst>
                <a:latin typeface="Arial" panose="020B0604020202020204" pitchFamily="34" charset="0"/>
                <a:ea typeface="Arial" panose="020B0604020202020204" pitchFamily="34" charset="0"/>
                <a:cs typeface="+mn-ea"/>
              </a:rPr>
              <a:t>经济法体系</a:t>
            </a:r>
            <a:endParaRPr lang="zh-CN" altLang="en-US" b="1" strike="noStrike" noProof="1" dirty="0">
              <a:solidFill>
                <a:srgbClr val="080808"/>
              </a:solidFill>
              <a:effectLst>
                <a:outerShdw blurRad="38100" dist="38100" dir="2700000">
                  <a:srgbClr val="C0C0C0"/>
                </a:outerShdw>
              </a:effectLst>
              <a:latin typeface="Arial" panose="020B0604020202020204" pitchFamily="34" charset="0"/>
              <a:ea typeface="Arial" panose="020B060402020202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饼形 16"/>
          <p:cNvSpPr/>
          <p:nvPr/>
        </p:nvSpPr>
        <p:spPr>
          <a:xfrm rot="18000000" flipH="1" flipV="1">
            <a:off x="6919119" y="5071269"/>
            <a:ext cx="1492250" cy="1030288"/>
          </a:xfrm>
          <a:prstGeom prst="pie">
            <a:avLst>
              <a:gd name="adj1" fmla="val 14391128"/>
              <a:gd name="adj2" fmla="val 16989792"/>
            </a:avLst>
          </a:pr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1" name="饼形 10"/>
          <p:cNvSpPr/>
          <p:nvPr/>
        </p:nvSpPr>
        <p:spPr>
          <a:xfrm rot="3600000" flipH="1">
            <a:off x="6919119" y="975519"/>
            <a:ext cx="1492250" cy="1030288"/>
          </a:xfrm>
          <a:prstGeom prst="pie">
            <a:avLst>
              <a:gd name="adj1" fmla="val 14391128"/>
              <a:gd name="adj2" fmla="val 16989792"/>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4" name="饼形 13"/>
          <p:cNvSpPr/>
          <p:nvPr/>
        </p:nvSpPr>
        <p:spPr>
          <a:xfrm rot="3600000" flipV="1">
            <a:off x="3846513" y="5072063"/>
            <a:ext cx="1492250" cy="1028700"/>
          </a:xfrm>
          <a:prstGeom prst="pie">
            <a:avLst>
              <a:gd name="adj1" fmla="val 14391128"/>
              <a:gd name="adj2" fmla="val 16989792"/>
            </a:avLst>
          </a:pr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7" name="饼形 6"/>
          <p:cNvSpPr/>
          <p:nvPr/>
        </p:nvSpPr>
        <p:spPr>
          <a:xfrm rot="18000000">
            <a:off x="3846513" y="976313"/>
            <a:ext cx="1492250" cy="1028700"/>
          </a:xfrm>
          <a:prstGeom prst="pie">
            <a:avLst>
              <a:gd name="adj1" fmla="val 14391128"/>
              <a:gd name="adj2" fmla="val 16989792"/>
            </a:avLst>
          </a:pr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pic>
        <p:nvPicPr>
          <p:cNvPr id="77830" name="Picture 3"/>
          <p:cNvPicPr>
            <a:picLocks noChangeAspect="1"/>
          </p:cNvPicPr>
          <p:nvPr/>
        </p:nvPicPr>
        <p:blipFill>
          <a:blip r:embed="rId1"/>
          <a:srcRect l="7205" r="2766" b="57680"/>
          <a:stretch>
            <a:fillRect/>
          </a:stretch>
        </p:blipFill>
        <p:spPr>
          <a:xfrm>
            <a:off x="2867025" y="1295400"/>
            <a:ext cx="2436813" cy="196850"/>
          </a:xfrm>
          <a:prstGeom prst="rect">
            <a:avLst/>
          </a:prstGeom>
          <a:noFill/>
          <a:ln w="9525">
            <a:noFill/>
          </a:ln>
        </p:spPr>
      </p:pic>
      <p:pic>
        <p:nvPicPr>
          <p:cNvPr id="77831" name="Picture 3"/>
          <p:cNvPicPr>
            <a:picLocks noChangeAspect="1"/>
          </p:cNvPicPr>
          <p:nvPr/>
        </p:nvPicPr>
        <p:blipFill>
          <a:blip r:embed="rId1"/>
          <a:srcRect l="7205" r="2766" b="57680"/>
          <a:stretch>
            <a:fillRect/>
          </a:stretch>
        </p:blipFill>
        <p:spPr>
          <a:xfrm>
            <a:off x="6964363" y="1296988"/>
            <a:ext cx="2436812" cy="196850"/>
          </a:xfrm>
          <a:prstGeom prst="rect">
            <a:avLst/>
          </a:prstGeom>
          <a:noFill/>
          <a:ln w="9525">
            <a:noFill/>
          </a:ln>
        </p:spPr>
      </p:pic>
      <p:pic>
        <p:nvPicPr>
          <p:cNvPr id="77832" name="Picture 3"/>
          <p:cNvPicPr>
            <a:picLocks noChangeAspect="1"/>
          </p:cNvPicPr>
          <p:nvPr/>
        </p:nvPicPr>
        <p:blipFill>
          <a:blip r:embed="rId2"/>
          <a:srcRect l="7205" t="57680" r="2766"/>
          <a:stretch>
            <a:fillRect/>
          </a:stretch>
        </p:blipFill>
        <p:spPr>
          <a:xfrm>
            <a:off x="6964363" y="5583238"/>
            <a:ext cx="2436812" cy="196850"/>
          </a:xfrm>
          <a:prstGeom prst="rect">
            <a:avLst/>
          </a:prstGeom>
          <a:noFill/>
          <a:ln w="9525">
            <a:noFill/>
          </a:ln>
        </p:spPr>
      </p:pic>
      <p:pic>
        <p:nvPicPr>
          <p:cNvPr id="77833" name="Picture 3"/>
          <p:cNvPicPr>
            <a:picLocks noChangeAspect="1"/>
          </p:cNvPicPr>
          <p:nvPr/>
        </p:nvPicPr>
        <p:blipFill>
          <a:blip r:embed="rId2"/>
          <a:srcRect l="7205" t="57680" r="2766"/>
          <a:stretch>
            <a:fillRect/>
          </a:stretch>
        </p:blipFill>
        <p:spPr>
          <a:xfrm>
            <a:off x="2857500" y="5583238"/>
            <a:ext cx="2436813" cy="196850"/>
          </a:xfrm>
          <a:prstGeom prst="rect">
            <a:avLst/>
          </a:prstGeom>
          <a:noFill/>
          <a:ln w="9525">
            <a:noFill/>
          </a:ln>
        </p:spPr>
      </p:pic>
      <p:sp>
        <p:nvSpPr>
          <p:cNvPr id="77834" name="TextBox 27"/>
          <p:cNvSpPr txBox="1"/>
          <p:nvPr/>
        </p:nvSpPr>
        <p:spPr>
          <a:xfrm>
            <a:off x="1774825" y="1479550"/>
            <a:ext cx="2974975" cy="1069975"/>
          </a:xfrm>
          <a:prstGeom prst="rect">
            <a:avLst/>
          </a:prstGeom>
          <a:noFill/>
          <a:ln w="9525">
            <a:noFill/>
          </a:ln>
        </p:spPr>
        <p:txBody>
          <a:bodyPr>
            <a:spAutoFit/>
          </a:bodyPr>
          <a:p>
            <a:pPr lvl="0" algn="l" eaLnBrk="1" hangingPunct="1"/>
            <a:r>
              <a:rPr lang="en-US" altLang="zh-CN" sz="2400" b="0" dirty="0">
                <a:solidFill>
                  <a:srgbClr val="FFC000"/>
                </a:solidFill>
                <a:latin typeface="Calibri" panose="020F0502020204030204" charset="0"/>
                <a:ea typeface="宋体" panose="02010600030101010101" pitchFamily="2" charset="-122"/>
              </a:rPr>
              <a:t>01</a:t>
            </a:r>
            <a:endParaRPr lang="en-US" altLang="zh-CN" sz="2400" b="0" dirty="0">
              <a:solidFill>
                <a:srgbClr val="FFC000"/>
              </a:solidFill>
              <a:latin typeface="Calibri" panose="020F0502020204030204" charset="0"/>
              <a:ea typeface="宋体" panose="02010600030101010101" pitchFamily="2" charset="-122"/>
            </a:endParaRPr>
          </a:p>
          <a:p>
            <a:pPr lvl="0" algn="l" eaLnBrk="1" hangingPunct="1"/>
            <a:r>
              <a:rPr lang="zh-CN" altLang="en-US" sz="2000" b="1" dirty="0">
                <a:latin typeface="Calibri" panose="020F0502020204030204" charset="0"/>
                <a:ea typeface="宋体" panose="02010600030101010101" pitchFamily="2" charset="-122"/>
              </a:rPr>
              <a:t>限制行为能力人订立的合同。</a:t>
            </a:r>
            <a:endParaRPr lang="zh-CN" altLang="en-US" sz="2000" b="1" dirty="0">
              <a:latin typeface="Calibri" panose="020F0502020204030204" charset="0"/>
              <a:ea typeface="宋体" panose="02010600030101010101" pitchFamily="2" charset="-122"/>
            </a:endParaRPr>
          </a:p>
        </p:txBody>
      </p:sp>
      <p:sp>
        <p:nvSpPr>
          <p:cNvPr id="5" name="右箭头 4"/>
          <p:cNvSpPr/>
          <p:nvPr/>
        </p:nvSpPr>
        <p:spPr>
          <a:xfrm rot="2510246">
            <a:off x="4151313" y="728663"/>
            <a:ext cx="2243138" cy="1939925"/>
          </a:xfrm>
          <a:custGeom>
            <a:avLst/>
            <a:gdLst>
              <a:gd name="connsiteX0" fmla="*/ 0 w 1475967"/>
              <a:gd name="connsiteY0" fmla="*/ 363884 h 1455537"/>
              <a:gd name="connsiteX1" fmla="*/ 748199 w 1475967"/>
              <a:gd name="connsiteY1" fmla="*/ 363884 h 1455537"/>
              <a:gd name="connsiteX2" fmla="*/ 748199 w 1475967"/>
              <a:gd name="connsiteY2" fmla="*/ 0 h 1455537"/>
              <a:gd name="connsiteX3" fmla="*/ 1475967 w 1475967"/>
              <a:gd name="connsiteY3" fmla="*/ 727769 h 1455537"/>
              <a:gd name="connsiteX4" fmla="*/ 748199 w 1475967"/>
              <a:gd name="connsiteY4" fmla="*/ 1455537 h 1455537"/>
              <a:gd name="connsiteX5" fmla="*/ 748199 w 1475967"/>
              <a:gd name="connsiteY5" fmla="*/ 1091653 h 1455537"/>
              <a:gd name="connsiteX6" fmla="*/ 0 w 1475967"/>
              <a:gd name="connsiteY6" fmla="*/ 1091653 h 1455537"/>
              <a:gd name="connsiteX7" fmla="*/ 0 w 1475967"/>
              <a:gd name="connsiteY7" fmla="*/ 363884 h 1455537"/>
              <a:gd name="connsiteX0-1" fmla="*/ 762655 w 2238622"/>
              <a:gd name="connsiteY0-2" fmla="*/ 363884 h 1455537"/>
              <a:gd name="connsiteX1-3" fmla="*/ 1510854 w 2238622"/>
              <a:gd name="connsiteY1-4" fmla="*/ 363884 h 1455537"/>
              <a:gd name="connsiteX2-5" fmla="*/ 1510854 w 2238622"/>
              <a:gd name="connsiteY2-6" fmla="*/ 0 h 1455537"/>
              <a:gd name="connsiteX3-7" fmla="*/ 2238622 w 2238622"/>
              <a:gd name="connsiteY3-8" fmla="*/ 727769 h 1455537"/>
              <a:gd name="connsiteX4-9" fmla="*/ 1510854 w 2238622"/>
              <a:gd name="connsiteY4-10" fmla="*/ 1455537 h 1455537"/>
              <a:gd name="connsiteX5-11" fmla="*/ 1510854 w 2238622"/>
              <a:gd name="connsiteY5-12" fmla="*/ 1091653 h 1455537"/>
              <a:gd name="connsiteX6-13" fmla="*/ 0 w 2238622"/>
              <a:gd name="connsiteY6-14" fmla="*/ 1058508 h 1455537"/>
              <a:gd name="connsiteX7-15" fmla="*/ 762655 w 2238622"/>
              <a:gd name="connsiteY7-16" fmla="*/ 363884 h 1455537"/>
              <a:gd name="connsiteX0-17" fmla="*/ 767420 w 2243387"/>
              <a:gd name="connsiteY0-18" fmla="*/ 363884 h 1455537"/>
              <a:gd name="connsiteX1-19" fmla="*/ 1515619 w 2243387"/>
              <a:gd name="connsiteY1-20" fmla="*/ 363884 h 1455537"/>
              <a:gd name="connsiteX2-21" fmla="*/ 1515619 w 2243387"/>
              <a:gd name="connsiteY2-22" fmla="*/ 0 h 1455537"/>
              <a:gd name="connsiteX3-23" fmla="*/ 2243387 w 2243387"/>
              <a:gd name="connsiteY3-24" fmla="*/ 727769 h 1455537"/>
              <a:gd name="connsiteX4-25" fmla="*/ 1515619 w 2243387"/>
              <a:gd name="connsiteY4-26" fmla="*/ 1455537 h 1455537"/>
              <a:gd name="connsiteX5-27" fmla="*/ 1515619 w 2243387"/>
              <a:gd name="connsiteY5-28" fmla="*/ 1091653 h 1455537"/>
              <a:gd name="connsiteX6-29" fmla="*/ 0 w 2243387"/>
              <a:gd name="connsiteY6-30" fmla="*/ 1053186 h 1455537"/>
              <a:gd name="connsiteX7-31" fmla="*/ 767420 w 2243387"/>
              <a:gd name="connsiteY7-32" fmla="*/ 363884 h 14555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243387" h="1455537">
                <a:moveTo>
                  <a:pt x="767420" y="363884"/>
                </a:moveTo>
                <a:lnTo>
                  <a:pt x="1515619" y="363884"/>
                </a:lnTo>
                <a:lnTo>
                  <a:pt x="1515619" y="0"/>
                </a:lnTo>
                <a:lnTo>
                  <a:pt x="2243387" y="727769"/>
                </a:lnTo>
                <a:lnTo>
                  <a:pt x="1515619" y="1455537"/>
                </a:lnTo>
                <a:lnTo>
                  <a:pt x="1515619" y="1091653"/>
                </a:lnTo>
                <a:lnTo>
                  <a:pt x="0" y="1053186"/>
                </a:lnTo>
                <a:lnTo>
                  <a:pt x="767420" y="363884"/>
                </a:lnTo>
                <a:close/>
              </a:path>
            </a:pathLst>
          </a:custGeom>
          <a:gradFill flip="none" rotWithShape="1">
            <a:gsLst>
              <a:gs pos="0">
                <a:srgbClr val="FFC000">
                  <a:shade val="30000"/>
                  <a:satMod val="115000"/>
                </a:srgbClr>
              </a:gs>
              <a:gs pos="50000">
                <a:srgbClr val="FFC000">
                  <a:shade val="67500"/>
                  <a:satMod val="115000"/>
                </a:srgbClr>
              </a:gs>
              <a:gs pos="100000">
                <a:srgbClr val="FFC000">
                  <a:shade val="100000"/>
                  <a:satMod val="115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右箭头 4"/>
          <p:cNvSpPr/>
          <p:nvPr/>
        </p:nvSpPr>
        <p:spPr>
          <a:xfrm rot="19089754" flipH="1">
            <a:off x="5864225" y="728663"/>
            <a:ext cx="2243138" cy="1939925"/>
          </a:xfrm>
          <a:custGeom>
            <a:avLst/>
            <a:gdLst>
              <a:gd name="connsiteX0" fmla="*/ 0 w 1475967"/>
              <a:gd name="connsiteY0" fmla="*/ 363884 h 1455537"/>
              <a:gd name="connsiteX1" fmla="*/ 748199 w 1475967"/>
              <a:gd name="connsiteY1" fmla="*/ 363884 h 1455537"/>
              <a:gd name="connsiteX2" fmla="*/ 748199 w 1475967"/>
              <a:gd name="connsiteY2" fmla="*/ 0 h 1455537"/>
              <a:gd name="connsiteX3" fmla="*/ 1475967 w 1475967"/>
              <a:gd name="connsiteY3" fmla="*/ 727769 h 1455537"/>
              <a:gd name="connsiteX4" fmla="*/ 748199 w 1475967"/>
              <a:gd name="connsiteY4" fmla="*/ 1455537 h 1455537"/>
              <a:gd name="connsiteX5" fmla="*/ 748199 w 1475967"/>
              <a:gd name="connsiteY5" fmla="*/ 1091653 h 1455537"/>
              <a:gd name="connsiteX6" fmla="*/ 0 w 1475967"/>
              <a:gd name="connsiteY6" fmla="*/ 1091653 h 1455537"/>
              <a:gd name="connsiteX7" fmla="*/ 0 w 1475967"/>
              <a:gd name="connsiteY7" fmla="*/ 363884 h 1455537"/>
              <a:gd name="connsiteX0-1" fmla="*/ 762655 w 2238622"/>
              <a:gd name="connsiteY0-2" fmla="*/ 363884 h 1455537"/>
              <a:gd name="connsiteX1-3" fmla="*/ 1510854 w 2238622"/>
              <a:gd name="connsiteY1-4" fmla="*/ 363884 h 1455537"/>
              <a:gd name="connsiteX2-5" fmla="*/ 1510854 w 2238622"/>
              <a:gd name="connsiteY2-6" fmla="*/ 0 h 1455537"/>
              <a:gd name="connsiteX3-7" fmla="*/ 2238622 w 2238622"/>
              <a:gd name="connsiteY3-8" fmla="*/ 727769 h 1455537"/>
              <a:gd name="connsiteX4-9" fmla="*/ 1510854 w 2238622"/>
              <a:gd name="connsiteY4-10" fmla="*/ 1455537 h 1455537"/>
              <a:gd name="connsiteX5-11" fmla="*/ 1510854 w 2238622"/>
              <a:gd name="connsiteY5-12" fmla="*/ 1091653 h 1455537"/>
              <a:gd name="connsiteX6-13" fmla="*/ 0 w 2238622"/>
              <a:gd name="connsiteY6-14" fmla="*/ 1058508 h 1455537"/>
              <a:gd name="connsiteX7-15" fmla="*/ 762655 w 2238622"/>
              <a:gd name="connsiteY7-16" fmla="*/ 363884 h 1455537"/>
              <a:gd name="connsiteX0-17" fmla="*/ 767420 w 2243387"/>
              <a:gd name="connsiteY0-18" fmla="*/ 363884 h 1455537"/>
              <a:gd name="connsiteX1-19" fmla="*/ 1515619 w 2243387"/>
              <a:gd name="connsiteY1-20" fmla="*/ 363884 h 1455537"/>
              <a:gd name="connsiteX2-21" fmla="*/ 1515619 w 2243387"/>
              <a:gd name="connsiteY2-22" fmla="*/ 0 h 1455537"/>
              <a:gd name="connsiteX3-23" fmla="*/ 2243387 w 2243387"/>
              <a:gd name="connsiteY3-24" fmla="*/ 727769 h 1455537"/>
              <a:gd name="connsiteX4-25" fmla="*/ 1515619 w 2243387"/>
              <a:gd name="connsiteY4-26" fmla="*/ 1455537 h 1455537"/>
              <a:gd name="connsiteX5-27" fmla="*/ 1515619 w 2243387"/>
              <a:gd name="connsiteY5-28" fmla="*/ 1091653 h 1455537"/>
              <a:gd name="connsiteX6-29" fmla="*/ 0 w 2243387"/>
              <a:gd name="connsiteY6-30" fmla="*/ 1053186 h 1455537"/>
              <a:gd name="connsiteX7-31" fmla="*/ 767420 w 2243387"/>
              <a:gd name="connsiteY7-32" fmla="*/ 363884 h 14555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243387" h="1455537">
                <a:moveTo>
                  <a:pt x="767420" y="363884"/>
                </a:moveTo>
                <a:lnTo>
                  <a:pt x="1515619" y="363884"/>
                </a:lnTo>
                <a:lnTo>
                  <a:pt x="1515619" y="0"/>
                </a:lnTo>
                <a:lnTo>
                  <a:pt x="2243387" y="727769"/>
                </a:lnTo>
                <a:lnTo>
                  <a:pt x="1515619" y="1455537"/>
                </a:lnTo>
                <a:lnTo>
                  <a:pt x="1515619" y="1091653"/>
                </a:lnTo>
                <a:lnTo>
                  <a:pt x="0" y="1053186"/>
                </a:lnTo>
                <a:lnTo>
                  <a:pt x="767420" y="363884"/>
                </a:lnTo>
                <a:close/>
              </a:path>
            </a:pathLst>
          </a:cu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右箭头 4"/>
          <p:cNvSpPr/>
          <p:nvPr/>
        </p:nvSpPr>
        <p:spPr>
          <a:xfrm rot="19089754" flipV="1">
            <a:off x="4151313" y="4408488"/>
            <a:ext cx="2243138" cy="1941513"/>
          </a:xfrm>
          <a:custGeom>
            <a:avLst/>
            <a:gdLst>
              <a:gd name="connsiteX0" fmla="*/ 0 w 1475967"/>
              <a:gd name="connsiteY0" fmla="*/ 363884 h 1455537"/>
              <a:gd name="connsiteX1" fmla="*/ 748199 w 1475967"/>
              <a:gd name="connsiteY1" fmla="*/ 363884 h 1455537"/>
              <a:gd name="connsiteX2" fmla="*/ 748199 w 1475967"/>
              <a:gd name="connsiteY2" fmla="*/ 0 h 1455537"/>
              <a:gd name="connsiteX3" fmla="*/ 1475967 w 1475967"/>
              <a:gd name="connsiteY3" fmla="*/ 727769 h 1455537"/>
              <a:gd name="connsiteX4" fmla="*/ 748199 w 1475967"/>
              <a:gd name="connsiteY4" fmla="*/ 1455537 h 1455537"/>
              <a:gd name="connsiteX5" fmla="*/ 748199 w 1475967"/>
              <a:gd name="connsiteY5" fmla="*/ 1091653 h 1455537"/>
              <a:gd name="connsiteX6" fmla="*/ 0 w 1475967"/>
              <a:gd name="connsiteY6" fmla="*/ 1091653 h 1455537"/>
              <a:gd name="connsiteX7" fmla="*/ 0 w 1475967"/>
              <a:gd name="connsiteY7" fmla="*/ 363884 h 1455537"/>
              <a:gd name="connsiteX0-1" fmla="*/ 762655 w 2238622"/>
              <a:gd name="connsiteY0-2" fmla="*/ 363884 h 1455537"/>
              <a:gd name="connsiteX1-3" fmla="*/ 1510854 w 2238622"/>
              <a:gd name="connsiteY1-4" fmla="*/ 363884 h 1455537"/>
              <a:gd name="connsiteX2-5" fmla="*/ 1510854 w 2238622"/>
              <a:gd name="connsiteY2-6" fmla="*/ 0 h 1455537"/>
              <a:gd name="connsiteX3-7" fmla="*/ 2238622 w 2238622"/>
              <a:gd name="connsiteY3-8" fmla="*/ 727769 h 1455537"/>
              <a:gd name="connsiteX4-9" fmla="*/ 1510854 w 2238622"/>
              <a:gd name="connsiteY4-10" fmla="*/ 1455537 h 1455537"/>
              <a:gd name="connsiteX5-11" fmla="*/ 1510854 w 2238622"/>
              <a:gd name="connsiteY5-12" fmla="*/ 1091653 h 1455537"/>
              <a:gd name="connsiteX6-13" fmla="*/ 0 w 2238622"/>
              <a:gd name="connsiteY6-14" fmla="*/ 1058508 h 1455537"/>
              <a:gd name="connsiteX7-15" fmla="*/ 762655 w 2238622"/>
              <a:gd name="connsiteY7-16" fmla="*/ 363884 h 1455537"/>
              <a:gd name="connsiteX0-17" fmla="*/ 767420 w 2243387"/>
              <a:gd name="connsiteY0-18" fmla="*/ 363884 h 1455537"/>
              <a:gd name="connsiteX1-19" fmla="*/ 1515619 w 2243387"/>
              <a:gd name="connsiteY1-20" fmla="*/ 363884 h 1455537"/>
              <a:gd name="connsiteX2-21" fmla="*/ 1515619 w 2243387"/>
              <a:gd name="connsiteY2-22" fmla="*/ 0 h 1455537"/>
              <a:gd name="connsiteX3-23" fmla="*/ 2243387 w 2243387"/>
              <a:gd name="connsiteY3-24" fmla="*/ 727769 h 1455537"/>
              <a:gd name="connsiteX4-25" fmla="*/ 1515619 w 2243387"/>
              <a:gd name="connsiteY4-26" fmla="*/ 1455537 h 1455537"/>
              <a:gd name="connsiteX5-27" fmla="*/ 1515619 w 2243387"/>
              <a:gd name="connsiteY5-28" fmla="*/ 1091653 h 1455537"/>
              <a:gd name="connsiteX6-29" fmla="*/ 0 w 2243387"/>
              <a:gd name="connsiteY6-30" fmla="*/ 1053186 h 1455537"/>
              <a:gd name="connsiteX7-31" fmla="*/ 767420 w 2243387"/>
              <a:gd name="connsiteY7-32" fmla="*/ 363884 h 14555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243387" h="1455537">
                <a:moveTo>
                  <a:pt x="767420" y="363884"/>
                </a:moveTo>
                <a:lnTo>
                  <a:pt x="1515619" y="363884"/>
                </a:lnTo>
                <a:lnTo>
                  <a:pt x="1515619" y="0"/>
                </a:lnTo>
                <a:lnTo>
                  <a:pt x="2243387" y="727769"/>
                </a:lnTo>
                <a:lnTo>
                  <a:pt x="1515619" y="1455537"/>
                </a:lnTo>
                <a:lnTo>
                  <a:pt x="1515619" y="1091653"/>
                </a:lnTo>
                <a:lnTo>
                  <a:pt x="0" y="1053186"/>
                </a:lnTo>
                <a:lnTo>
                  <a:pt x="767420" y="363884"/>
                </a:lnTo>
                <a:close/>
              </a:path>
            </a:pathLst>
          </a:custGeom>
          <a:gradFill flip="none" rotWithShape="1">
            <a:gsLst>
              <a:gs pos="0">
                <a:schemeClr val="tx1">
                  <a:lumMod val="65000"/>
                  <a:lumOff val="35000"/>
                  <a:shade val="30000"/>
                  <a:satMod val="115000"/>
                </a:schemeClr>
              </a:gs>
              <a:gs pos="50000">
                <a:schemeClr val="tx1">
                  <a:lumMod val="65000"/>
                  <a:lumOff val="35000"/>
                  <a:shade val="67500"/>
                  <a:satMod val="115000"/>
                </a:schemeClr>
              </a:gs>
              <a:gs pos="100000">
                <a:schemeClr val="tx1">
                  <a:lumMod val="65000"/>
                  <a:lumOff val="35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6" name="右箭头 4"/>
          <p:cNvSpPr/>
          <p:nvPr/>
        </p:nvSpPr>
        <p:spPr>
          <a:xfrm rot="2510246" flipH="1" flipV="1">
            <a:off x="5864225" y="4408488"/>
            <a:ext cx="2243138" cy="1941513"/>
          </a:xfrm>
          <a:custGeom>
            <a:avLst/>
            <a:gdLst>
              <a:gd name="connsiteX0" fmla="*/ 0 w 1475967"/>
              <a:gd name="connsiteY0" fmla="*/ 363884 h 1455537"/>
              <a:gd name="connsiteX1" fmla="*/ 748199 w 1475967"/>
              <a:gd name="connsiteY1" fmla="*/ 363884 h 1455537"/>
              <a:gd name="connsiteX2" fmla="*/ 748199 w 1475967"/>
              <a:gd name="connsiteY2" fmla="*/ 0 h 1455537"/>
              <a:gd name="connsiteX3" fmla="*/ 1475967 w 1475967"/>
              <a:gd name="connsiteY3" fmla="*/ 727769 h 1455537"/>
              <a:gd name="connsiteX4" fmla="*/ 748199 w 1475967"/>
              <a:gd name="connsiteY4" fmla="*/ 1455537 h 1455537"/>
              <a:gd name="connsiteX5" fmla="*/ 748199 w 1475967"/>
              <a:gd name="connsiteY5" fmla="*/ 1091653 h 1455537"/>
              <a:gd name="connsiteX6" fmla="*/ 0 w 1475967"/>
              <a:gd name="connsiteY6" fmla="*/ 1091653 h 1455537"/>
              <a:gd name="connsiteX7" fmla="*/ 0 w 1475967"/>
              <a:gd name="connsiteY7" fmla="*/ 363884 h 1455537"/>
              <a:gd name="connsiteX0-1" fmla="*/ 762655 w 2238622"/>
              <a:gd name="connsiteY0-2" fmla="*/ 363884 h 1455537"/>
              <a:gd name="connsiteX1-3" fmla="*/ 1510854 w 2238622"/>
              <a:gd name="connsiteY1-4" fmla="*/ 363884 h 1455537"/>
              <a:gd name="connsiteX2-5" fmla="*/ 1510854 w 2238622"/>
              <a:gd name="connsiteY2-6" fmla="*/ 0 h 1455537"/>
              <a:gd name="connsiteX3-7" fmla="*/ 2238622 w 2238622"/>
              <a:gd name="connsiteY3-8" fmla="*/ 727769 h 1455537"/>
              <a:gd name="connsiteX4-9" fmla="*/ 1510854 w 2238622"/>
              <a:gd name="connsiteY4-10" fmla="*/ 1455537 h 1455537"/>
              <a:gd name="connsiteX5-11" fmla="*/ 1510854 w 2238622"/>
              <a:gd name="connsiteY5-12" fmla="*/ 1091653 h 1455537"/>
              <a:gd name="connsiteX6-13" fmla="*/ 0 w 2238622"/>
              <a:gd name="connsiteY6-14" fmla="*/ 1058508 h 1455537"/>
              <a:gd name="connsiteX7-15" fmla="*/ 762655 w 2238622"/>
              <a:gd name="connsiteY7-16" fmla="*/ 363884 h 1455537"/>
              <a:gd name="connsiteX0-17" fmla="*/ 767420 w 2243387"/>
              <a:gd name="connsiteY0-18" fmla="*/ 363884 h 1455537"/>
              <a:gd name="connsiteX1-19" fmla="*/ 1515619 w 2243387"/>
              <a:gd name="connsiteY1-20" fmla="*/ 363884 h 1455537"/>
              <a:gd name="connsiteX2-21" fmla="*/ 1515619 w 2243387"/>
              <a:gd name="connsiteY2-22" fmla="*/ 0 h 1455537"/>
              <a:gd name="connsiteX3-23" fmla="*/ 2243387 w 2243387"/>
              <a:gd name="connsiteY3-24" fmla="*/ 727769 h 1455537"/>
              <a:gd name="connsiteX4-25" fmla="*/ 1515619 w 2243387"/>
              <a:gd name="connsiteY4-26" fmla="*/ 1455537 h 1455537"/>
              <a:gd name="connsiteX5-27" fmla="*/ 1515619 w 2243387"/>
              <a:gd name="connsiteY5-28" fmla="*/ 1091653 h 1455537"/>
              <a:gd name="connsiteX6-29" fmla="*/ 0 w 2243387"/>
              <a:gd name="connsiteY6-30" fmla="*/ 1053186 h 1455537"/>
              <a:gd name="connsiteX7-31" fmla="*/ 767420 w 2243387"/>
              <a:gd name="connsiteY7-32" fmla="*/ 363884 h 145553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243387" h="1455537">
                <a:moveTo>
                  <a:pt x="767420" y="363884"/>
                </a:moveTo>
                <a:lnTo>
                  <a:pt x="1515619" y="363884"/>
                </a:lnTo>
                <a:lnTo>
                  <a:pt x="1515619" y="0"/>
                </a:lnTo>
                <a:lnTo>
                  <a:pt x="2243387" y="727769"/>
                </a:lnTo>
                <a:lnTo>
                  <a:pt x="1515619" y="1455537"/>
                </a:lnTo>
                <a:lnTo>
                  <a:pt x="1515619" y="1091653"/>
                </a:lnTo>
                <a:lnTo>
                  <a:pt x="0" y="1053186"/>
                </a:lnTo>
                <a:lnTo>
                  <a:pt x="767420" y="363884"/>
                </a:lnTo>
                <a:close/>
              </a:path>
            </a:pathLst>
          </a:custGeom>
          <a:gradFill flip="none" rotWithShape="1">
            <a:gsLst>
              <a:gs pos="0">
                <a:schemeClr val="accent5">
                  <a:lumMod val="50000"/>
                  <a:shade val="30000"/>
                  <a:satMod val="115000"/>
                </a:schemeClr>
              </a:gs>
              <a:gs pos="50000">
                <a:schemeClr val="accent5">
                  <a:lumMod val="50000"/>
                  <a:shade val="67500"/>
                  <a:satMod val="115000"/>
                </a:schemeClr>
              </a:gs>
              <a:gs pos="100000">
                <a:schemeClr val="accent5">
                  <a:lumMod val="50000"/>
                  <a:shade val="100000"/>
                  <a:satMod val="11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cxnSp>
        <p:nvCxnSpPr>
          <p:cNvPr id="23" name="直接连接符 22"/>
          <p:cNvCxnSpPr/>
          <p:nvPr/>
        </p:nvCxnSpPr>
        <p:spPr>
          <a:xfrm>
            <a:off x="4405313" y="771525"/>
            <a:ext cx="1336675" cy="12668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H="1">
            <a:off x="6492875" y="771525"/>
            <a:ext cx="1336675" cy="12668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4405313" y="3279775"/>
            <a:ext cx="1336675" cy="12668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flipV="1">
            <a:off x="6492875" y="3279775"/>
            <a:ext cx="1336675" cy="126682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7843" name="TextBox 28"/>
          <p:cNvSpPr txBox="1"/>
          <p:nvPr/>
        </p:nvSpPr>
        <p:spPr>
          <a:xfrm>
            <a:off x="6961188" y="1479550"/>
            <a:ext cx="3706812" cy="1069975"/>
          </a:xfrm>
          <a:prstGeom prst="rect">
            <a:avLst/>
          </a:prstGeom>
          <a:noFill/>
          <a:ln w="9525">
            <a:noFill/>
          </a:ln>
        </p:spPr>
        <p:txBody>
          <a:bodyPr>
            <a:spAutoFit/>
          </a:bodyPr>
          <a:p>
            <a:pPr lvl="0" algn="r" eaLnBrk="1" hangingPunct="1"/>
            <a:r>
              <a:rPr lang="en-US" altLang="zh-CN" sz="2400" b="0" dirty="0">
                <a:solidFill>
                  <a:srgbClr val="E46C0A"/>
                </a:solidFill>
                <a:latin typeface="Calibri" panose="020F0502020204030204" charset="0"/>
                <a:ea typeface="宋体" panose="02010600030101010101" pitchFamily="2" charset="-122"/>
              </a:rPr>
              <a:t>02</a:t>
            </a:r>
            <a:endParaRPr lang="en-US" altLang="zh-CN" sz="2400" b="0" dirty="0">
              <a:solidFill>
                <a:srgbClr val="E46C0A"/>
              </a:solidFill>
              <a:latin typeface="Calibri" panose="020F0502020204030204" charset="0"/>
              <a:ea typeface="宋体" panose="02010600030101010101" pitchFamily="2" charset="-122"/>
            </a:endParaRPr>
          </a:p>
          <a:p>
            <a:pPr lvl="0" algn="r" eaLnBrk="1" hangingPunct="1"/>
            <a:r>
              <a:rPr lang="zh-CN" altLang="en-US" sz="2000" b="1" dirty="0">
                <a:latin typeface="Calibri" panose="020F0502020204030204" charset="0"/>
                <a:ea typeface="宋体" panose="02010600030101010101" pitchFamily="2" charset="-122"/>
              </a:rPr>
              <a:t>无权代理人以他人名义</a:t>
            </a:r>
            <a:endParaRPr lang="zh-CN" altLang="en-US" sz="2000" b="1" dirty="0">
              <a:latin typeface="Calibri" panose="020F0502020204030204" charset="0"/>
              <a:ea typeface="宋体" panose="02010600030101010101" pitchFamily="2" charset="-122"/>
            </a:endParaRPr>
          </a:p>
          <a:p>
            <a:pPr lvl="0" algn="r" eaLnBrk="1" hangingPunct="1"/>
            <a:r>
              <a:rPr lang="zh-CN" altLang="en-US" sz="2000" b="1" dirty="0">
                <a:latin typeface="Calibri" panose="020F0502020204030204" charset="0"/>
                <a:ea typeface="宋体" panose="02010600030101010101" pitchFamily="2" charset="-122"/>
              </a:rPr>
              <a:t>签订的合同。</a:t>
            </a:r>
            <a:endParaRPr lang="zh-CN" altLang="en-US" sz="2000" b="1" dirty="0">
              <a:latin typeface="Calibri" panose="020F0502020204030204" charset="0"/>
              <a:ea typeface="宋体" panose="02010600030101010101" pitchFamily="2" charset="-122"/>
            </a:endParaRPr>
          </a:p>
        </p:txBody>
      </p:sp>
      <p:sp>
        <p:nvSpPr>
          <p:cNvPr id="77844" name="TextBox 29"/>
          <p:cNvSpPr txBox="1"/>
          <p:nvPr/>
        </p:nvSpPr>
        <p:spPr>
          <a:xfrm>
            <a:off x="1774825" y="3852863"/>
            <a:ext cx="4522788" cy="1069975"/>
          </a:xfrm>
          <a:prstGeom prst="rect">
            <a:avLst/>
          </a:prstGeom>
          <a:noFill/>
          <a:ln w="9525">
            <a:noFill/>
          </a:ln>
        </p:spPr>
        <p:txBody>
          <a:bodyPr>
            <a:spAutoFit/>
          </a:bodyPr>
          <a:p>
            <a:pPr lvl="0" algn="l" eaLnBrk="1" hangingPunct="1"/>
            <a:r>
              <a:rPr lang="en-US" altLang="zh-CN" sz="2400" b="0" dirty="0">
                <a:solidFill>
                  <a:srgbClr val="595959"/>
                </a:solidFill>
                <a:latin typeface="Calibri" panose="020F0502020204030204" charset="0"/>
                <a:ea typeface="宋体" panose="02010600030101010101" pitchFamily="2" charset="-122"/>
              </a:rPr>
              <a:t>03</a:t>
            </a:r>
            <a:endParaRPr lang="en-US" altLang="zh-CN" sz="2400" b="0" dirty="0">
              <a:solidFill>
                <a:srgbClr val="595959"/>
              </a:solidFill>
              <a:latin typeface="Calibri" panose="020F0502020204030204" charset="0"/>
              <a:ea typeface="宋体" panose="02010600030101010101" pitchFamily="2" charset="-122"/>
            </a:endParaRPr>
          </a:p>
          <a:p>
            <a:pPr lvl="0" algn="l" eaLnBrk="1" hangingPunct="1"/>
            <a:r>
              <a:rPr lang="zh-CN" altLang="en-US" sz="2000" b="1" dirty="0">
                <a:latin typeface="Calibri" panose="020F0502020204030204" charset="0"/>
                <a:ea typeface="宋体" panose="02010600030101010101" pitchFamily="2" charset="-122"/>
              </a:rPr>
              <a:t>无权处分人处分他人财产</a:t>
            </a:r>
            <a:endParaRPr lang="zh-CN" altLang="en-US" sz="2000" b="1" dirty="0">
              <a:latin typeface="Calibri" panose="020F0502020204030204" charset="0"/>
              <a:ea typeface="宋体" panose="02010600030101010101" pitchFamily="2" charset="-122"/>
            </a:endParaRPr>
          </a:p>
          <a:p>
            <a:pPr lvl="0" algn="l" eaLnBrk="1" hangingPunct="1"/>
            <a:r>
              <a:rPr lang="zh-CN" altLang="en-US" sz="2000" b="1" dirty="0">
                <a:latin typeface="Calibri" panose="020F0502020204030204" charset="0"/>
                <a:ea typeface="宋体" panose="02010600030101010101" pitchFamily="2" charset="-122"/>
              </a:rPr>
              <a:t>的合同。</a:t>
            </a:r>
            <a:endParaRPr lang="zh-CN" altLang="en-US" sz="2000" b="1" dirty="0">
              <a:latin typeface="Calibri" panose="020F0502020204030204" charset="0"/>
              <a:ea typeface="宋体" panose="02010600030101010101" pitchFamily="2" charset="-122"/>
            </a:endParaRPr>
          </a:p>
        </p:txBody>
      </p:sp>
      <p:sp>
        <p:nvSpPr>
          <p:cNvPr id="77845" name="TextBox 30"/>
          <p:cNvSpPr txBox="1"/>
          <p:nvPr/>
        </p:nvSpPr>
        <p:spPr>
          <a:xfrm>
            <a:off x="7216458" y="3852863"/>
            <a:ext cx="2735580" cy="1069975"/>
          </a:xfrm>
          <a:prstGeom prst="rect">
            <a:avLst/>
          </a:prstGeom>
          <a:noFill/>
          <a:ln w="9525">
            <a:noFill/>
          </a:ln>
        </p:spPr>
        <p:txBody>
          <a:bodyPr wrap="none">
            <a:spAutoFit/>
          </a:bodyPr>
          <a:p>
            <a:pPr lvl="0" algn="r" eaLnBrk="1" hangingPunct="1"/>
            <a:r>
              <a:rPr lang="en-US" altLang="zh-CN" sz="2400" b="0" dirty="0">
                <a:solidFill>
                  <a:srgbClr val="215968"/>
                </a:solidFill>
                <a:latin typeface="Calibri" panose="020F0502020204030204" charset="0"/>
                <a:ea typeface="宋体" panose="02010600030101010101" pitchFamily="2" charset="-122"/>
              </a:rPr>
              <a:t>04</a:t>
            </a:r>
            <a:endParaRPr lang="en-US" altLang="zh-CN" sz="2400" b="0" dirty="0">
              <a:solidFill>
                <a:srgbClr val="215968"/>
              </a:solidFill>
              <a:latin typeface="Calibri" panose="020F0502020204030204" charset="0"/>
              <a:ea typeface="宋体" panose="02010600030101010101" pitchFamily="2" charset="-122"/>
            </a:endParaRPr>
          </a:p>
          <a:p>
            <a:pPr lvl="0" algn="r" eaLnBrk="1" hangingPunct="1"/>
            <a:r>
              <a:rPr lang="zh-CN" altLang="en-US" sz="2000" b="1" dirty="0">
                <a:latin typeface="Calibri" panose="020F0502020204030204" charset="0"/>
                <a:ea typeface="宋体" panose="02010600030101010101" pitchFamily="2" charset="-122"/>
              </a:rPr>
              <a:t>法定代表人、负责人</a:t>
            </a:r>
            <a:endParaRPr lang="zh-CN" altLang="en-US" sz="2000" b="1" dirty="0">
              <a:latin typeface="Calibri" panose="020F0502020204030204" charset="0"/>
              <a:ea typeface="宋体" panose="02010600030101010101" pitchFamily="2" charset="-122"/>
            </a:endParaRPr>
          </a:p>
          <a:p>
            <a:pPr lvl="0" algn="r" eaLnBrk="1" hangingPunct="1"/>
            <a:r>
              <a:rPr lang="zh-CN" altLang="en-US" sz="2000" b="1" dirty="0">
                <a:latin typeface="Calibri" panose="020F0502020204030204" charset="0"/>
                <a:ea typeface="宋体" panose="02010600030101010101" pitchFamily="2" charset="-122"/>
              </a:rPr>
              <a:t>超载权限订立的合同。</a:t>
            </a:r>
            <a:endParaRPr lang="zh-CN" altLang="en-US" sz="2000" b="1" dirty="0">
              <a:latin typeface="Calibri" panose="020F0502020204030204" charset="0"/>
              <a:ea typeface="宋体" panose="02010600030101010101" pitchFamily="2" charset="-122"/>
            </a:endParaRPr>
          </a:p>
        </p:txBody>
      </p:sp>
      <p:sp>
        <p:nvSpPr>
          <p:cNvPr id="77846" name="矩形 31"/>
          <p:cNvSpPr/>
          <p:nvPr/>
        </p:nvSpPr>
        <p:spPr>
          <a:xfrm>
            <a:off x="5283200" y="3181350"/>
            <a:ext cx="1816100" cy="579120"/>
          </a:xfrm>
          <a:prstGeom prst="rect">
            <a:avLst/>
          </a:prstGeom>
          <a:noFill/>
          <a:ln w="9525">
            <a:noFill/>
          </a:ln>
        </p:spPr>
        <p:txBody>
          <a:bodyPr wrap="none">
            <a:spAutoFit/>
          </a:bodyPr>
          <a:p>
            <a:pPr lvl="0" algn="ctr" eaLnBrk="1" hangingPunct="1"/>
            <a:r>
              <a:rPr lang="zh-CN" altLang="en-US" sz="3200" b="1" dirty="0">
                <a:latin typeface="Calibri" panose="020F0502020204030204" charset="0"/>
                <a:ea typeface="宋体" panose="02010600030101010101" pitchFamily="2" charset="-122"/>
              </a:rPr>
              <a:t>法律情形</a:t>
            </a:r>
            <a:endParaRPr lang="zh-CN" altLang="en-US" sz="3200" b="1" dirty="0">
              <a:latin typeface="Calibri" panose="020F0502020204030204" charset="0"/>
              <a:ea typeface="宋体" panose="02010600030101010101" pitchFamily="2" charset="-122"/>
            </a:endParaRPr>
          </a:p>
        </p:txBody>
      </p:sp>
      <p:sp>
        <p:nvSpPr>
          <p:cNvPr id="77847" name="文本框 77846"/>
          <p:cNvSpPr txBox="1"/>
          <p:nvPr/>
        </p:nvSpPr>
        <p:spPr>
          <a:xfrm>
            <a:off x="1846263" y="547688"/>
            <a:ext cx="2527300" cy="457200"/>
          </a:xfrm>
          <a:prstGeom prst="rect">
            <a:avLst/>
          </a:prstGeom>
          <a:noFill/>
          <a:ln w="9525">
            <a:noFill/>
          </a:ln>
        </p:spPr>
        <p:txBody>
          <a:bodyPr wrap="none" anchor="t">
            <a:spAutoFit/>
          </a:bodyPr>
          <a:p>
            <a:pPr lvl="0" algn="l" eaLnBrk="1" hangingPunct="1"/>
            <a:r>
              <a:rPr lang="en-US" altLang="zh-CN" sz="2400" b="1" dirty="0">
                <a:latin typeface="Arial" panose="020B0604020202020204" pitchFamily="34" charset="0"/>
                <a:ea typeface="宋体" panose="02010600030101010101" pitchFamily="2" charset="-122"/>
              </a:rPr>
              <a:t>3.3 </a:t>
            </a:r>
            <a:r>
              <a:rPr lang="zh-CN" altLang="en-US" sz="2400" b="1" dirty="0">
                <a:latin typeface="Arial" panose="020B0604020202020204" pitchFamily="34" charset="0"/>
                <a:ea typeface="宋体" panose="02010600030101010101" pitchFamily="2" charset="-122"/>
              </a:rPr>
              <a:t>效力待定合同</a:t>
            </a:r>
            <a:endParaRPr lang="zh-CN" altLang="en-US" sz="2400" b="1" dirty="0">
              <a:latin typeface="Arial" panose="020B0604020202020204" pitchFamily="34" charset="0"/>
              <a:ea typeface="宋体" panose="02010600030101010101" pitchFamily="2"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 name="矩形 17"/>
          <p:cNvSpPr/>
          <p:nvPr/>
        </p:nvSpPr>
        <p:spPr>
          <a:xfrm rot="10800000">
            <a:off x="7599363" y="3811588"/>
            <a:ext cx="576263" cy="3046413"/>
          </a:xfrm>
          <a:prstGeom prst="rect">
            <a:avLst/>
          </a:prstGeom>
          <a:gradFill>
            <a:gsLst>
              <a:gs pos="100000">
                <a:schemeClr val="tx1">
                  <a:lumMod val="75000"/>
                  <a:lumOff val="25000"/>
                </a:schemeClr>
              </a:gs>
              <a:gs pos="0">
                <a:schemeClr val="bg1">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9" name="矩形 18"/>
          <p:cNvSpPr/>
          <p:nvPr/>
        </p:nvSpPr>
        <p:spPr>
          <a:xfrm rot="10800000">
            <a:off x="5951538" y="1989138"/>
            <a:ext cx="576263" cy="4868863"/>
          </a:xfrm>
          <a:prstGeom prst="rect">
            <a:avLst/>
          </a:prstGeom>
          <a:gradFill>
            <a:gsLst>
              <a:gs pos="100000">
                <a:schemeClr val="accent6">
                  <a:lumMod val="50000"/>
                </a:schemeClr>
              </a:gs>
              <a:gs pos="0">
                <a:schemeClr val="accent6">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1" name="流程图: 卡片 8"/>
          <p:cNvSpPr/>
          <p:nvPr/>
        </p:nvSpPr>
        <p:spPr>
          <a:xfrm rot="16200000">
            <a:off x="298450" y="2484438"/>
            <a:ext cx="5545138" cy="576263"/>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1" fmla="*/ 0 w 10000"/>
              <a:gd name="connsiteY0-2" fmla="*/ 2000 h 10000"/>
              <a:gd name="connsiteX1-3" fmla="*/ 6671 w 10000"/>
              <a:gd name="connsiteY1-4" fmla="*/ 0 h 10000"/>
              <a:gd name="connsiteX2-5" fmla="*/ 10000 w 10000"/>
              <a:gd name="connsiteY2-6" fmla="*/ 0 h 10000"/>
              <a:gd name="connsiteX3-7" fmla="*/ 10000 w 10000"/>
              <a:gd name="connsiteY3-8" fmla="*/ 10000 h 10000"/>
              <a:gd name="connsiteX4-9" fmla="*/ 0 w 10000"/>
              <a:gd name="connsiteY4-10" fmla="*/ 10000 h 10000"/>
              <a:gd name="connsiteX5-11" fmla="*/ 0 w 10000"/>
              <a:gd name="connsiteY5-12" fmla="*/ 2000 h 10000"/>
              <a:gd name="connsiteX0-13" fmla="*/ 0 w 10000"/>
              <a:gd name="connsiteY0-14" fmla="*/ 10000 h 10000"/>
              <a:gd name="connsiteX1-15" fmla="*/ 6671 w 10000"/>
              <a:gd name="connsiteY1-16" fmla="*/ 0 h 10000"/>
              <a:gd name="connsiteX2-17" fmla="*/ 10000 w 10000"/>
              <a:gd name="connsiteY2-18" fmla="*/ 0 h 10000"/>
              <a:gd name="connsiteX3-19" fmla="*/ 10000 w 10000"/>
              <a:gd name="connsiteY3-20" fmla="*/ 10000 h 10000"/>
              <a:gd name="connsiteX4-21" fmla="*/ 0 w 10000"/>
              <a:gd name="connsiteY4-22" fmla="*/ 10000 h 10000"/>
              <a:gd name="connsiteX0-23" fmla="*/ 0 w 10000"/>
              <a:gd name="connsiteY0-24" fmla="*/ 10000 h 10000"/>
              <a:gd name="connsiteX1-25" fmla="*/ 2089 w 10000"/>
              <a:gd name="connsiteY1-26" fmla="*/ 0 h 10000"/>
              <a:gd name="connsiteX2-27" fmla="*/ 10000 w 10000"/>
              <a:gd name="connsiteY2-28" fmla="*/ 0 h 10000"/>
              <a:gd name="connsiteX3-29" fmla="*/ 10000 w 10000"/>
              <a:gd name="connsiteY3-30" fmla="*/ 10000 h 10000"/>
              <a:gd name="connsiteX4-31" fmla="*/ 0 w 10000"/>
              <a:gd name="connsiteY4-32"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0" y="10000"/>
                </a:moveTo>
                <a:lnTo>
                  <a:pt x="2089" y="0"/>
                </a:lnTo>
                <a:lnTo>
                  <a:pt x="10000" y="0"/>
                </a:lnTo>
                <a:lnTo>
                  <a:pt x="10000" y="10000"/>
                </a:lnTo>
                <a:lnTo>
                  <a:pt x="0" y="10000"/>
                </a:lnTo>
                <a:close/>
              </a:path>
            </a:pathLst>
          </a:custGeom>
          <a:gradFill>
            <a:gsLst>
              <a:gs pos="54000">
                <a:srgbClr val="FFC000"/>
              </a:gs>
              <a:gs pos="0">
                <a:srgbClr val="926F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5" name="矩形 14"/>
          <p:cNvSpPr/>
          <p:nvPr/>
        </p:nvSpPr>
        <p:spPr>
          <a:xfrm>
            <a:off x="2927350" y="0"/>
            <a:ext cx="576263" cy="2278063"/>
          </a:xfrm>
          <a:prstGeom prst="rect">
            <a:avLst/>
          </a:prstGeom>
          <a:gradFill>
            <a:gsLst>
              <a:gs pos="100000">
                <a:schemeClr val="tx1">
                  <a:lumMod val="75000"/>
                  <a:lumOff val="25000"/>
                </a:schemeClr>
              </a:gs>
              <a:gs pos="0">
                <a:schemeClr val="bg1">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 name="流程图: 卡片 8"/>
          <p:cNvSpPr/>
          <p:nvPr/>
        </p:nvSpPr>
        <p:spPr>
          <a:xfrm rot="16200000">
            <a:off x="1356519" y="562769"/>
            <a:ext cx="1989138" cy="863600"/>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1" fmla="*/ 0 w 10000"/>
              <a:gd name="connsiteY0-2" fmla="*/ 2000 h 10000"/>
              <a:gd name="connsiteX1-3" fmla="*/ 6671 w 10000"/>
              <a:gd name="connsiteY1-4" fmla="*/ 0 h 10000"/>
              <a:gd name="connsiteX2-5" fmla="*/ 10000 w 10000"/>
              <a:gd name="connsiteY2-6" fmla="*/ 0 h 10000"/>
              <a:gd name="connsiteX3-7" fmla="*/ 10000 w 10000"/>
              <a:gd name="connsiteY3-8" fmla="*/ 10000 h 10000"/>
              <a:gd name="connsiteX4-9" fmla="*/ 0 w 10000"/>
              <a:gd name="connsiteY4-10" fmla="*/ 10000 h 10000"/>
              <a:gd name="connsiteX5-11" fmla="*/ 0 w 10000"/>
              <a:gd name="connsiteY5-12" fmla="*/ 2000 h 10000"/>
              <a:gd name="connsiteX0-13" fmla="*/ 0 w 10000"/>
              <a:gd name="connsiteY0-14" fmla="*/ 10000 h 10000"/>
              <a:gd name="connsiteX1-15" fmla="*/ 6671 w 10000"/>
              <a:gd name="connsiteY1-16" fmla="*/ 0 h 10000"/>
              <a:gd name="connsiteX2-17" fmla="*/ 10000 w 10000"/>
              <a:gd name="connsiteY2-18" fmla="*/ 0 h 10000"/>
              <a:gd name="connsiteX3-19" fmla="*/ 10000 w 10000"/>
              <a:gd name="connsiteY3-20" fmla="*/ 10000 h 10000"/>
              <a:gd name="connsiteX4-21" fmla="*/ 0 w 10000"/>
              <a:gd name="connsiteY4-22" fmla="*/ 1000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0" y="10000"/>
                </a:moveTo>
                <a:lnTo>
                  <a:pt x="6671" y="0"/>
                </a:lnTo>
                <a:lnTo>
                  <a:pt x="10000" y="0"/>
                </a:lnTo>
                <a:lnTo>
                  <a:pt x="10000" y="10000"/>
                </a:lnTo>
                <a:lnTo>
                  <a:pt x="0" y="10000"/>
                </a:lnTo>
                <a:close/>
              </a:path>
            </a:pathLst>
          </a:custGeom>
          <a:gradFill>
            <a:gsLst>
              <a:gs pos="0">
                <a:schemeClr val="accent6">
                  <a:lumMod val="87000"/>
                </a:schemeClr>
              </a:gs>
              <a:gs pos="100000">
                <a:schemeClr val="accent6">
                  <a:lumMod val="52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 name="流程图: 卡片 8"/>
          <p:cNvSpPr/>
          <p:nvPr/>
        </p:nvSpPr>
        <p:spPr>
          <a:xfrm rot="10800000" flipV="1">
            <a:off x="2782888" y="452438"/>
            <a:ext cx="3744913" cy="1536700"/>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1" fmla="*/ 0 w 10000"/>
              <a:gd name="connsiteY0-2" fmla="*/ 2000 h 10000"/>
              <a:gd name="connsiteX1-3" fmla="*/ 6671 w 10000"/>
              <a:gd name="connsiteY1-4" fmla="*/ 0 h 10000"/>
              <a:gd name="connsiteX2-5" fmla="*/ 10000 w 10000"/>
              <a:gd name="connsiteY2-6" fmla="*/ 0 h 10000"/>
              <a:gd name="connsiteX3-7" fmla="*/ 10000 w 10000"/>
              <a:gd name="connsiteY3-8" fmla="*/ 10000 h 10000"/>
              <a:gd name="connsiteX4-9" fmla="*/ 0 w 10000"/>
              <a:gd name="connsiteY4-10" fmla="*/ 10000 h 10000"/>
              <a:gd name="connsiteX5-11" fmla="*/ 0 w 10000"/>
              <a:gd name="connsiteY5-12" fmla="*/ 2000 h 10000"/>
              <a:gd name="connsiteX0-13" fmla="*/ 0 w 10000"/>
              <a:gd name="connsiteY0-14" fmla="*/ 10000 h 10000"/>
              <a:gd name="connsiteX1-15" fmla="*/ 6671 w 10000"/>
              <a:gd name="connsiteY1-16" fmla="*/ 0 h 10000"/>
              <a:gd name="connsiteX2-17" fmla="*/ 10000 w 10000"/>
              <a:gd name="connsiteY2-18" fmla="*/ 0 h 10000"/>
              <a:gd name="connsiteX3-19" fmla="*/ 10000 w 10000"/>
              <a:gd name="connsiteY3-20" fmla="*/ 10000 h 10000"/>
              <a:gd name="connsiteX4-21" fmla="*/ 0 w 10000"/>
              <a:gd name="connsiteY4-22" fmla="*/ 10000 h 10000"/>
              <a:gd name="connsiteX0-23" fmla="*/ 0 w 10000"/>
              <a:gd name="connsiteY0-24" fmla="*/ 10000 h 10000"/>
              <a:gd name="connsiteX1-25" fmla="*/ 1940 w 10000"/>
              <a:gd name="connsiteY1-26" fmla="*/ 110 h 10000"/>
              <a:gd name="connsiteX2-27" fmla="*/ 10000 w 10000"/>
              <a:gd name="connsiteY2-28" fmla="*/ 0 h 10000"/>
              <a:gd name="connsiteX3-29" fmla="*/ 10000 w 10000"/>
              <a:gd name="connsiteY3-30" fmla="*/ 10000 h 10000"/>
              <a:gd name="connsiteX4-31" fmla="*/ 0 w 10000"/>
              <a:gd name="connsiteY4-32" fmla="*/ 10000 h 10000"/>
              <a:gd name="connsiteX0-33" fmla="*/ 0 w 10000"/>
              <a:gd name="connsiteY0-34" fmla="*/ 10037 h 10037"/>
              <a:gd name="connsiteX1-35" fmla="*/ 1948 w 10000"/>
              <a:gd name="connsiteY1-36" fmla="*/ 0 h 10037"/>
              <a:gd name="connsiteX2-37" fmla="*/ 10000 w 10000"/>
              <a:gd name="connsiteY2-38" fmla="*/ 37 h 10037"/>
              <a:gd name="connsiteX3-39" fmla="*/ 10000 w 10000"/>
              <a:gd name="connsiteY3-40" fmla="*/ 10037 h 10037"/>
              <a:gd name="connsiteX4-41" fmla="*/ 0 w 10000"/>
              <a:gd name="connsiteY4-42" fmla="*/ 10037 h 100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37">
                <a:moveTo>
                  <a:pt x="0" y="10037"/>
                </a:moveTo>
                <a:lnTo>
                  <a:pt x="1948" y="0"/>
                </a:lnTo>
                <a:lnTo>
                  <a:pt x="10000" y="37"/>
                </a:lnTo>
                <a:lnTo>
                  <a:pt x="10000" y="10037"/>
                </a:lnTo>
                <a:lnTo>
                  <a:pt x="0" y="10037"/>
                </a:lnTo>
                <a:close/>
              </a:path>
            </a:pathLst>
          </a:custGeom>
          <a:gradFill>
            <a:gsLst>
              <a:gs pos="0">
                <a:schemeClr val="accent6">
                  <a:lumMod val="87000"/>
                </a:schemeClr>
              </a:gs>
              <a:gs pos="100000">
                <a:schemeClr val="accent6">
                  <a:lumMod val="52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3" name="流程图: 卡片 8"/>
          <p:cNvSpPr/>
          <p:nvPr/>
        </p:nvSpPr>
        <p:spPr>
          <a:xfrm rot="10800000" flipV="1">
            <a:off x="3359150" y="4005263"/>
            <a:ext cx="4529138" cy="1539875"/>
          </a:xfrm>
          <a:custGeom>
            <a:avLst/>
            <a:gdLst>
              <a:gd name="connsiteX0" fmla="*/ 0 w 10000"/>
              <a:gd name="connsiteY0" fmla="*/ 2000 h 10000"/>
              <a:gd name="connsiteX1" fmla="*/ 2000 w 10000"/>
              <a:gd name="connsiteY1" fmla="*/ 0 h 10000"/>
              <a:gd name="connsiteX2" fmla="*/ 10000 w 10000"/>
              <a:gd name="connsiteY2" fmla="*/ 0 h 10000"/>
              <a:gd name="connsiteX3" fmla="*/ 10000 w 10000"/>
              <a:gd name="connsiteY3" fmla="*/ 10000 h 10000"/>
              <a:gd name="connsiteX4" fmla="*/ 0 w 10000"/>
              <a:gd name="connsiteY4" fmla="*/ 10000 h 10000"/>
              <a:gd name="connsiteX5" fmla="*/ 0 w 10000"/>
              <a:gd name="connsiteY5" fmla="*/ 2000 h 10000"/>
              <a:gd name="connsiteX0-1" fmla="*/ 0 w 10000"/>
              <a:gd name="connsiteY0-2" fmla="*/ 2000 h 10000"/>
              <a:gd name="connsiteX1-3" fmla="*/ 6671 w 10000"/>
              <a:gd name="connsiteY1-4" fmla="*/ 0 h 10000"/>
              <a:gd name="connsiteX2-5" fmla="*/ 10000 w 10000"/>
              <a:gd name="connsiteY2-6" fmla="*/ 0 h 10000"/>
              <a:gd name="connsiteX3-7" fmla="*/ 10000 w 10000"/>
              <a:gd name="connsiteY3-8" fmla="*/ 10000 h 10000"/>
              <a:gd name="connsiteX4-9" fmla="*/ 0 w 10000"/>
              <a:gd name="connsiteY4-10" fmla="*/ 10000 h 10000"/>
              <a:gd name="connsiteX5-11" fmla="*/ 0 w 10000"/>
              <a:gd name="connsiteY5-12" fmla="*/ 2000 h 10000"/>
              <a:gd name="connsiteX0-13" fmla="*/ 0 w 10000"/>
              <a:gd name="connsiteY0-14" fmla="*/ 10000 h 10000"/>
              <a:gd name="connsiteX1-15" fmla="*/ 6671 w 10000"/>
              <a:gd name="connsiteY1-16" fmla="*/ 0 h 10000"/>
              <a:gd name="connsiteX2-17" fmla="*/ 10000 w 10000"/>
              <a:gd name="connsiteY2-18" fmla="*/ 0 h 10000"/>
              <a:gd name="connsiteX3-19" fmla="*/ 10000 w 10000"/>
              <a:gd name="connsiteY3-20" fmla="*/ 10000 h 10000"/>
              <a:gd name="connsiteX4-21" fmla="*/ 0 w 10000"/>
              <a:gd name="connsiteY4-22" fmla="*/ 10000 h 10000"/>
              <a:gd name="connsiteX0-23" fmla="*/ 0 w 10000"/>
              <a:gd name="connsiteY0-24" fmla="*/ 10000 h 10000"/>
              <a:gd name="connsiteX1-25" fmla="*/ 1940 w 10000"/>
              <a:gd name="connsiteY1-26" fmla="*/ 110 h 10000"/>
              <a:gd name="connsiteX2-27" fmla="*/ 10000 w 10000"/>
              <a:gd name="connsiteY2-28" fmla="*/ 0 h 10000"/>
              <a:gd name="connsiteX3-29" fmla="*/ 10000 w 10000"/>
              <a:gd name="connsiteY3-30" fmla="*/ 10000 h 10000"/>
              <a:gd name="connsiteX4-31" fmla="*/ 0 w 10000"/>
              <a:gd name="connsiteY4-32" fmla="*/ 10000 h 10000"/>
              <a:gd name="connsiteX0-33" fmla="*/ 0 w 10000"/>
              <a:gd name="connsiteY0-34" fmla="*/ 10037 h 10037"/>
              <a:gd name="connsiteX1-35" fmla="*/ 1948 w 10000"/>
              <a:gd name="connsiteY1-36" fmla="*/ 0 h 10037"/>
              <a:gd name="connsiteX2-37" fmla="*/ 10000 w 10000"/>
              <a:gd name="connsiteY2-38" fmla="*/ 37 h 10037"/>
              <a:gd name="connsiteX3-39" fmla="*/ 10000 w 10000"/>
              <a:gd name="connsiteY3-40" fmla="*/ 10037 h 10037"/>
              <a:gd name="connsiteX4-41" fmla="*/ 0 w 10000"/>
              <a:gd name="connsiteY4-42" fmla="*/ 10037 h 100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37">
                <a:moveTo>
                  <a:pt x="0" y="10037"/>
                </a:moveTo>
                <a:lnTo>
                  <a:pt x="1948" y="0"/>
                </a:lnTo>
                <a:lnTo>
                  <a:pt x="10000" y="37"/>
                </a:lnTo>
                <a:lnTo>
                  <a:pt x="10000" y="10037"/>
                </a:lnTo>
                <a:lnTo>
                  <a:pt x="0" y="10037"/>
                </a:lnTo>
                <a:close/>
              </a:path>
            </a:pathLst>
          </a:custGeom>
          <a:gradFill>
            <a:gsLst>
              <a:gs pos="100000">
                <a:srgbClr val="FFC000"/>
              </a:gs>
              <a:gs pos="0">
                <a:srgbClr val="926F0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7" name="流程图: 数据 16"/>
          <p:cNvSpPr/>
          <p:nvPr/>
        </p:nvSpPr>
        <p:spPr>
          <a:xfrm flipH="1">
            <a:off x="2927350" y="2260600"/>
            <a:ext cx="5256213" cy="1550988"/>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1" fmla="*/ 0 w 10000"/>
              <a:gd name="connsiteY0-2" fmla="*/ 10037 h 10037"/>
              <a:gd name="connsiteX1-3" fmla="*/ 1118 w 10000"/>
              <a:gd name="connsiteY1-4" fmla="*/ 0 h 10037"/>
              <a:gd name="connsiteX2-5" fmla="*/ 10000 w 10000"/>
              <a:gd name="connsiteY2-6" fmla="*/ 37 h 10037"/>
              <a:gd name="connsiteX3-7" fmla="*/ 8000 w 10000"/>
              <a:gd name="connsiteY3-8" fmla="*/ 10037 h 10037"/>
              <a:gd name="connsiteX4-9" fmla="*/ 0 w 10000"/>
              <a:gd name="connsiteY4-10" fmla="*/ 10037 h 10037"/>
              <a:gd name="connsiteX0-11" fmla="*/ 0 w 10000"/>
              <a:gd name="connsiteY0-12" fmla="*/ 10037 h 10037"/>
              <a:gd name="connsiteX1-13" fmla="*/ 1118 w 10000"/>
              <a:gd name="connsiteY1-14" fmla="*/ 0 h 10037"/>
              <a:gd name="connsiteX2-15" fmla="*/ 10000 w 10000"/>
              <a:gd name="connsiteY2-16" fmla="*/ 37 h 10037"/>
              <a:gd name="connsiteX3-17" fmla="*/ 8797 w 10000"/>
              <a:gd name="connsiteY3-18" fmla="*/ 10037 h 10037"/>
              <a:gd name="connsiteX4-19" fmla="*/ 0 w 10000"/>
              <a:gd name="connsiteY4-20" fmla="*/ 10037 h 100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37">
                <a:moveTo>
                  <a:pt x="0" y="10037"/>
                </a:moveTo>
                <a:lnTo>
                  <a:pt x="1118" y="0"/>
                </a:lnTo>
                <a:lnTo>
                  <a:pt x="10000" y="37"/>
                </a:lnTo>
                <a:lnTo>
                  <a:pt x="8797" y="10037"/>
                </a:lnTo>
                <a:lnTo>
                  <a:pt x="0" y="10037"/>
                </a:lnTo>
                <a:close/>
              </a:path>
            </a:pathLst>
          </a:custGeom>
          <a:gradFill>
            <a:gsLst>
              <a:gs pos="100000">
                <a:schemeClr val="tx1">
                  <a:lumMod val="75000"/>
                  <a:lumOff val="25000"/>
                </a:schemeClr>
              </a:gs>
              <a:gs pos="0">
                <a:schemeClr val="bg1">
                  <a:lumMod val="75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0" name="矩形 19"/>
          <p:cNvSpPr/>
          <p:nvPr/>
        </p:nvSpPr>
        <p:spPr>
          <a:xfrm>
            <a:off x="7312025" y="5545138"/>
            <a:ext cx="576263" cy="1312863"/>
          </a:xfrm>
          <a:prstGeom prst="rect">
            <a:avLst/>
          </a:prstGeom>
          <a:gradFill>
            <a:gsLst>
              <a:gs pos="100000">
                <a:srgbClr val="926F00"/>
              </a:gs>
              <a:gs pos="0">
                <a:srgbClr val="FFC00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6811" name="TextBox 20"/>
          <p:cNvSpPr txBox="1"/>
          <p:nvPr/>
        </p:nvSpPr>
        <p:spPr>
          <a:xfrm>
            <a:off x="2803525" y="666750"/>
            <a:ext cx="848995" cy="847090"/>
          </a:xfrm>
          <a:prstGeom prst="rect">
            <a:avLst/>
          </a:prstGeom>
          <a:noFill/>
          <a:ln w="9525">
            <a:noFill/>
          </a:ln>
        </p:spPr>
        <p:txBody>
          <a:bodyPr wrap="none">
            <a:spAutoFit/>
          </a:bodyPr>
          <a:p>
            <a:pPr lvl="0" algn="l" eaLnBrk="1" hangingPunct="1"/>
            <a:r>
              <a:rPr lang="en-US" altLang="zh-CN" sz="2000" b="1" dirty="0">
                <a:solidFill>
                  <a:schemeClr val="bg1"/>
                </a:solidFill>
                <a:latin typeface="Arial Unicode MS" panose="020B0604020202020204" charset="-122"/>
                <a:ea typeface="Arial Unicode MS" panose="020B0604020202020204" charset="-122"/>
              </a:rPr>
              <a:t>STEP</a:t>
            </a:r>
            <a:endParaRPr lang="en-US" altLang="zh-CN" sz="2000" b="1" dirty="0">
              <a:solidFill>
                <a:schemeClr val="bg1"/>
              </a:solidFill>
              <a:latin typeface="Arial Unicode MS" panose="020B0604020202020204" charset="-122"/>
              <a:ea typeface="Arial Unicode MS" panose="020B0604020202020204" charset="-122"/>
            </a:endParaRPr>
          </a:p>
          <a:p>
            <a:pPr lvl="0" algn="l" eaLnBrk="1" hangingPunct="1"/>
            <a:r>
              <a:rPr lang="en-US" altLang="zh-CN" sz="2800" b="1" dirty="0">
                <a:solidFill>
                  <a:schemeClr val="bg1"/>
                </a:solidFill>
                <a:latin typeface="Arial Unicode MS" panose="020B0604020202020204" charset="-122"/>
                <a:ea typeface="Arial Unicode MS" panose="020B0604020202020204" charset="-122"/>
              </a:rPr>
              <a:t>01</a:t>
            </a:r>
            <a:endParaRPr lang="zh-CN" altLang="en-US" sz="2800" b="1" dirty="0">
              <a:solidFill>
                <a:schemeClr val="bg1"/>
              </a:solidFill>
              <a:latin typeface="Arial Unicode MS" panose="020B0604020202020204" charset="-122"/>
              <a:ea typeface="Arial Unicode MS" panose="020B0604020202020204" charset="-122"/>
            </a:endParaRPr>
          </a:p>
        </p:txBody>
      </p:sp>
      <p:sp>
        <p:nvSpPr>
          <p:cNvPr id="76812" name="TextBox 21"/>
          <p:cNvSpPr txBox="1"/>
          <p:nvPr/>
        </p:nvSpPr>
        <p:spPr>
          <a:xfrm>
            <a:off x="3511550" y="2482850"/>
            <a:ext cx="848995" cy="847090"/>
          </a:xfrm>
          <a:prstGeom prst="rect">
            <a:avLst/>
          </a:prstGeom>
          <a:noFill/>
          <a:ln w="9525">
            <a:noFill/>
          </a:ln>
        </p:spPr>
        <p:txBody>
          <a:bodyPr wrap="none">
            <a:spAutoFit/>
          </a:bodyPr>
          <a:p>
            <a:pPr lvl="0" algn="l" eaLnBrk="1" hangingPunct="1"/>
            <a:r>
              <a:rPr lang="en-US" altLang="zh-CN" sz="2000" b="1" dirty="0">
                <a:solidFill>
                  <a:schemeClr val="bg1"/>
                </a:solidFill>
                <a:latin typeface="Arial Unicode MS" panose="020B0604020202020204" charset="-122"/>
                <a:ea typeface="Arial Unicode MS" panose="020B0604020202020204" charset="-122"/>
              </a:rPr>
              <a:t>STEP</a:t>
            </a:r>
            <a:endParaRPr lang="en-US" altLang="zh-CN" sz="2000" b="1" dirty="0">
              <a:solidFill>
                <a:schemeClr val="bg1"/>
              </a:solidFill>
              <a:latin typeface="Arial Unicode MS" panose="020B0604020202020204" charset="-122"/>
              <a:ea typeface="Arial Unicode MS" panose="020B0604020202020204" charset="-122"/>
            </a:endParaRPr>
          </a:p>
          <a:p>
            <a:pPr lvl="0" algn="l" eaLnBrk="1" hangingPunct="1"/>
            <a:r>
              <a:rPr lang="en-US" altLang="zh-CN" sz="2800" b="1" dirty="0">
                <a:solidFill>
                  <a:schemeClr val="bg1"/>
                </a:solidFill>
                <a:latin typeface="Arial Unicode MS" panose="020B0604020202020204" charset="-122"/>
                <a:ea typeface="Arial Unicode MS" panose="020B0604020202020204" charset="-122"/>
              </a:rPr>
              <a:t>02</a:t>
            </a:r>
            <a:endParaRPr lang="zh-CN" altLang="en-US" sz="2800" b="1" dirty="0">
              <a:solidFill>
                <a:schemeClr val="bg1"/>
              </a:solidFill>
              <a:latin typeface="Arial Unicode MS" panose="020B0604020202020204" charset="-122"/>
              <a:ea typeface="Arial Unicode MS" panose="020B0604020202020204" charset="-122"/>
            </a:endParaRPr>
          </a:p>
        </p:txBody>
      </p:sp>
      <p:sp>
        <p:nvSpPr>
          <p:cNvPr id="76813" name="TextBox 22"/>
          <p:cNvSpPr txBox="1"/>
          <p:nvPr/>
        </p:nvSpPr>
        <p:spPr>
          <a:xfrm>
            <a:off x="3473450" y="4221163"/>
            <a:ext cx="848995" cy="847090"/>
          </a:xfrm>
          <a:prstGeom prst="rect">
            <a:avLst/>
          </a:prstGeom>
          <a:noFill/>
          <a:ln w="9525">
            <a:noFill/>
          </a:ln>
        </p:spPr>
        <p:txBody>
          <a:bodyPr wrap="none">
            <a:spAutoFit/>
          </a:bodyPr>
          <a:p>
            <a:pPr lvl="0" algn="l" eaLnBrk="1" hangingPunct="1"/>
            <a:r>
              <a:rPr lang="en-US" altLang="zh-CN" sz="2000" b="1" dirty="0">
                <a:solidFill>
                  <a:schemeClr val="bg1"/>
                </a:solidFill>
                <a:latin typeface="Arial Unicode MS" panose="020B0604020202020204" charset="-122"/>
                <a:ea typeface="Arial Unicode MS" panose="020B0604020202020204" charset="-122"/>
              </a:rPr>
              <a:t>STEP</a:t>
            </a:r>
            <a:endParaRPr lang="en-US" altLang="zh-CN" sz="2000" b="1" dirty="0">
              <a:solidFill>
                <a:schemeClr val="bg1"/>
              </a:solidFill>
              <a:latin typeface="Arial Unicode MS" panose="020B0604020202020204" charset="-122"/>
              <a:ea typeface="Arial Unicode MS" panose="020B0604020202020204" charset="-122"/>
            </a:endParaRPr>
          </a:p>
          <a:p>
            <a:pPr lvl="0" algn="l" eaLnBrk="1" hangingPunct="1"/>
            <a:r>
              <a:rPr lang="en-US" altLang="zh-CN" sz="2800" b="1" dirty="0">
                <a:solidFill>
                  <a:schemeClr val="bg1"/>
                </a:solidFill>
                <a:latin typeface="Arial Unicode MS" panose="020B0604020202020204" charset="-122"/>
                <a:ea typeface="Arial Unicode MS" panose="020B0604020202020204" charset="-122"/>
              </a:rPr>
              <a:t>03</a:t>
            </a:r>
            <a:endParaRPr lang="zh-CN" altLang="en-US" sz="2800" b="1" dirty="0">
              <a:solidFill>
                <a:schemeClr val="bg1"/>
              </a:solidFill>
              <a:latin typeface="Arial Unicode MS" panose="020B0604020202020204" charset="-122"/>
              <a:ea typeface="Arial Unicode MS" panose="020B0604020202020204" charset="-122"/>
            </a:endParaRPr>
          </a:p>
        </p:txBody>
      </p:sp>
      <p:sp>
        <p:nvSpPr>
          <p:cNvPr id="76814" name="TextBox 23"/>
          <p:cNvSpPr txBox="1"/>
          <p:nvPr/>
        </p:nvSpPr>
        <p:spPr>
          <a:xfrm>
            <a:off x="3719513" y="763588"/>
            <a:ext cx="2325370" cy="822960"/>
          </a:xfrm>
          <a:prstGeom prst="rect">
            <a:avLst/>
          </a:prstGeom>
          <a:noFill/>
          <a:ln w="9525">
            <a:noFill/>
          </a:ln>
        </p:spPr>
        <p:txBody>
          <a:bodyPr wrap="none">
            <a:spAutoFit/>
          </a:bodyPr>
          <a:p>
            <a:pPr lvl="0" algn="l" eaLnBrk="1" hangingPunct="1"/>
            <a:r>
              <a:rPr lang="zh-CN" altLang="en-US" sz="2400" b="1" dirty="0">
                <a:latin typeface="Calibri" panose="020F0502020204030204" charset="0"/>
                <a:ea typeface="宋体" panose="02010600030101010101" pitchFamily="2" charset="-122"/>
              </a:rPr>
              <a:t>因重大误解订立</a:t>
            </a:r>
            <a:endParaRPr lang="zh-CN" altLang="en-US" sz="2400" b="1" dirty="0">
              <a:latin typeface="Calibri" panose="020F0502020204030204" charset="0"/>
              <a:ea typeface="宋体" panose="02010600030101010101" pitchFamily="2" charset="-122"/>
            </a:endParaRPr>
          </a:p>
          <a:p>
            <a:pPr lvl="0" algn="l" eaLnBrk="1" hangingPunct="1"/>
            <a:r>
              <a:rPr lang="zh-CN" altLang="en-US" sz="2400" b="1" dirty="0">
                <a:latin typeface="Calibri" panose="020F0502020204030204" charset="0"/>
                <a:ea typeface="宋体" panose="02010600030101010101" pitchFamily="2" charset="-122"/>
              </a:rPr>
              <a:t>的合同。</a:t>
            </a:r>
            <a:endParaRPr lang="zh-CN" altLang="en-US" sz="2400" b="1" dirty="0">
              <a:latin typeface="Calibri" panose="020F0502020204030204" charset="0"/>
              <a:ea typeface="宋体" panose="02010600030101010101" pitchFamily="2" charset="-122"/>
            </a:endParaRPr>
          </a:p>
        </p:txBody>
      </p:sp>
      <p:sp>
        <p:nvSpPr>
          <p:cNvPr id="76815" name="TextBox 24"/>
          <p:cNvSpPr txBox="1"/>
          <p:nvPr/>
        </p:nvSpPr>
        <p:spPr>
          <a:xfrm>
            <a:off x="4583113" y="2636838"/>
            <a:ext cx="2631440" cy="457200"/>
          </a:xfrm>
          <a:prstGeom prst="rect">
            <a:avLst/>
          </a:prstGeom>
          <a:noFill/>
          <a:ln w="9525">
            <a:noFill/>
          </a:ln>
        </p:spPr>
        <p:txBody>
          <a:bodyPr wrap="none">
            <a:spAutoFit/>
          </a:bodyPr>
          <a:p>
            <a:pPr lvl="0" algn="l" eaLnBrk="1" hangingPunct="1"/>
            <a:r>
              <a:rPr lang="zh-CN" altLang="en-US" sz="2400" b="1" dirty="0">
                <a:latin typeface="Calibri" panose="020F0502020204030204" charset="0"/>
                <a:ea typeface="宋体" panose="02010600030101010101" pitchFamily="2" charset="-122"/>
              </a:rPr>
              <a:t>显失公平的合同。</a:t>
            </a:r>
            <a:endParaRPr lang="zh-CN" altLang="en-US" sz="2400" b="1" dirty="0">
              <a:latin typeface="Calibri" panose="020F0502020204030204" charset="0"/>
              <a:ea typeface="宋体" panose="02010600030101010101" pitchFamily="2" charset="-122"/>
            </a:endParaRPr>
          </a:p>
        </p:txBody>
      </p:sp>
      <p:sp>
        <p:nvSpPr>
          <p:cNvPr id="76816" name="TextBox 25"/>
          <p:cNvSpPr txBox="1"/>
          <p:nvPr/>
        </p:nvSpPr>
        <p:spPr>
          <a:xfrm>
            <a:off x="4006850" y="4510088"/>
            <a:ext cx="3549650" cy="822960"/>
          </a:xfrm>
          <a:prstGeom prst="rect">
            <a:avLst/>
          </a:prstGeom>
          <a:noFill/>
          <a:ln w="9525">
            <a:noFill/>
          </a:ln>
        </p:spPr>
        <p:txBody>
          <a:bodyPr wrap="none">
            <a:spAutoFit/>
          </a:bodyPr>
          <a:p>
            <a:pPr lvl="0" algn="l" eaLnBrk="1" hangingPunct="1"/>
            <a:r>
              <a:rPr lang="zh-CN" altLang="en-US" sz="2400" b="1" dirty="0">
                <a:latin typeface="Calibri" panose="020F0502020204030204" charset="0"/>
                <a:ea typeface="宋体" panose="02010600030101010101" pitchFamily="2" charset="-122"/>
              </a:rPr>
              <a:t>一方以欺诈、胁迫的手段</a:t>
            </a:r>
            <a:endParaRPr lang="zh-CN" altLang="en-US" sz="2400" b="1" dirty="0">
              <a:latin typeface="Calibri" panose="020F0502020204030204" charset="0"/>
              <a:ea typeface="宋体" panose="02010600030101010101" pitchFamily="2" charset="-122"/>
            </a:endParaRPr>
          </a:p>
          <a:p>
            <a:pPr lvl="0" algn="l" eaLnBrk="1" hangingPunct="1"/>
            <a:r>
              <a:rPr lang="zh-CN" altLang="en-US" sz="2400" b="1" dirty="0">
                <a:latin typeface="Calibri" panose="020F0502020204030204" charset="0"/>
                <a:ea typeface="宋体" panose="02010600030101010101" pitchFamily="2" charset="-122"/>
              </a:rPr>
              <a:t>或乘人之危订立的合同。</a:t>
            </a:r>
            <a:endParaRPr lang="en-US" altLang="zh-CN" sz="2400" b="1" dirty="0">
              <a:latin typeface="Calibri" panose="020F0502020204030204" charset="0"/>
              <a:ea typeface="宋体" panose="02010600030101010101" pitchFamily="2" charset="-122"/>
            </a:endParaRPr>
          </a:p>
        </p:txBody>
      </p:sp>
      <p:grpSp>
        <p:nvGrpSpPr>
          <p:cNvPr id="76817" name="组合 30"/>
          <p:cNvGrpSpPr/>
          <p:nvPr/>
        </p:nvGrpSpPr>
        <p:grpSpPr>
          <a:xfrm>
            <a:off x="10128250" y="361950"/>
            <a:ext cx="207963" cy="609600"/>
            <a:chOff x="6156176" y="740629"/>
            <a:chExt cx="207614" cy="457784"/>
          </a:xfrm>
        </p:grpSpPr>
        <p:sp>
          <p:nvSpPr>
            <p:cNvPr id="29" name="矩形 28"/>
            <p:cNvSpPr/>
            <p:nvPr/>
          </p:nvSpPr>
          <p:spPr>
            <a:xfrm rot="10800000">
              <a:off x="6156176" y="843948"/>
              <a:ext cx="207614" cy="251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8" name="矩形 27"/>
            <p:cNvSpPr/>
            <p:nvPr/>
          </p:nvSpPr>
          <p:spPr>
            <a:xfrm rot="10800000">
              <a:off x="6156176" y="770830"/>
              <a:ext cx="136296" cy="39738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7" name="矩形 26"/>
            <p:cNvSpPr/>
            <p:nvPr/>
          </p:nvSpPr>
          <p:spPr>
            <a:xfrm rot="10800000">
              <a:off x="6156176" y="740629"/>
              <a:ext cx="71318" cy="45778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76821" name="TextBox 31"/>
          <p:cNvSpPr txBox="1"/>
          <p:nvPr/>
        </p:nvSpPr>
        <p:spPr>
          <a:xfrm>
            <a:off x="6600825" y="403225"/>
            <a:ext cx="3396615" cy="460375"/>
          </a:xfrm>
          <a:prstGeom prst="rect">
            <a:avLst/>
          </a:prstGeom>
          <a:noFill/>
          <a:ln w="9525">
            <a:noFill/>
          </a:ln>
        </p:spPr>
        <p:txBody>
          <a:bodyPr wrap="none">
            <a:spAutoFit/>
          </a:bodyPr>
          <a:p>
            <a:pPr lvl="0" algn="l" eaLnBrk="1" hangingPunct="1"/>
            <a:r>
              <a:rPr lang="en-US" altLang="zh-CN" sz="2400" b="1" dirty="0">
                <a:latin typeface="Calibri" panose="020F0502020204030204" charset="0"/>
                <a:ea typeface="宋体" panose="02010600030101010101" pitchFamily="2" charset="-122"/>
              </a:rPr>
              <a:t>3.4 </a:t>
            </a:r>
            <a:r>
              <a:rPr lang="zh-CN" altLang="en-US" sz="2400" b="1" dirty="0">
                <a:latin typeface="Calibri" panose="020F0502020204030204" charset="0"/>
                <a:ea typeface="宋体" panose="02010600030101010101" pitchFamily="2" charset="-122"/>
              </a:rPr>
              <a:t>可变更、可撤销合同</a:t>
            </a:r>
            <a:endParaRPr lang="zh-CN" altLang="en-US" sz="2400" b="1" dirty="0">
              <a:latin typeface="Calibri" panose="020F0502020204030204" charset="0"/>
              <a:ea typeface="宋体" panose="02010600030101010101" pitchFamily="2" charset="-122"/>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 name="空心弧 27"/>
          <p:cNvSpPr/>
          <p:nvPr/>
        </p:nvSpPr>
        <p:spPr>
          <a:xfrm rot="4500000" flipH="1" flipV="1">
            <a:off x="9382919" y="-94456"/>
            <a:ext cx="1746250" cy="1363663"/>
          </a:xfrm>
          <a:prstGeom prst="blockArc">
            <a:avLst>
              <a:gd name="adj1" fmla="val 7352353"/>
              <a:gd name="adj2" fmla="val 45922"/>
              <a:gd name="adj3" fmla="val 10057"/>
            </a:avLst>
          </a:prstGeom>
          <a:solidFill>
            <a:srgbClr val="E46C0A">
              <a:alpha val="3686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nvGrpSpPr>
          <p:cNvPr id="95235" name="组合 25"/>
          <p:cNvGrpSpPr/>
          <p:nvPr/>
        </p:nvGrpSpPr>
        <p:grpSpPr>
          <a:xfrm>
            <a:off x="1892300" y="-239712"/>
            <a:ext cx="2138363" cy="7413625"/>
            <a:chOff x="1331640" y="-459432"/>
            <a:chExt cx="2251198" cy="6192688"/>
          </a:xfrm>
        </p:grpSpPr>
        <p:grpSp>
          <p:nvGrpSpPr>
            <p:cNvPr id="95236" name="组合 9"/>
            <p:cNvGrpSpPr/>
            <p:nvPr/>
          </p:nvGrpSpPr>
          <p:grpSpPr>
            <a:xfrm>
              <a:off x="2123728" y="692696"/>
              <a:ext cx="1459110" cy="1584176"/>
              <a:chOff x="2123728" y="692696"/>
              <a:chExt cx="2056018" cy="2232248"/>
            </a:xfrm>
          </p:grpSpPr>
          <p:sp>
            <p:nvSpPr>
              <p:cNvPr id="4" name="空心弧 3"/>
              <p:cNvSpPr/>
              <p:nvPr/>
            </p:nvSpPr>
            <p:spPr>
              <a:xfrm>
                <a:off x="2123859" y="693856"/>
                <a:ext cx="2055887" cy="2053190"/>
              </a:xfrm>
              <a:prstGeom prst="blockArc">
                <a:avLst>
                  <a:gd name="adj1" fmla="val 14475132"/>
                  <a:gd name="adj2" fmla="val 45922"/>
                  <a:gd name="adj3" fmla="val 1005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5" name="空心弧 4"/>
              <p:cNvSpPr/>
              <p:nvPr/>
            </p:nvSpPr>
            <p:spPr>
              <a:xfrm flipV="1">
                <a:off x="2123859" y="870768"/>
                <a:ext cx="2055887" cy="2053190"/>
              </a:xfrm>
              <a:prstGeom prst="blockArc">
                <a:avLst>
                  <a:gd name="adj1" fmla="val 13928781"/>
                  <a:gd name="adj2" fmla="val 45922"/>
                  <a:gd name="adj3" fmla="val 1005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95239" name="组合 13"/>
            <p:cNvGrpSpPr/>
            <p:nvPr/>
          </p:nvGrpSpPr>
          <p:grpSpPr>
            <a:xfrm flipH="1">
              <a:off x="1331640" y="1844824"/>
              <a:ext cx="1459110" cy="1584176"/>
              <a:chOff x="2123728" y="692696"/>
              <a:chExt cx="2056018" cy="2232248"/>
            </a:xfrm>
          </p:grpSpPr>
          <p:sp>
            <p:nvSpPr>
              <p:cNvPr id="15" name="空心弧 14"/>
              <p:cNvSpPr/>
              <p:nvPr/>
            </p:nvSpPr>
            <p:spPr>
              <a:xfrm>
                <a:off x="2123859" y="692522"/>
                <a:ext cx="2055887" cy="2055682"/>
              </a:xfrm>
              <a:prstGeom prst="blockArc">
                <a:avLst>
                  <a:gd name="adj1" fmla="val 14475132"/>
                  <a:gd name="adj2" fmla="val 45922"/>
                  <a:gd name="adj3" fmla="val 1005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6" name="空心弧 15"/>
              <p:cNvSpPr/>
              <p:nvPr/>
            </p:nvSpPr>
            <p:spPr>
              <a:xfrm flipV="1">
                <a:off x="2123859" y="869436"/>
                <a:ext cx="2055887" cy="2055681"/>
              </a:xfrm>
              <a:prstGeom prst="blockArc">
                <a:avLst>
                  <a:gd name="adj1" fmla="val 13928781"/>
                  <a:gd name="adj2" fmla="val 45922"/>
                  <a:gd name="adj3" fmla="val 1005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95242" name="组合 16"/>
            <p:cNvGrpSpPr/>
            <p:nvPr/>
          </p:nvGrpSpPr>
          <p:grpSpPr>
            <a:xfrm>
              <a:off x="2123728" y="2996952"/>
              <a:ext cx="1459110" cy="1584176"/>
              <a:chOff x="2123728" y="692696"/>
              <a:chExt cx="2056018" cy="2232248"/>
            </a:xfrm>
          </p:grpSpPr>
          <p:sp>
            <p:nvSpPr>
              <p:cNvPr id="18" name="空心弧 17"/>
              <p:cNvSpPr/>
              <p:nvPr/>
            </p:nvSpPr>
            <p:spPr>
              <a:xfrm>
                <a:off x="2123859" y="693682"/>
                <a:ext cx="2055887" cy="2053190"/>
              </a:xfrm>
              <a:prstGeom prst="blockArc">
                <a:avLst>
                  <a:gd name="adj1" fmla="val 14475132"/>
                  <a:gd name="adj2" fmla="val 45922"/>
                  <a:gd name="adj3" fmla="val 1005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19" name="空心弧 18"/>
              <p:cNvSpPr/>
              <p:nvPr/>
            </p:nvSpPr>
            <p:spPr>
              <a:xfrm flipV="1">
                <a:off x="2123859" y="870596"/>
                <a:ext cx="2055887" cy="2053190"/>
              </a:xfrm>
              <a:prstGeom prst="blockArc">
                <a:avLst>
                  <a:gd name="adj1" fmla="val 13928781"/>
                  <a:gd name="adj2" fmla="val 45922"/>
                  <a:gd name="adj3" fmla="val 10057"/>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95245" name="组合 19"/>
            <p:cNvGrpSpPr/>
            <p:nvPr/>
          </p:nvGrpSpPr>
          <p:grpSpPr>
            <a:xfrm flipH="1">
              <a:off x="1331640" y="4149080"/>
              <a:ext cx="1459110" cy="1584176"/>
              <a:chOff x="2123728" y="692696"/>
              <a:chExt cx="2056018" cy="2232248"/>
            </a:xfrm>
          </p:grpSpPr>
          <p:sp>
            <p:nvSpPr>
              <p:cNvPr id="21" name="空心弧 20"/>
              <p:cNvSpPr/>
              <p:nvPr/>
            </p:nvSpPr>
            <p:spPr>
              <a:xfrm>
                <a:off x="2123859" y="692349"/>
                <a:ext cx="2055887" cy="2055681"/>
              </a:xfrm>
              <a:prstGeom prst="blockArc">
                <a:avLst>
                  <a:gd name="adj1" fmla="val 14475132"/>
                  <a:gd name="adj2" fmla="val 45922"/>
                  <a:gd name="adj3" fmla="val 1005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2" name="空心弧 21"/>
              <p:cNvSpPr/>
              <p:nvPr/>
            </p:nvSpPr>
            <p:spPr>
              <a:xfrm flipV="1">
                <a:off x="2123859" y="869262"/>
                <a:ext cx="2055887" cy="2055682"/>
              </a:xfrm>
              <a:prstGeom prst="blockArc">
                <a:avLst>
                  <a:gd name="adj1" fmla="val 12408394"/>
                  <a:gd name="adj2" fmla="val 45922"/>
                  <a:gd name="adj3" fmla="val 1005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grpSp>
          <p:nvGrpSpPr>
            <p:cNvPr id="95248" name="组合 22"/>
            <p:cNvGrpSpPr/>
            <p:nvPr/>
          </p:nvGrpSpPr>
          <p:grpSpPr>
            <a:xfrm flipH="1">
              <a:off x="1331640" y="-459432"/>
              <a:ext cx="1459110" cy="1584176"/>
              <a:chOff x="2123728" y="692696"/>
              <a:chExt cx="2056018" cy="2232248"/>
            </a:xfrm>
          </p:grpSpPr>
          <p:sp>
            <p:nvSpPr>
              <p:cNvPr id="24" name="空心弧 23"/>
              <p:cNvSpPr/>
              <p:nvPr/>
            </p:nvSpPr>
            <p:spPr>
              <a:xfrm>
                <a:off x="2123859" y="692696"/>
                <a:ext cx="2055887" cy="2055682"/>
              </a:xfrm>
              <a:prstGeom prst="blockArc">
                <a:avLst>
                  <a:gd name="adj1" fmla="val 17273819"/>
                  <a:gd name="adj2" fmla="val 45922"/>
                  <a:gd name="adj3" fmla="val 1005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25" name="空心弧 24"/>
              <p:cNvSpPr/>
              <p:nvPr/>
            </p:nvSpPr>
            <p:spPr>
              <a:xfrm flipV="1">
                <a:off x="2123859" y="869610"/>
                <a:ext cx="2055887" cy="2055682"/>
              </a:xfrm>
              <a:prstGeom prst="blockArc">
                <a:avLst>
                  <a:gd name="adj1" fmla="val 13928781"/>
                  <a:gd name="adj2" fmla="val 45922"/>
                  <a:gd name="adj3" fmla="val 1005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grpSp>
      </p:grpSp>
      <p:sp>
        <p:nvSpPr>
          <p:cNvPr id="95251" name="TextBox 28"/>
          <p:cNvSpPr txBox="1"/>
          <p:nvPr/>
        </p:nvSpPr>
        <p:spPr>
          <a:xfrm>
            <a:off x="3036888" y="1411288"/>
            <a:ext cx="890905" cy="749300"/>
          </a:xfrm>
          <a:prstGeom prst="rect">
            <a:avLst/>
          </a:prstGeom>
          <a:noFill/>
          <a:ln w="9525">
            <a:noFill/>
          </a:ln>
        </p:spPr>
        <p:txBody>
          <a:bodyPr wrap="none">
            <a:spAutoFit/>
          </a:bodyPr>
          <a:p>
            <a:pPr lvl="0" algn="l" eaLnBrk="1" hangingPunct="1"/>
            <a:r>
              <a:rPr lang="en-US" altLang="zh-CN" sz="4000" b="1" dirty="0">
                <a:solidFill>
                  <a:srgbClr val="FFC000"/>
                </a:solidFill>
                <a:latin typeface="Arial Unicode MS" panose="020B0604020202020204" charset="-122"/>
                <a:ea typeface="Arial Unicode MS" panose="020B0604020202020204" charset="-122"/>
              </a:rPr>
              <a:t>4.1</a:t>
            </a:r>
            <a:endParaRPr lang="zh-CN" altLang="en-US" sz="4000" b="1" dirty="0">
              <a:solidFill>
                <a:srgbClr val="FFC000"/>
              </a:solidFill>
              <a:latin typeface="Arial Unicode MS" panose="020B0604020202020204" charset="-122"/>
              <a:ea typeface="Arial Unicode MS" panose="020B0604020202020204" charset="-122"/>
            </a:endParaRPr>
          </a:p>
        </p:txBody>
      </p:sp>
      <p:sp>
        <p:nvSpPr>
          <p:cNvPr id="95252" name="TextBox 29"/>
          <p:cNvSpPr txBox="1"/>
          <p:nvPr/>
        </p:nvSpPr>
        <p:spPr>
          <a:xfrm>
            <a:off x="3017838" y="4271963"/>
            <a:ext cx="890905" cy="749300"/>
          </a:xfrm>
          <a:prstGeom prst="rect">
            <a:avLst/>
          </a:prstGeom>
          <a:noFill/>
          <a:ln w="9525">
            <a:noFill/>
          </a:ln>
        </p:spPr>
        <p:txBody>
          <a:bodyPr wrap="none">
            <a:spAutoFit/>
          </a:bodyPr>
          <a:p>
            <a:pPr lvl="0" algn="l" eaLnBrk="1" hangingPunct="1"/>
            <a:r>
              <a:rPr lang="en-US" altLang="zh-CN" sz="4000" b="1" dirty="0">
                <a:solidFill>
                  <a:srgbClr val="FFC000"/>
                </a:solidFill>
                <a:latin typeface="Arial Unicode MS" panose="020B0604020202020204" charset="-122"/>
                <a:ea typeface="Arial Unicode MS" panose="020B0604020202020204" charset="-122"/>
              </a:rPr>
              <a:t>4.3</a:t>
            </a:r>
            <a:endParaRPr lang="zh-CN" altLang="en-US" sz="4000" b="1" dirty="0">
              <a:solidFill>
                <a:srgbClr val="FFC000"/>
              </a:solidFill>
              <a:latin typeface="Arial Unicode MS" panose="020B0604020202020204" charset="-122"/>
              <a:ea typeface="Arial Unicode MS" panose="020B0604020202020204" charset="-122"/>
            </a:endParaRPr>
          </a:p>
        </p:txBody>
      </p:sp>
      <p:sp>
        <p:nvSpPr>
          <p:cNvPr id="95253" name="TextBox 30"/>
          <p:cNvSpPr txBox="1"/>
          <p:nvPr/>
        </p:nvSpPr>
        <p:spPr>
          <a:xfrm>
            <a:off x="2970213" y="2209800"/>
            <a:ext cx="887730" cy="354965"/>
          </a:xfrm>
          <a:prstGeom prst="rect">
            <a:avLst/>
          </a:prstGeom>
          <a:noFill/>
          <a:ln w="9525">
            <a:noFill/>
          </a:ln>
        </p:spPr>
        <p:txBody>
          <a:bodyPr wrap="none">
            <a:spAutoFit/>
          </a:bodyPr>
          <a:p>
            <a:pPr lvl="0" algn="l" eaLnBrk="1" hangingPunct="1"/>
            <a:r>
              <a:rPr lang="en-US" altLang="zh-CN" sz="1600" b="1" dirty="0">
                <a:solidFill>
                  <a:srgbClr val="FFC000"/>
                </a:solidFill>
                <a:latin typeface="Arial Unicode MS" panose="020B0604020202020204" charset="-122"/>
                <a:ea typeface="Arial Unicode MS" panose="020B0604020202020204" charset="-122"/>
              </a:rPr>
              <a:t>Options</a:t>
            </a:r>
            <a:endParaRPr lang="zh-CN" altLang="en-US" sz="1600" b="1" dirty="0">
              <a:solidFill>
                <a:srgbClr val="FFC000"/>
              </a:solidFill>
              <a:latin typeface="Arial Unicode MS" panose="020B0604020202020204" charset="-122"/>
              <a:ea typeface="Arial Unicode MS" panose="020B0604020202020204" charset="-122"/>
            </a:endParaRPr>
          </a:p>
        </p:txBody>
      </p:sp>
      <p:sp>
        <p:nvSpPr>
          <p:cNvPr id="95254" name="TextBox 31"/>
          <p:cNvSpPr txBox="1"/>
          <p:nvPr/>
        </p:nvSpPr>
        <p:spPr>
          <a:xfrm>
            <a:off x="2927350" y="4992688"/>
            <a:ext cx="887730" cy="354965"/>
          </a:xfrm>
          <a:prstGeom prst="rect">
            <a:avLst/>
          </a:prstGeom>
          <a:noFill/>
          <a:ln w="9525">
            <a:noFill/>
          </a:ln>
        </p:spPr>
        <p:txBody>
          <a:bodyPr wrap="none">
            <a:spAutoFit/>
          </a:bodyPr>
          <a:p>
            <a:pPr lvl="0" algn="l" eaLnBrk="1" hangingPunct="1"/>
            <a:r>
              <a:rPr lang="en-US" altLang="zh-CN" sz="1600" b="1" dirty="0">
                <a:solidFill>
                  <a:srgbClr val="FFC000"/>
                </a:solidFill>
                <a:latin typeface="Arial Unicode MS" panose="020B0604020202020204" charset="-122"/>
                <a:ea typeface="Arial Unicode MS" panose="020B0604020202020204" charset="-122"/>
              </a:rPr>
              <a:t>Options</a:t>
            </a:r>
            <a:endParaRPr lang="zh-CN" altLang="en-US" sz="1600" b="1" dirty="0">
              <a:solidFill>
                <a:srgbClr val="FFC000"/>
              </a:solidFill>
              <a:latin typeface="Arial Unicode MS" panose="020B0604020202020204" charset="-122"/>
              <a:ea typeface="Arial Unicode MS" panose="020B0604020202020204" charset="-122"/>
            </a:endParaRPr>
          </a:p>
        </p:txBody>
      </p:sp>
      <p:sp>
        <p:nvSpPr>
          <p:cNvPr id="33" name="TextBox 32"/>
          <p:cNvSpPr txBox="1"/>
          <p:nvPr/>
        </p:nvSpPr>
        <p:spPr>
          <a:xfrm>
            <a:off x="2286000" y="2894013"/>
            <a:ext cx="890905" cy="749300"/>
          </a:xfrm>
          <a:prstGeom prst="rect">
            <a:avLst/>
          </a:prstGeom>
          <a:noFill/>
        </p:spPr>
        <p:txBody>
          <a:bodyPr wrap="none">
            <a:spAutoFit/>
          </a:bodyPr>
          <a:p>
            <a:pPr lvl="0" eaLnBrk="1" hangingPunct="1"/>
            <a:r>
              <a:rPr lang="en-US" altLang="zh-CN" sz="4000" b="1" dirty="0">
                <a:solidFill>
                  <a:srgbClr val="E46C0A"/>
                </a:solidFill>
                <a:latin typeface="Arial Unicode MS" panose="020B0604020202020204" charset="-122"/>
                <a:ea typeface="Arial Unicode MS" panose="020B0604020202020204" charset="-122"/>
              </a:rPr>
              <a:t>4.2</a:t>
            </a:r>
            <a:endParaRPr lang="zh-CN" altLang="en-US" sz="4000" b="1" dirty="0">
              <a:solidFill>
                <a:srgbClr val="E46C0A"/>
              </a:solidFill>
              <a:latin typeface="Arial Unicode MS" panose="020B0604020202020204" charset="-122"/>
              <a:ea typeface="Arial Unicode MS" panose="020B0604020202020204" charset="-122"/>
            </a:endParaRPr>
          </a:p>
        </p:txBody>
      </p:sp>
      <p:sp>
        <p:nvSpPr>
          <p:cNvPr id="34" name="TextBox 33"/>
          <p:cNvSpPr txBox="1"/>
          <p:nvPr/>
        </p:nvSpPr>
        <p:spPr>
          <a:xfrm>
            <a:off x="2160588" y="3500438"/>
            <a:ext cx="1061720" cy="42037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chemeClr val="accent6">
                    <a:lumMod val="75000"/>
                  </a:schemeClr>
                </a:solidFill>
                <a:effectLst/>
                <a:uLnTx/>
                <a:uFillTx/>
                <a:latin typeface="Arial Unicode MS" panose="020B0604020202020204" charset="-122"/>
                <a:ea typeface="Arial Unicode MS" panose="020B0604020202020204" charset="-122"/>
                <a:cs typeface="Arial Unicode MS" panose="020B0604020202020204" charset="-122"/>
              </a:rPr>
              <a:t>Options</a:t>
            </a:r>
            <a:endParaRPr kumimoji="0" lang="zh-CN" altLang="en-US" sz="2000" b="1" i="0" u="none" strike="noStrike" kern="1200" cap="none" spc="0" normalizeH="0" baseline="0" noProof="0" dirty="0">
              <a:ln>
                <a:noFill/>
              </a:ln>
              <a:solidFill>
                <a:schemeClr val="accent6">
                  <a:lumMod val="75000"/>
                </a:schemeClr>
              </a:solidFill>
              <a:effectLst/>
              <a:uLnTx/>
              <a:uFillTx/>
              <a:latin typeface="Arial Unicode MS" panose="020B0604020202020204" charset="-122"/>
              <a:ea typeface="Arial Unicode MS" panose="020B0604020202020204" charset="-122"/>
              <a:cs typeface="Arial Unicode MS" panose="020B0604020202020204" charset="-122"/>
            </a:endParaRPr>
          </a:p>
        </p:txBody>
      </p:sp>
      <p:sp>
        <p:nvSpPr>
          <p:cNvPr id="35" name="燕尾形 34"/>
          <p:cNvSpPr/>
          <p:nvPr/>
        </p:nvSpPr>
        <p:spPr>
          <a:xfrm>
            <a:off x="3575050" y="3357563"/>
            <a:ext cx="228600" cy="290513"/>
          </a:xfrm>
          <a:prstGeom prst="chevron">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6" name="燕尾形 35"/>
          <p:cNvSpPr/>
          <p:nvPr/>
        </p:nvSpPr>
        <p:spPr>
          <a:xfrm>
            <a:off x="4221163" y="1944688"/>
            <a:ext cx="228600" cy="288925"/>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37" name="燕尾形 36"/>
          <p:cNvSpPr/>
          <p:nvPr/>
        </p:nvSpPr>
        <p:spPr>
          <a:xfrm>
            <a:off x="4221163" y="4732338"/>
            <a:ext cx="228600" cy="288925"/>
          </a:xfrm>
          <a:prstGeom prst="chevron">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
        <p:nvSpPr>
          <p:cNvPr id="95260" name="TextBox 37"/>
          <p:cNvSpPr txBox="1"/>
          <p:nvPr/>
        </p:nvSpPr>
        <p:spPr>
          <a:xfrm>
            <a:off x="4621213" y="1701800"/>
            <a:ext cx="4265930" cy="579120"/>
          </a:xfrm>
          <a:prstGeom prst="rect">
            <a:avLst/>
          </a:prstGeom>
          <a:noFill/>
          <a:ln w="9525">
            <a:noFill/>
          </a:ln>
        </p:spPr>
        <p:txBody>
          <a:bodyPr wrap="none">
            <a:spAutoFit/>
          </a:bodyPr>
          <a:p>
            <a:pPr lvl="0" algn="l" eaLnBrk="1" hangingPunct="1"/>
            <a:r>
              <a:rPr lang="zh-CN" altLang="en-US" sz="3200" b="1" dirty="0">
                <a:latin typeface="Calibri" panose="020F0502020204030204" charset="0"/>
                <a:ea typeface="宋体" panose="02010600030101010101" pitchFamily="2" charset="-122"/>
              </a:rPr>
              <a:t>合同履行的概念及原则</a:t>
            </a:r>
            <a:endParaRPr lang="zh-CN" altLang="en-US" sz="3200" b="1" dirty="0">
              <a:latin typeface="Calibri" panose="020F0502020204030204" charset="0"/>
              <a:ea typeface="宋体" panose="02010600030101010101" pitchFamily="2" charset="-122"/>
            </a:endParaRPr>
          </a:p>
        </p:txBody>
      </p:sp>
      <p:sp>
        <p:nvSpPr>
          <p:cNvPr id="39" name="TextBox 38"/>
          <p:cNvSpPr txBox="1"/>
          <p:nvPr/>
        </p:nvSpPr>
        <p:spPr>
          <a:xfrm>
            <a:off x="4621213" y="3036888"/>
            <a:ext cx="3133090" cy="583565"/>
          </a:xfrm>
          <a:prstGeom prst="rect">
            <a:avLst/>
          </a:prstGeom>
          <a:noFill/>
        </p:spPr>
        <p:txBody>
          <a:bodyPr wrap="none">
            <a:spAutoFit/>
          </a:bodyPr>
          <a:p>
            <a:pPr lvl="0" eaLnBrk="1" hangingPunct="1"/>
            <a:r>
              <a:rPr lang="zh-CN" altLang="en-US" sz="3200" b="1" dirty="0">
                <a:latin typeface="Calibri" panose="020F0502020204030204" charset="0"/>
              </a:rPr>
              <a:t>合同履行的规则</a:t>
            </a:r>
            <a:r>
              <a:rPr lang="zh-CN" altLang="en-US" sz="3200" b="0" dirty="0">
                <a:latin typeface="Calibri" panose="020F0502020204030204" charset="0"/>
              </a:rPr>
              <a:t> </a:t>
            </a:r>
            <a:endParaRPr lang="zh-CN" altLang="en-US" sz="3200" b="0" dirty="0">
              <a:latin typeface="Calibri" panose="020F0502020204030204" charset="0"/>
            </a:endParaRPr>
          </a:p>
        </p:txBody>
      </p:sp>
      <p:sp>
        <p:nvSpPr>
          <p:cNvPr id="95262" name="TextBox 39"/>
          <p:cNvSpPr txBox="1"/>
          <p:nvPr/>
        </p:nvSpPr>
        <p:spPr>
          <a:xfrm>
            <a:off x="4621213" y="4414838"/>
            <a:ext cx="4265930" cy="579120"/>
          </a:xfrm>
          <a:prstGeom prst="rect">
            <a:avLst/>
          </a:prstGeom>
          <a:noFill/>
          <a:ln w="9525">
            <a:noFill/>
          </a:ln>
        </p:spPr>
        <p:txBody>
          <a:bodyPr wrap="none">
            <a:spAutoFit/>
          </a:bodyPr>
          <a:p>
            <a:pPr lvl="0" algn="l" eaLnBrk="1" hangingPunct="1"/>
            <a:r>
              <a:rPr lang="zh-CN" altLang="en-US" sz="3200" b="1" dirty="0">
                <a:latin typeface="Calibri" panose="020F0502020204030204" charset="0"/>
                <a:ea typeface="宋体" panose="02010600030101010101" pitchFamily="2" charset="-122"/>
              </a:rPr>
              <a:t>双务合同履行的抗辩权</a:t>
            </a:r>
            <a:endParaRPr lang="zh-CN" altLang="en-US" sz="3200" b="1" dirty="0">
              <a:latin typeface="Calibri" panose="020F0502020204030204" charset="0"/>
              <a:ea typeface="宋体" panose="02010600030101010101" pitchFamily="2" charset="-122"/>
            </a:endParaRPr>
          </a:p>
        </p:txBody>
      </p:sp>
      <p:sp>
        <p:nvSpPr>
          <p:cNvPr id="41" name="TextBox 40"/>
          <p:cNvSpPr txBox="1"/>
          <p:nvPr/>
        </p:nvSpPr>
        <p:spPr>
          <a:xfrm>
            <a:off x="7535863" y="382588"/>
            <a:ext cx="2538730" cy="583565"/>
          </a:xfrm>
          <a:prstGeom prst="rect">
            <a:avLst/>
          </a:prstGeom>
          <a:noFill/>
        </p:spPr>
        <p:txBody>
          <a:bodyPr wrap="none">
            <a:spAutoFit/>
          </a:bodyPr>
          <a:p>
            <a:pPr lvl="0" eaLnBrk="1" hangingPunct="1"/>
            <a:r>
              <a:rPr lang="en-US" altLang="zh-CN" sz="3200" b="1" dirty="0">
                <a:solidFill>
                  <a:schemeClr val="accent2"/>
                </a:solidFill>
                <a:latin typeface="Calibri" panose="020F0502020204030204" charset="0"/>
              </a:rPr>
              <a:t>4.</a:t>
            </a:r>
            <a:r>
              <a:rPr lang="zh-CN" altLang="en-US" sz="3200" b="1" dirty="0">
                <a:solidFill>
                  <a:schemeClr val="accent2"/>
                </a:solidFill>
                <a:latin typeface="Calibri" panose="020F0502020204030204" charset="0"/>
              </a:rPr>
              <a:t>合同的履行</a:t>
            </a:r>
            <a:endParaRPr lang="zh-CN" altLang="en-US" sz="3200" b="1" dirty="0">
              <a:solidFill>
                <a:schemeClr val="accent2"/>
              </a:solidFill>
              <a:latin typeface="Calibri" panose="020F0502020204030204" charset="0"/>
            </a:endParaRPr>
          </a:p>
        </p:txBody>
      </p:sp>
      <p:sp>
        <p:nvSpPr>
          <p:cNvPr id="95265" name="TextBox 29"/>
          <p:cNvSpPr txBox="1"/>
          <p:nvPr/>
        </p:nvSpPr>
        <p:spPr>
          <a:xfrm>
            <a:off x="2206625" y="5805488"/>
            <a:ext cx="890905" cy="749300"/>
          </a:xfrm>
          <a:prstGeom prst="rect">
            <a:avLst/>
          </a:prstGeom>
          <a:noFill/>
          <a:ln w="9525">
            <a:noFill/>
          </a:ln>
        </p:spPr>
        <p:txBody>
          <a:bodyPr wrap="none">
            <a:spAutoFit/>
          </a:bodyPr>
          <a:p>
            <a:pPr lvl="0" algn="l" eaLnBrk="1" hangingPunct="1"/>
            <a:r>
              <a:rPr lang="en-US" altLang="zh-CN" sz="4000" b="1" dirty="0">
                <a:solidFill>
                  <a:srgbClr val="E46C0A"/>
                </a:solidFill>
                <a:latin typeface="Arial Unicode MS" panose="020B0604020202020204" charset="-122"/>
                <a:ea typeface="Arial Unicode MS" panose="020B0604020202020204" charset="-122"/>
              </a:rPr>
              <a:t>4.4</a:t>
            </a:r>
            <a:endParaRPr lang="zh-CN" altLang="en-US" sz="4000" b="1" dirty="0">
              <a:solidFill>
                <a:srgbClr val="E46C0A"/>
              </a:solidFill>
              <a:latin typeface="Arial Unicode MS" panose="020B0604020202020204" charset="-122"/>
              <a:ea typeface="Arial Unicode MS" panose="020B0604020202020204" charset="-122"/>
            </a:endParaRPr>
          </a:p>
        </p:txBody>
      </p:sp>
      <p:sp>
        <p:nvSpPr>
          <p:cNvPr id="2" name="TextBox 33"/>
          <p:cNvSpPr txBox="1"/>
          <p:nvPr/>
        </p:nvSpPr>
        <p:spPr>
          <a:xfrm>
            <a:off x="2206625" y="6324600"/>
            <a:ext cx="1061720" cy="420370"/>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chemeClr val="accent6">
                    <a:lumMod val="75000"/>
                  </a:schemeClr>
                </a:solidFill>
                <a:effectLst/>
                <a:uLnTx/>
                <a:uFillTx/>
                <a:latin typeface="Arial Unicode MS" panose="020B0604020202020204" charset="-122"/>
                <a:ea typeface="Arial Unicode MS" panose="020B0604020202020204" charset="-122"/>
                <a:cs typeface="Arial Unicode MS" panose="020B0604020202020204" charset="-122"/>
              </a:rPr>
              <a:t>Options</a:t>
            </a:r>
            <a:endParaRPr kumimoji="0" lang="zh-CN" altLang="en-US" sz="2000" b="1" i="0" u="none" strike="noStrike" kern="1200" cap="none" spc="0" normalizeH="0" baseline="0" noProof="0" dirty="0">
              <a:ln>
                <a:noFill/>
              </a:ln>
              <a:solidFill>
                <a:schemeClr val="accent6">
                  <a:lumMod val="75000"/>
                </a:schemeClr>
              </a:solidFill>
              <a:effectLst/>
              <a:uLnTx/>
              <a:uFillTx/>
              <a:latin typeface="Arial Unicode MS" panose="020B0604020202020204" charset="-122"/>
              <a:ea typeface="Arial Unicode MS" panose="020B0604020202020204" charset="-122"/>
              <a:cs typeface="Arial Unicode MS" panose="020B0604020202020204" charset="-122"/>
            </a:endParaRPr>
          </a:p>
        </p:txBody>
      </p:sp>
      <p:sp>
        <p:nvSpPr>
          <p:cNvPr id="95269" name="TextBox 39"/>
          <p:cNvSpPr txBox="1"/>
          <p:nvPr/>
        </p:nvSpPr>
        <p:spPr>
          <a:xfrm>
            <a:off x="4079875" y="5949950"/>
            <a:ext cx="2224405" cy="579120"/>
          </a:xfrm>
          <a:prstGeom prst="rect">
            <a:avLst/>
          </a:prstGeom>
          <a:noFill/>
          <a:ln w="9525">
            <a:noFill/>
          </a:ln>
        </p:spPr>
        <p:txBody>
          <a:bodyPr wrap="none">
            <a:spAutoFit/>
          </a:bodyPr>
          <a:p>
            <a:pPr lvl="0" algn="l" eaLnBrk="1" hangingPunct="1"/>
            <a:r>
              <a:rPr lang="zh-CN" altLang="en-US" sz="3200" b="1" dirty="0">
                <a:latin typeface="Calibri" panose="020F0502020204030204" charset="0"/>
                <a:ea typeface="宋体" panose="02010600030101010101" pitchFamily="2" charset="-122"/>
              </a:rPr>
              <a:t>合同的保全</a:t>
            </a:r>
            <a:endParaRPr lang="zh-CN" altLang="en-US" sz="3200" b="1" dirty="0">
              <a:latin typeface="Calibri" panose="020F0502020204030204" charset="0"/>
              <a:ea typeface="宋体" panose="02010600030101010101" pitchFamily="2" charset="-122"/>
            </a:endParaRPr>
          </a:p>
        </p:txBody>
      </p:sp>
      <p:sp>
        <p:nvSpPr>
          <p:cNvPr id="3" name="燕尾形 34"/>
          <p:cNvSpPr/>
          <p:nvPr/>
        </p:nvSpPr>
        <p:spPr>
          <a:xfrm>
            <a:off x="3359150" y="6165850"/>
            <a:ext cx="228600" cy="290513"/>
          </a:xfrm>
          <a:prstGeom prst="chevron">
            <a:avLst/>
          </a:prstGeom>
          <a:solidFill>
            <a:srgbClr val="E46C0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mn-lt"/>
              <a:ea typeface="+mn-ea"/>
              <a:cs typeface="+mn-cs"/>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06" name="标题 123905"/>
          <p:cNvSpPr>
            <a:spLocks noGrp="1"/>
          </p:cNvSpPr>
          <p:nvPr>
            <p:ph type="title"/>
          </p:nvPr>
        </p:nvSpPr>
        <p:spPr>
          <a:xfrm>
            <a:off x="1846263" y="2492375"/>
            <a:ext cx="8229600" cy="1143000"/>
          </a:xfrm>
        </p:spPr>
        <p:txBody>
          <a:bodyPr anchor="ctr"/>
          <a:p>
            <a:r>
              <a:rPr lang="en-US" altLang="zh-CN" b="1" dirty="0"/>
              <a:t>5</a:t>
            </a:r>
            <a:r>
              <a:rPr lang="zh-CN" altLang="en-US" b="1" dirty="0"/>
              <a:t>、合同的变更、转让和终止</a:t>
            </a:r>
            <a:endParaRPr lang="en-US" altLang="zh-CN" b="1"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直接连接符 32"/>
          <p:cNvSpPr/>
          <p:nvPr/>
        </p:nvSpPr>
        <p:spPr>
          <a:xfrm rot="5400000">
            <a:off x="3879850" y="3641725"/>
            <a:ext cx="6000750" cy="1588"/>
          </a:xfrm>
          <a:prstGeom prst="line">
            <a:avLst/>
          </a:prstGeom>
          <a:ln w="12700" cap="flat" cmpd="sng">
            <a:solidFill>
              <a:srgbClr val="8CB3E3"/>
            </a:solidFill>
            <a:prstDash val="dash"/>
            <a:headEnd type="none" w="med" len="med"/>
            <a:tailEnd type="none" w="med" len="med"/>
          </a:ln>
        </p:spPr>
        <p:txBody>
          <a:bodyPr/>
          <a:p>
            <a:endParaRPr lang="zh-CN" altLang="en-US"/>
          </a:p>
        </p:txBody>
      </p:sp>
      <p:grpSp>
        <p:nvGrpSpPr>
          <p:cNvPr id="4099" name="Group 3"/>
          <p:cNvGrpSpPr/>
          <p:nvPr/>
        </p:nvGrpSpPr>
        <p:grpSpPr>
          <a:xfrm>
            <a:off x="1990725" y="1195388"/>
            <a:ext cx="4572000" cy="4064000"/>
            <a:chOff x="0" y="0"/>
            <a:chExt cx="4572000" cy="4064000"/>
          </a:xfrm>
        </p:grpSpPr>
        <p:sp>
          <p:nvSpPr>
            <p:cNvPr id="4101" name="AutoShape 4"/>
            <p:cNvSpPr/>
            <p:nvPr/>
          </p:nvSpPr>
          <p:spPr>
            <a:xfrm>
              <a:off x="959" y="0"/>
              <a:ext cx="1493490" cy="4063999"/>
            </a:xfrm>
            <a:prstGeom prst="roundRect">
              <a:avLst>
                <a:gd name="adj" fmla="val 10000"/>
              </a:avLst>
            </a:prstGeom>
            <a:gradFill rotWithShape="0">
              <a:gsLst>
                <a:gs pos="0">
                  <a:srgbClr val="5D427D">
                    <a:alpha val="100000"/>
                  </a:srgbClr>
                </a:gs>
                <a:gs pos="79999">
                  <a:srgbClr val="7A57A5">
                    <a:alpha val="100000"/>
                  </a:srgbClr>
                </a:gs>
                <a:gs pos="100000">
                  <a:srgbClr val="7A56A7">
                    <a:alpha val="100000"/>
                  </a:srgbClr>
                </a:gs>
              </a:gsLst>
              <a:lin ang="16200000" scaled="1"/>
              <a:tileRect/>
            </a:gradFill>
            <a:ln w="9525">
              <a:noFill/>
            </a:ln>
          </p:spPr>
          <p:txBody>
            <a:bodyPr/>
            <a:p>
              <a:pPr lvl="0" algn="l" eaLnBrk="1" hangingPunct="1"/>
              <a:endParaRPr lang="zh-CN" altLang="en-US" b="0" dirty="0">
                <a:latin typeface="Arial" panose="020B0604020202020204" pitchFamily="34" charset="0"/>
                <a:ea typeface="宋体" panose="02010600030101010101" pitchFamily="2" charset="-122"/>
              </a:endParaRPr>
            </a:p>
          </p:txBody>
        </p:sp>
        <p:sp>
          <p:nvSpPr>
            <p:cNvPr id="4102" name="Rectangle 5"/>
            <p:cNvSpPr/>
            <p:nvPr/>
          </p:nvSpPr>
          <p:spPr>
            <a:xfrm>
              <a:off x="959" y="1625600"/>
              <a:ext cx="1493490" cy="1625600"/>
            </a:xfrm>
            <a:prstGeom prst="rect">
              <a:avLst/>
            </a:prstGeom>
            <a:noFill/>
            <a:ln w="9525">
              <a:noFill/>
            </a:ln>
          </p:spPr>
          <p:txBody>
            <a:bodyPr lIns="298704" tIns="298704" rIns="298704" bIns="298704" anchor="ctr"/>
            <a:p>
              <a:pPr lvl="0" algn="ctr" eaLnBrk="1" hangingPunct="1">
                <a:lnSpc>
                  <a:spcPct val="90000"/>
                </a:lnSpc>
                <a:spcAft>
                  <a:spcPct val="35000"/>
                </a:spcAft>
              </a:pPr>
              <a:r>
                <a:rPr lang="zh-CN" altLang="en-US" sz="3200" b="1" dirty="0">
                  <a:solidFill>
                    <a:schemeClr val="bg1"/>
                  </a:solidFill>
                  <a:latin typeface="Arial" panose="020B0604020202020204" pitchFamily="34" charset="0"/>
                  <a:ea typeface="黑体" panose="02010609060101010101" pitchFamily="2" charset="-122"/>
                </a:rPr>
                <a:t>债权</a:t>
              </a:r>
              <a:endParaRPr lang="zh-CN" altLang="en-US" sz="3200" b="1" dirty="0">
                <a:solidFill>
                  <a:schemeClr val="bg1"/>
                </a:solidFill>
                <a:latin typeface="Arial" panose="020B0604020202020204" pitchFamily="34" charset="0"/>
                <a:ea typeface="黑体" panose="02010609060101010101" pitchFamily="2" charset="-122"/>
              </a:endParaRPr>
            </a:p>
            <a:p>
              <a:pPr lvl="0" algn="ctr" eaLnBrk="1" hangingPunct="1">
                <a:lnSpc>
                  <a:spcPct val="90000"/>
                </a:lnSpc>
                <a:spcAft>
                  <a:spcPct val="35000"/>
                </a:spcAft>
              </a:pPr>
              <a:r>
                <a:rPr lang="zh-CN" altLang="en-US" sz="3200" b="1" dirty="0">
                  <a:solidFill>
                    <a:schemeClr val="bg1"/>
                  </a:solidFill>
                  <a:latin typeface="Arial" panose="020B0604020202020204" pitchFamily="34" charset="0"/>
                  <a:ea typeface="黑体" panose="02010609060101010101" pitchFamily="2" charset="-122"/>
                </a:rPr>
                <a:t>转让</a:t>
              </a:r>
              <a:endParaRPr lang="zh-CN" altLang="en-US" sz="3200" b="1" dirty="0">
                <a:solidFill>
                  <a:schemeClr val="bg1"/>
                </a:solidFill>
                <a:latin typeface="Arial" panose="020B0604020202020204" pitchFamily="34" charset="0"/>
                <a:ea typeface="黑体" panose="02010609060101010101" pitchFamily="2" charset="-122"/>
              </a:endParaRPr>
            </a:p>
          </p:txBody>
        </p:sp>
        <p:sp>
          <p:nvSpPr>
            <p:cNvPr id="4103" name="Oval 6"/>
            <p:cNvSpPr/>
            <p:nvPr/>
          </p:nvSpPr>
          <p:spPr>
            <a:xfrm>
              <a:off x="71049" y="243840"/>
              <a:ext cx="1353312" cy="1353312"/>
            </a:xfrm>
            <a:prstGeom prst="ellipse">
              <a:avLst/>
            </a:prstGeom>
            <a:solidFill>
              <a:srgbClr val="CCC5D7"/>
            </a:solidFill>
            <a:ln w="9525">
              <a:noFill/>
            </a:ln>
          </p:spPr>
          <p:txBody>
            <a:bodyPr/>
            <a:p>
              <a:pPr lvl="0" algn="l" eaLnBrk="1" hangingPunct="1"/>
              <a:endParaRPr lang="zh-CN" altLang="en-US" b="0" dirty="0">
                <a:latin typeface="Arial" panose="020B0604020202020204" pitchFamily="34" charset="0"/>
                <a:ea typeface="宋体" panose="02010600030101010101" pitchFamily="2" charset="-122"/>
              </a:endParaRPr>
            </a:p>
          </p:txBody>
        </p:sp>
        <p:sp>
          <p:nvSpPr>
            <p:cNvPr id="4104" name="AutoShape 7"/>
            <p:cNvSpPr/>
            <p:nvPr/>
          </p:nvSpPr>
          <p:spPr>
            <a:xfrm>
              <a:off x="1539254" y="0"/>
              <a:ext cx="1493490" cy="4063999"/>
            </a:xfrm>
            <a:prstGeom prst="roundRect">
              <a:avLst>
                <a:gd name="adj" fmla="val 10000"/>
              </a:avLst>
            </a:prstGeom>
            <a:gradFill rotWithShape="0">
              <a:gsLst>
                <a:gs pos="0">
                  <a:srgbClr val="34448E">
                    <a:alpha val="100000"/>
                  </a:srgbClr>
                </a:gs>
                <a:gs pos="79999">
                  <a:srgbClr val="4559BA">
                    <a:alpha val="100000"/>
                  </a:srgbClr>
                </a:gs>
                <a:gs pos="100000">
                  <a:srgbClr val="4358BD">
                    <a:alpha val="100000"/>
                  </a:srgbClr>
                </a:gs>
              </a:gsLst>
              <a:lin ang="16200000" scaled="1"/>
              <a:tileRect/>
            </a:gradFill>
            <a:ln w="9525">
              <a:noFill/>
            </a:ln>
          </p:spPr>
          <p:txBody>
            <a:bodyPr/>
            <a:p>
              <a:pPr lvl="0" algn="l" eaLnBrk="1" hangingPunct="1"/>
              <a:endParaRPr lang="zh-CN" altLang="en-US" b="0" dirty="0">
                <a:latin typeface="Arial" panose="020B0604020202020204" pitchFamily="34" charset="0"/>
                <a:ea typeface="宋体" panose="02010600030101010101" pitchFamily="2" charset="-122"/>
              </a:endParaRPr>
            </a:p>
          </p:txBody>
        </p:sp>
        <p:sp>
          <p:nvSpPr>
            <p:cNvPr id="4105" name="Rectangle 8"/>
            <p:cNvSpPr/>
            <p:nvPr/>
          </p:nvSpPr>
          <p:spPr>
            <a:xfrm>
              <a:off x="1539254" y="1625600"/>
              <a:ext cx="1493490" cy="1625600"/>
            </a:xfrm>
            <a:prstGeom prst="rect">
              <a:avLst/>
            </a:prstGeom>
            <a:noFill/>
            <a:ln w="9525">
              <a:noFill/>
            </a:ln>
          </p:spPr>
          <p:txBody>
            <a:bodyPr lIns="298704" tIns="298704" rIns="298704" bIns="298704" anchor="ctr"/>
            <a:p>
              <a:pPr lvl="0" algn="ctr" eaLnBrk="1" hangingPunct="1">
                <a:lnSpc>
                  <a:spcPct val="90000"/>
                </a:lnSpc>
                <a:spcAft>
                  <a:spcPct val="35000"/>
                </a:spcAft>
              </a:pPr>
              <a:r>
                <a:rPr lang="zh-CN" altLang="en-US" sz="3200" b="1" dirty="0">
                  <a:solidFill>
                    <a:schemeClr val="bg1"/>
                  </a:solidFill>
                  <a:latin typeface="Calibri" panose="020F0502020204030204" charset="0"/>
                  <a:ea typeface="黑体" panose="02010609060101010101" pitchFamily="2" charset="-122"/>
                  <a:sym typeface="Calibri" panose="020F0502020204030204" charset="0"/>
                </a:rPr>
                <a:t>债务承担</a:t>
              </a:r>
              <a:endParaRPr lang="zh-CN" altLang="en-US" sz="3200" b="1" dirty="0">
                <a:solidFill>
                  <a:schemeClr val="bg1"/>
                </a:solidFill>
                <a:latin typeface="Arial" panose="020B0604020202020204" pitchFamily="34" charset="0"/>
                <a:ea typeface="黑体" panose="02010609060101010101" pitchFamily="2" charset="-122"/>
              </a:endParaRPr>
            </a:p>
          </p:txBody>
        </p:sp>
        <p:sp>
          <p:nvSpPr>
            <p:cNvPr id="4106" name="Oval 9"/>
            <p:cNvSpPr/>
            <p:nvPr/>
          </p:nvSpPr>
          <p:spPr>
            <a:xfrm>
              <a:off x="1609344" y="243840"/>
              <a:ext cx="1353312" cy="1353312"/>
            </a:xfrm>
            <a:prstGeom prst="ellipse">
              <a:avLst/>
            </a:prstGeom>
            <a:solidFill>
              <a:srgbClr val="BEC2DC"/>
            </a:solidFill>
            <a:ln w="9525">
              <a:noFill/>
            </a:ln>
          </p:spPr>
          <p:txBody>
            <a:bodyPr/>
            <a:p>
              <a:pPr lvl="0" algn="l" eaLnBrk="1" hangingPunct="1"/>
              <a:endParaRPr lang="zh-CN" altLang="en-US" b="0" dirty="0">
                <a:latin typeface="Arial" panose="020B0604020202020204" pitchFamily="34" charset="0"/>
                <a:ea typeface="宋体" panose="02010600030101010101" pitchFamily="2" charset="-122"/>
              </a:endParaRPr>
            </a:p>
          </p:txBody>
        </p:sp>
        <p:sp>
          <p:nvSpPr>
            <p:cNvPr id="4107" name="AutoShape 10"/>
            <p:cNvSpPr/>
            <p:nvPr/>
          </p:nvSpPr>
          <p:spPr>
            <a:xfrm>
              <a:off x="3077549" y="0"/>
              <a:ext cx="1493490" cy="4063999"/>
            </a:xfrm>
            <a:prstGeom prst="roundRect">
              <a:avLst>
                <a:gd name="adj" fmla="val 10000"/>
              </a:avLst>
            </a:prstGeom>
            <a:gradFill rotWithShape="0">
              <a:gsLst>
                <a:gs pos="0">
                  <a:srgbClr val="28839D">
                    <a:alpha val="100000"/>
                  </a:srgbClr>
                </a:gs>
                <a:gs pos="79999">
                  <a:srgbClr val="35ABCE">
                    <a:alpha val="100000"/>
                  </a:srgbClr>
                </a:gs>
                <a:gs pos="100000">
                  <a:srgbClr val="32AED2">
                    <a:alpha val="100000"/>
                  </a:srgbClr>
                </a:gs>
              </a:gsLst>
              <a:lin ang="16200000" scaled="1"/>
              <a:tileRect/>
            </a:gradFill>
            <a:ln w="9525">
              <a:noFill/>
            </a:ln>
          </p:spPr>
          <p:txBody>
            <a:bodyPr/>
            <a:p>
              <a:pPr lvl="0" algn="l" eaLnBrk="1" hangingPunct="1"/>
              <a:endParaRPr lang="zh-CN" altLang="en-US" b="0" dirty="0">
                <a:latin typeface="Arial" panose="020B0604020202020204" pitchFamily="34" charset="0"/>
                <a:ea typeface="宋体" panose="02010600030101010101" pitchFamily="2" charset="-122"/>
              </a:endParaRPr>
            </a:p>
          </p:txBody>
        </p:sp>
        <p:sp>
          <p:nvSpPr>
            <p:cNvPr id="4108" name="Rectangle 11"/>
            <p:cNvSpPr/>
            <p:nvPr/>
          </p:nvSpPr>
          <p:spPr>
            <a:xfrm>
              <a:off x="3077549" y="1625600"/>
              <a:ext cx="1493490" cy="1625600"/>
            </a:xfrm>
            <a:prstGeom prst="rect">
              <a:avLst/>
            </a:prstGeom>
            <a:noFill/>
            <a:ln w="9525">
              <a:noFill/>
            </a:ln>
          </p:spPr>
          <p:txBody>
            <a:bodyPr lIns="298704" tIns="298704" rIns="298704" bIns="298704" anchor="ctr"/>
            <a:p>
              <a:pPr lvl="0" algn="ctr" eaLnBrk="1" hangingPunct="1">
                <a:lnSpc>
                  <a:spcPct val="90000"/>
                </a:lnSpc>
                <a:spcAft>
                  <a:spcPct val="35000"/>
                </a:spcAft>
              </a:pPr>
              <a:r>
                <a:rPr lang="zh-CN" altLang="en-US" sz="3200" b="1" dirty="0">
                  <a:solidFill>
                    <a:schemeClr val="bg1"/>
                  </a:solidFill>
                  <a:latin typeface="Calibri" panose="020F0502020204030204" charset="0"/>
                  <a:ea typeface="黑体" panose="02010609060101010101" pitchFamily="2" charset="-122"/>
                  <a:sym typeface="Calibri" panose="020F0502020204030204" charset="0"/>
                </a:rPr>
                <a:t>概括转移</a:t>
              </a:r>
              <a:endParaRPr lang="zh-CN" altLang="en-US" sz="3200" b="1" dirty="0">
                <a:solidFill>
                  <a:schemeClr val="bg1"/>
                </a:solidFill>
                <a:latin typeface="Calibri" panose="020F0502020204030204" charset="0"/>
                <a:ea typeface="黑体" panose="02010609060101010101" pitchFamily="2" charset="-122"/>
              </a:endParaRPr>
            </a:p>
          </p:txBody>
        </p:sp>
        <p:sp>
          <p:nvSpPr>
            <p:cNvPr id="4109" name="Oval 12"/>
            <p:cNvSpPr/>
            <p:nvPr/>
          </p:nvSpPr>
          <p:spPr>
            <a:xfrm>
              <a:off x="3147638" y="243840"/>
              <a:ext cx="1353312" cy="1353312"/>
            </a:xfrm>
            <a:prstGeom prst="ellipse">
              <a:avLst/>
            </a:prstGeom>
            <a:solidFill>
              <a:srgbClr val="BDD6E2"/>
            </a:solidFill>
            <a:ln w="9525">
              <a:noFill/>
            </a:ln>
          </p:spPr>
          <p:txBody>
            <a:bodyPr/>
            <a:p>
              <a:pPr lvl="0" algn="l" eaLnBrk="1" hangingPunct="1"/>
              <a:endParaRPr lang="zh-CN" altLang="en-US" b="0" dirty="0">
                <a:latin typeface="Arial" panose="020B0604020202020204" pitchFamily="34" charset="0"/>
                <a:ea typeface="宋体" panose="02010600030101010101" pitchFamily="2" charset="-122"/>
              </a:endParaRPr>
            </a:p>
          </p:txBody>
        </p:sp>
        <p:sp>
          <p:nvSpPr>
            <p:cNvPr id="4110" name="AutoShape 13"/>
            <p:cNvSpPr/>
            <p:nvPr/>
          </p:nvSpPr>
          <p:spPr>
            <a:xfrm>
              <a:off x="182879" y="3251200"/>
              <a:ext cx="4206240" cy="609600"/>
            </a:xfrm>
            <a:prstGeom prst="leftRightArrow">
              <a:avLst>
                <a:gd name="adj1" fmla="val 50000"/>
                <a:gd name="adj2" fmla="val 49993"/>
              </a:avLst>
            </a:prstGeom>
            <a:gradFill rotWithShape="0">
              <a:gsLst>
                <a:gs pos="0">
                  <a:srgbClr val="9D99A5">
                    <a:alpha val="100000"/>
                  </a:srgbClr>
                </a:gs>
                <a:gs pos="79999">
                  <a:srgbClr val="CFC9D8">
                    <a:alpha val="100000"/>
                  </a:srgbClr>
                </a:gs>
                <a:gs pos="100000">
                  <a:srgbClr val="D0C9DA">
                    <a:alpha val="100000"/>
                  </a:srgbClr>
                </a:gs>
              </a:gsLst>
              <a:lin ang="16200000" scaled="1"/>
              <a:tileRect/>
            </a:gradFill>
            <a:ln w="9525">
              <a:noFill/>
            </a:ln>
          </p:spPr>
          <p:txBody>
            <a:bodyPr/>
            <a:p>
              <a:pPr lvl="0" algn="l" eaLnBrk="1" hangingPunct="1"/>
              <a:endParaRPr lang="zh-CN" altLang="en-US" b="0" dirty="0">
                <a:latin typeface="Arial" panose="020B0604020202020204" pitchFamily="34" charset="0"/>
                <a:ea typeface="宋体" panose="02010600030101010101" pitchFamily="2" charset="-122"/>
              </a:endParaRPr>
            </a:p>
          </p:txBody>
        </p:sp>
      </p:grpSp>
      <p:sp>
        <p:nvSpPr>
          <p:cNvPr id="4100" name="矩形 5"/>
          <p:cNvSpPr/>
          <p:nvPr/>
        </p:nvSpPr>
        <p:spPr>
          <a:xfrm>
            <a:off x="7024688" y="1428750"/>
            <a:ext cx="3214687" cy="2654935"/>
          </a:xfrm>
          <a:prstGeom prst="rect">
            <a:avLst/>
          </a:prstGeom>
          <a:noFill/>
          <a:ln w="9525">
            <a:noFill/>
          </a:ln>
        </p:spPr>
        <p:txBody>
          <a:bodyPr>
            <a:spAutoFit/>
          </a:bodyPr>
          <a:p>
            <a:pPr lvl="0" indent="273050" algn="l" eaLnBrk="1" hangingPunct="1">
              <a:buFont typeface="Calibri" panose="020F0502020204030204" charset="0"/>
              <a:buChar char="−"/>
            </a:pPr>
            <a:r>
              <a:rPr lang="zh-CN" altLang="en-US" sz="2400" b="1" dirty="0">
                <a:latin typeface="Calibri" panose="020F0502020204030204" charset="0"/>
                <a:ea typeface="黑体" panose="02010609060101010101" pitchFamily="2" charset="-122"/>
                <a:sym typeface="MS PGothic" panose="020B0600070205080204" pitchFamily="34" charset="-128"/>
              </a:rPr>
              <a:t>思考</a:t>
            </a:r>
            <a:endParaRPr lang="zh-CN" altLang="en-US" sz="2400" b="1" dirty="0">
              <a:latin typeface="Calibri" panose="020F0502020204030204" charset="0"/>
              <a:ea typeface="黑体" panose="02010609060101010101" pitchFamily="2" charset="-122"/>
              <a:sym typeface="MS PGothic" panose="020B0600070205080204" pitchFamily="34" charset="-128"/>
            </a:endParaRPr>
          </a:p>
          <a:p>
            <a:pPr lvl="0" indent="273050" algn="l" eaLnBrk="1" hangingPunct="1">
              <a:buFont typeface="Calibri" panose="020F0502020204030204" charset="0"/>
              <a:buNone/>
            </a:pPr>
            <a:endParaRPr lang="zh-CN" altLang="en-US" sz="2400" b="1" dirty="0">
              <a:latin typeface="Calibri" panose="020F0502020204030204" charset="0"/>
              <a:ea typeface="黑体" panose="02010609060101010101" pitchFamily="2" charset="-122"/>
              <a:sym typeface="MS PGothic" panose="020B0600070205080204" pitchFamily="34" charset="-128"/>
            </a:endParaRPr>
          </a:p>
          <a:p>
            <a:pPr lvl="0" indent="273050" algn="l" eaLnBrk="1" hangingPunct="1"/>
            <a:r>
              <a:rPr lang="en-US" altLang="zh-CN" sz="2000" b="1" dirty="0">
                <a:latin typeface="Calibri" panose="020F0502020204030204" charset="0"/>
                <a:ea typeface="黑体" panose="02010609060101010101" pitchFamily="2" charset="-122"/>
                <a:sym typeface="Calibri" panose="020F0502020204030204" charset="0"/>
              </a:rPr>
              <a:t>1</a:t>
            </a:r>
            <a:r>
              <a:rPr lang="zh-CN" altLang="en-US" sz="2000" b="1" dirty="0">
                <a:latin typeface="Calibri" panose="020F0502020204030204" charset="0"/>
                <a:ea typeface="黑体" panose="02010609060101010101" pitchFamily="2" charset="-122"/>
                <a:sym typeface="Calibri" panose="020F0502020204030204" charset="0"/>
              </a:rPr>
              <a:t>、合同变更与合同转</a:t>
            </a:r>
            <a:endParaRPr lang="zh-CN" altLang="en-US" sz="2000" b="1" dirty="0">
              <a:latin typeface="Calibri" panose="020F0502020204030204" charset="0"/>
              <a:ea typeface="黑体" panose="02010609060101010101" pitchFamily="2" charset="-122"/>
              <a:sym typeface="Calibri" panose="020F0502020204030204" charset="0"/>
            </a:endParaRPr>
          </a:p>
          <a:p>
            <a:pPr lvl="0" indent="273050" algn="l" eaLnBrk="1" hangingPunct="1"/>
            <a:r>
              <a:rPr lang="zh-CN" altLang="en-US" sz="2000" b="1" dirty="0">
                <a:latin typeface="Calibri" panose="020F0502020204030204" charset="0"/>
                <a:ea typeface="黑体" panose="02010609060101010101" pitchFamily="2" charset="-122"/>
                <a:sym typeface="Calibri" panose="020F0502020204030204" charset="0"/>
              </a:rPr>
              <a:t>让区别？</a:t>
            </a:r>
            <a:endParaRPr lang="zh-CN" altLang="en-US" sz="2000" b="1" dirty="0">
              <a:latin typeface="Calibri" panose="020F0502020204030204" charset="0"/>
              <a:ea typeface="黑体" panose="02010609060101010101" pitchFamily="2" charset="-122"/>
              <a:sym typeface="Calibri" panose="020F0502020204030204" charset="0"/>
            </a:endParaRPr>
          </a:p>
          <a:p>
            <a:pPr lvl="0" indent="273050" algn="l" eaLnBrk="1" hangingPunct="1"/>
            <a:endParaRPr lang="zh-CN" altLang="en-US" sz="2000" b="1" dirty="0">
              <a:latin typeface="Calibri" panose="020F0502020204030204" charset="0"/>
              <a:ea typeface="黑体" panose="02010609060101010101" pitchFamily="2" charset="-122"/>
              <a:sym typeface="Calibri" panose="020F0502020204030204" charset="0"/>
            </a:endParaRPr>
          </a:p>
          <a:p>
            <a:pPr lvl="0" indent="273050" algn="l" eaLnBrk="1" hangingPunct="1"/>
            <a:r>
              <a:rPr lang="en-US" altLang="zh-CN" sz="2000" b="1" dirty="0">
                <a:latin typeface="Calibri" panose="020F0502020204030204" charset="0"/>
                <a:ea typeface="黑体" panose="02010609060101010101" pitchFamily="2" charset="-122"/>
                <a:sym typeface="Calibri" panose="020F0502020204030204" charset="0"/>
              </a:rPr>
              <a:t>2</a:t>
            </a:r>
            <a:r>
              <a:rPr lang="zh-CN" altLang="en-US" sz="2000" b="1" dirty="0">
                <a:latin typeface="Calibri" panose="020F0502020204030204" charset="0"/>
                <a:ea typeface="黑体" panose="02010609060101010101" pitchFamily="2" charset="-122"/>
                <a:sym typeface="Calibri" panose="020F0502020204030204" charset="0"/>
              </a:rPr>
              <a:t>、债权转让的条件与</a:t>
            </a:r>
            <a:endParaRPr lang="zh-CN" altLang="en-US" sz="2000" b="1" dirty="0">
              <a:latin typeface="Calibri" panose="020F0502020204030204" charset="0"/>
              <a:ea typeface="黑体" panose="02010609060101010101" pitchFamily="2" charset="-122"/>
              <a:sym typeface="Calibri" panose="020F0502020204030204" charset="0"/>
            </a:endParaRPr>
          </a:p>
          <a:p>
            <a:pPr lvl="0" indent="273050" algn="l" eaLnBrk="1" hangingPunct="1"/>
            <a:r>
              <a:rPr lang="zh-CN" altLang="en-US" sz="2000" b="1" dirty="0">
                <a:latin typeface="Calibri" panose="020F0502020204030204" charset="0"/>
                <a:ea typeface="黑体" panose="02010609060101010101" pitchFamily="2" charset="-122"/>
                <a:sym typeface="Calibri" panose="020F0502020204030204" charset="0"/>
              </a:rPr>
              <a:t>债务承担的条件为何</a:t>
            </a:r>
            <a:endParaRPr lang="zh-CN" altLang="en-US" sz="2000" b="1" dirty="0">
              <a:latin typeface="Calibri" panose="020F0502020204030204" charset="0"/>
              <a:ea typeface="黑体" panose="02010609060101010101" pitchFamily="2" charset="-122"/>
              <a:sym typeface="Calibri" panose="020F0502020204030204" charset="0"/>
            </a:endParaRPr>
          </a:p>
          <a:p>
            <a:pPr lvl="0" indent="273050" algn="l" eaLnBrk="1" hangingPunct="1"/>
            <a:r>
              <a:rPr lang="zh-CN" altLang="en-US" sz="2000" b="1" dirty="0">
                <a:latin typeface="Calibri" panose="020F0502020204030204" charset="0"/>
                <a:ea typeface="黑体" panose="02010609060101010101" pitchFamily="2" charset="-122"/>
                <a:sym typeface="Calibri" panose="020F0502020204030204" charset="0"/>
              </a:rPr>
              <a:t>不同？</a:t>
            </a:r>
            <a:endParaRPr lang="zh-CN" altLang="en-US" sz="2000" b="1" dirty="0">
              <a:latin typeface="Calibri" panose="020F0502020204030204" charset="0"/>
              <a:ea typeface="黑体" panose="02010609060101010101" pitchFamily="2" charset="-122"/>
            </a:endParaRPr>
          </a:p>
        </p:txBody>
      </p:sp>
      <p:sp>
        <p:nvSpPr>
          <p:cNvPr id="4114" name="文本框 4113"/>
          <p:cNvSpPr txBox="1"/>
          <p:nvPr/>
        </p:nvSpPr>
        <p:spPr>
          <a:xfrm>
            <a:off x="2493963" y="1771650"/>
            <a:ext cx="465455" cy="701040"/>
          </a:xfrm>
          <a:prstGeom prst="rect">
            <a:avLst/>
          </a:prstGeom>
          <a:noFill/>
          <a:ln w="9525">
            <a:noFill/>
          </a:ln>
        </p:spPr>
        <p:txBody>
          <a:bodyPr wrap="none" anchor="t">
            <a:spAutoFit/>
          </a:bodyPr>
          <a:p>
            <a:pPr lvl="0" algn="l" eaLnBrk="1" hangingPunct="1"/>
            <a:r>
              <a:rPr lang="en-US" altLang="zh-CN" sz="4000" b="1" dirty="0">
                <a:latin typeface="Arial" panose="020B0604020202020204" pitchFamily="34" charset="0"/>
                <a:ea typeface="宋体" panose="02010600030101010101" pitchFamily="2" charset="-122"/>
              </a:rPr>
              <a:t>1</a:t>
            </a:r>
            <a:endParaRPr lang="en-US" altLang="zh-CN" sz="4000" b="1" dirty="0">
              <a:latin typeface="Arial" panose="020B0604020202020204" pitchFamily="34" charset="0"/>
              <a:ea typeface="宋体" panose="02010600030101010101" pitchFamily="2" charset="-122"/>
            </a:endParaRPr>
          </a:p>
        </p:txBody>
      </p:sp>
      <p:sp>
        <p:nvSpPr>
          <p:cNvPr id="4115" name="文本框 4114"/>
          <p:cNvSpPr txBox="1"/>
          <p:nvPr/>
        </p:nvSpPr>
        <p:spPr>
          <a:xfrm>
            <a:off x="4079875" y="1771650"/>
            <a:ext cx="465455" cy="701040"/>
          </a:xfrm>
          <a:prstGeom prst="rect">
            <a:avLst/>
          </a:prstGeom>
          <a:noFill/>
          <a:ln w="9525">
            <a:noFill/>
          </a:ln>
        </p:spPr>
        <p:txBody>
          <a:bodyPr wrap="none" anchor="t">
            <a:spAutoFit/>
          </a:bodyPr>
          <a:p>
            <a:pPr lvl="0" algn="l" eaLnBrk="1" hangingPunct="1"/>
            <a:r>
              <a:rPr lang="en-US" altLang="zh-CN" sz="4000" b="1" dirty="0">
                <a:latin typeface="Arial" panose="020B0604020202020204" pitchFamily="34" charset="0"/>
                <a:ea typeface="宋体" panose="02010600030101010101" pitchFamily="2" charset="-122"/>
              </a:rPr>
              <a:t>2</a:t>
            </a:r>
            <a:endParaRPr lang="en-US" altLang="zh-CN" sz="4000" b="1" dirty="0">
              <a:latin typeface="Arial" panose="020B0604020202020204" pitchFamily="34" charset="0"/>
              <a:ea typeface="宋体" panose="02010600030101010101" pitchFamily="2" charset="-122"/>
            </a:endParaRPr>
          </a:p>
        </p:txBody>
      </p:sp>
      <p:sp>
        <p:nvSpPr>
          <p:cNvPr id="4116" name="文本框 4115"/>
          <p:cNvSpPr txBox="1"/>
          <p:nvPr/>
        </p:nvSpPr>
        <p:spPr>
          <a:xfrm>
            <a:off x="5591175" y="1771650"/>
            <a:ext cx="465455" cy="701040"/>
          </a:xfrm>
          <a:prstGeom prst="rect">
            <a:avLst/>
          </a:prstGeom>
          <a:noFill/>
          <a:ln w="9525">
            <a:noFill/>
          </a:ln>
        </p:spPr>
        <p:txBody>
          <a:bodyPr wrap="none" anchor="t">
            <a:spAutoFit/>
          </a:bodyPr>
          <a:p>
            <a:pPr lvl="0" algn="l" eaLnBrk="1" hangingPunct="1"/>
            <a:r>
              <a:rPr lang="en-US" altLang="zh-CN" sz="4000" b="1" dirty="0">
                <a:latin typeface="Arial" panose="020B0604020202020204" pitchFamily="34" charset="0"/>
                <a:ea typeface="宋体" panose="02010600030101010101" pitchFamily="2" charset="-122"/>
              </a:rPr>
              <a:t>3</a:t>
            </a:r>
            <a:endParaRPr lang="en-US" altLang="zh-CN" sz="4000" b="1" dirty="0">
              <a:latin typeface="Arial" panose="020B0604020202020204" pitchFamily="34" charset="0"/>
              <a:ea typeface="宋体" panose="02010600030101010101" pitchFamily="2" charset="-122"/>
            </a:endParaRPr>
          </a:p>
        </p:txBody>
      </p:sp>
      <p:sp>
        <p:nvSpPr>
          <p:cNvPr id="4117" name="文本框 4116"/>
          <p:cNvSpPr txBox="1"/>
          <p:nvPr/>
        </p:nvSpPr>
        <p:spPr>
          <a:xfrm>
            <a:off x="3143250" y="5589588"/>
            <a:ext cx="2428240" cy="762000"/>
          </a:xfrm>
          <a:prstGeom prst="rect">
            <a:avLst/>
          </a:prstGeom>
          <a:noFill/>
          <a:ln w="9525">
            <a:noFill/>
          </a:ln>
        </p:spPr>
        <p:txBody>
          <a:bodyPr wrap="none" anchor="t">
            <a:spAutoFit/>
          </a:bodyPr>
          <a:p>
            <a:pPr lvl="0" algn="l" eaLnBrk="1" hangingPunct="1"/>
            <a:r>
              <a:rPr lang="zh-CN" altLang="en-US" sz="4400" b="1" dirty="0">
                <a:latin typeface="Arial" panose="020B0604020202020204" pitchFamily="34" charset="0"/>
                <a:ea typeface="宋体" panose="02010600030101010101" pitchFamily="2" charset="-122"/>
              </a:rPr>
              <a:t>合同转让</a:t>
            </a:r>
            <a:endParaRPr lang="zh-CN" altLang="en-US" sz="4400" b="1" dirty="0">
              <a:latin typeface="Arial" panose="020B0604020202020204" pitchFamily="34" charset="0"/>
              <a:ea typeface="宋体" panose="02010600030101010101" pitchFamily="2"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31076" name="图片 131075" descr="1010325-1"/>
          <p:cNvPicPr>
            <a:picLocks noChangeAspect="1"/>
          </p:cNvPicPr>
          <p:nvPr/>
        </p:nvPicPr>
        <p:blipFill>
          <a:blip r:embed="rId1"/>
          <a:stretch>
            <a:fillRect/>
          </a:stretch>
        </p:blipFill>
        <p:spPr>
          <a:xfrm>
            <a:off x="2990850" y="133350"/>
            <a:ext cx="6210300" cy="6591300"/>
          </a:xfrm>
          <a:prstGeom prst="rect">
            <a:avLst/>
          </a:prstGeom>
          <a:noFill/>
          <a:ln w="9525">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22" name="标题 133121"/>
          <p:cNvSpPr>
            <a:spLocks noGrp="1"/>
          </p:cNvSpPr>
          <p:nvPr>
            <p:ph type="title"/>
          </p:nvPr>
        </p:nvSpPr>
        <p:spPr>
          <a:xfrm>
            <a:off x="1846263" y="2492375"/>
            <a:ext cx="8229600" cy="1143000"/>
          </a:xfrm>
        </p:spPr>
        <p:txBody>
          <a:bodyPr anchor="ctr"/>
          <a:p>
            <a:r>
              <a:rPr lang="en-US" altLang="zh-CN" b="1" dirty="0"/>
              <a:t>6</a:t>
            </a:r>
            <a:r>
              <a:rPr lang="zh-CN" altLang="en-US" b="1" dirty="0"/>
              <a:t>、违约责任与缔约过失责任</a:t>
            </a:r>
            <a:endParaRPr lang="en-US" altLang="zh-CN" b="1"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2098" name="标题 132097"/>
          <p:cNvSpPr>
            <a:spLocks noGrp="1"/>
          </p:cNvSpPr>
          <p:nvPr>
            <p:ph type="title"/>
          </p:nvPr>
        </p:nvSpPr>
        <p:spPr>
          <a:xfrm>
            <a:off x="1981200" y="274638"/>
            <a:ext cx="8229600" cy="777875"/>
          </a:xfrm>
        </p:spPr>
        <p:txBody>
          <a:bodyPr anchor="ctr"/>
          <a:p>
            <a:r>
              <a:rPr lang="zh-CN" altLang="en-US" dirty="0"/>
              <a:t>违约责任</a:t>
            </a:r>
            <a:endParaRPr lang="zh-CN" altLang="en-US" dirty="0"/>
          </a:p>
        </p:txBody>
      </p:sp>
      <p:sp>
        <p:nvSpPr>
          <p:cNvPr id="132099" name="文本占位符 132098"/>
          <p:cNvSpPr>
            <a:spLocks noGrp="1"/>
          </p:cNvSpPr>
          <p:nvPr>
            <p:ph type="body" sz="half" idx="1"/>
          </p:nvPr>
        </p:nvSpPr>
        <p:spPr>
          <a:xfrm>
            <a:off x="1524000" y="979488"/>
            <a:ext cx="4038600" cy="647700"/>
          </a:xfrm>
        </p:spPr>
        <p:txBody>
          <a:bodyPr/>
          <a:p>
            <a:r>
              <a:rPr lang="zh-CN" altLang="en-US" sz="2800" kern="1200" dirty="0"/>
              <a:t>一、违约种类</a:t>
            </a:r>
            <a:endParaRPr lang="zh-CN" altLang="en-US" sz="2800" kern="1200" dirty="0"/>
          </a:p>
          <a:p>
            <a:endParaRPr lang="zh-CN" altLang="en-US" sz="2800" kern="1200" dirty="0"/>
          </a:p>
        </p:txBody>
      </p:sp>
      <p:graphicFrame>
        <p:nvGraphicFramePr>
          <p:cNvPr id="132177" name="内容占位符 132176"/>
          <p:cNvGraphicFramePr/>
          <p:nvPr>
            <p:ph sz="half" idx="2"/>
          </p:nvPr>
        </p:nvGraphicFramePr>
        <p:xfrm>
          <a:off x="2062163" y="1555750"/>
          <a:ext cx="7275195" cy="4465320"/>
        </p:xfrm>
        <a:graphic>
          <a:graphicData uri="http://schemas.openxmlformats.org/drawingml/2006/table">
            <a:tbl>
              <a:tblPr/>
              <a:tblGrid>
                <a:gridCol w="1819275"/>
                <a:gridCol w="1219200"/>
                <a:gridCol w="1437640"/>
                <a:gridCol w="2799080"/>
              </a:tblGrid>
              <a:tr h="518160">
                <a:tc rowSpan="8">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sym typeface="Calibri" panose="020F0502020204030204" charset="0"/>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sym typeface="Calibri" panose="020F0502020204030204" charset="0"/>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sym typeface="Calibri" panose="020F0502020204030204" charset="0"/>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sym typeface="Calibri" panose="020F0502020204030204" charset="0"/>
                        </a:defRPr>
                      </a:lvl5pPr>
                    </a:lstStyle>
                    <a:p>
                      <a:pPr marL="0" lvl="0" indent="0" algn="ctr">
                        <a:buNone/>
                      </a:pPr>
                      <a:endParaRPr lang="zh-CN" altLang="en-US" dirty="0"/>
                    </a:p>
                    <a:p>
                      <a:pPr marL="0" lvl="0" indent="0" algn="ctr">
                        <a:buNone/>
                      </a:pPr>
                      <a:r>
                        <a:rPr lang="zh-CN" altLang="en-US" dirty="0"/>
                        <a:t>违</a:t>
                      </a:r>
                      <a:endParaRPr lang="zh-CN" altLang="en-US" dirty="0"/>
                    </a:p>
                    <a:p>
                      <a:pPr marL="0" lvl="0" indent="0">
                        <a:buNone/>
                      </a:pPr>
                      <a:endParaRPr lang="zh-CN" altLang="en-US" dirty="0"/>
                    </a:p>
                    <a:p>
                      <a:pPr marL="0" lvl="0" indent="0" algn="ctr">
                        <a:buNone/>
                      </a:pPr>
                      <a:r>
                        <a:rPr lang="zh-CN" altLang="en-US" dirty="0"/>
                        <a:t>约</a:t>
                      </a:r>
                      <a:endParaRPr lang="zh-CN" altLang="en-US" dirty="0"/>
                    </a:p>
                    <a:p>
                      <a:pPr marL="0" lvl="0" indent="0">
                        <a:buNone/>
                      </a:pPr>
                      <a:endParaRPr lang="zh-CN" altLang="en-US" dirty="0"/>
                    </a:p>
                    <a:p>
                      <a:pPr marL="0" lvl="0" indent="0" algn="ctr">
                        <a:buNone/>
                      </a:pPr>
                      <a:r>
                        <a:rPr lang="zh-CN" altLang="en-US" dirty="0"/>
                        <a:t>行</a:t>
                      </a:r>
                      <a:endParaRPr lang="zh-CN" altLang="en-US" dirty="0"/>
                    </a:p>
                    <a:p>
                      <a:pPr marL="0" lvl="0" indent="0" algn="ctr">
                        <a:buNone/>
                      </a:pPr>
                      <a:endParaRPr lang="zh-CN" altLang="en-US" dirty="0"/>
                    </a:p>
                    <a:p>
                      <a:pPr marL="0" lvl="0" indent="0" algn="ctr">
                        <a:buNone/>
                      </a:pPr>
                      <a:r>
                        <a:rPr lang="zh-CN" altLang="en-US" dirty="0"/>
                        <a:t>为</a:t>
                      </a:r>
                      <a:endParaRPr lang="zh-CN" altLang="en-US" dirty="0"/>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rowSpan="2" gridSpan="2">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sym typeface="Calibri" panose="020F0502020204030204" charset="0"/>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sym typeface="Calibri" panose="020F0502020204030204" charset="0"/>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sym typeface="Calibri" panose="020F0502020204030204" charset="0"/>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sym typeface="Calibri" panose="020F0502020204030204" charset="0"/>
                        </a:defRPr>
                      </a:lvl5pPr>
                    </a:lstStyle>
                    <a:p>
                      <a:pPr marL="0" lvl="0" indent="0" algn="ctr">
                        <a:buNone/>
                      </a:pPr>
                      <a:r>
                        <a:rPr lang="zh-CN" altLang="en-US" dirty="0"/>
                        <a:t>预期违约</a:t>
                      </a:r>
                      <a:endParaRPr lang="zh-CN" altLang="en-US"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rowSpan="2" hMerge="1">
                  <a:tcPr>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sym typeface="Calibri" panose="020F0502020204030204" charset="0"/>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sym typeface="Calibri" panose="020F0502020204030204" charset="0"/>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sym typeface="Calibri" panose="020F0502020204030204" charset="0"/>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sym typeface="Calibri" panose="020F0502020204030204" charset="0"/>
                        </a:defRPr>
                      </a:lvl5pPr>
                    </a:lstStyle>
                    <a:p>
                      <a:pPr marL="0" lvl="0" indent="0">
                        <a:buNone/>
                      </a:pPr>
                      <a:r>
                        <a:rPr lang="zh-CN" altLang="en-US" dirty="0"/>
                        <a:t>明示预期违约</a:t>
                      </a:r>
                      <a:endParaRPr lang="zh-CN" altLang="en-US"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61975">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gridSpan="2">
                  <a:tcPr>
                    <a:lnL w="12700" cap="flat" cmpd="sng">
                      <a:solidFill>
                        <a:schemeClr val="tx1"/>
                      </a:solidFill>
                      <a:prstDash val="solid"/>
                      <a:headEnd type="none" w="med" len="med"/>
                      <a:tailEnd type="none" w="med" len="med"/>
                    </a:lnL>
                    <a:lnB w="12700" cap="flat" cmpd="sng">
                      <a:solidFill>
                        <a:schemeClr val="tx1"/>
                      </a:solidFill>
                      <a:prstDash val="solid"/>
                      <a:headEnd type="none" w="med" len="med"/>
                      <a:tailEnd type="none" w="med" len="med"/>
                    </a:lnB>
                  </a:tcPr>
                </a:tc>
                <a:tc vMerge="1" hMerge="1">
                  <a:tcPr>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sym typeface="Calibri" panose="020F0502020204030204" charset="0"/>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sym typeface="Calibri" panose="020F0502020204030204" charset="0"/>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sym typeface="Calibri" panose="020F0502020204030204" charset="0"/>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sym typeface="Calibri" panose="020F0502020204030204" charset="0"/>
                        </a:defRPr>
                      </a:lvl5pPr>
                    </a:lstStyle>
                    <a:p>
                      <a:pPr marL="0" lvl="0" indent="0">
                        <a:buNone/>
                      </a:pPr>
                      <a:r>
                        <a:rPr lang="zh-CN" altLang="en-US" dirty="0"/>
                        <a:t>默示预期违约</a:t>
                      </a:r>
                      <a:endParaRPr lang="zh-CN" altLang="en-US"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75945">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rowSpan="6">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sym typeface="Calibri" panose="020F0502020204030204" charset="0"/>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sym typeface="Calibri" panose="020F0502020204030204" charset="0"/>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sym typeface="Calibri" panose="020F0502020204030204" charset="0"/>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sym typeface="Calibri" panose="020F0502020204030204" charset="0"/>
                        </a:defRPr>
                      </a:lvl5pPr>
                    </a:lstStyle>
                    <a:p>
                      <a:pPr marL="0" lvl="0" indent="0" algn="ctr">
                        <a:buNone/>
                      </a:pPr>
                      <a:r>
                        <a:rPr lang="zh-CN" altLang="en-US" dirty="0"/>
                        <a:t>实</a:t>
                      </a:r>
                      <a:endParaRPr lang="zh-CN" altLang="en-US" dirty="0"/>
                    </a:p>
                    <a:p>
                      <a:pPr marL="0" lvl="0" indent="0" algn="ctr">
                        <a:buNone/>
                      </a:pPr>
                      <a:r>
                        <a:rPr lang="zh-CN" altLang="en-US" dirty="0"/>
                        <a:t>际</a:t>
                      </a:r>
                      <a:endParaRPr lang="zh-CN" altLang="en-US" dirty="0"/>
                    </a:p>
                    <a:p>
                      <a:pPr marL="0" lvl="0" indent="0" algn="ctr">
                        <a:buNone/>
                      </a:pPr>
                      <a:r>
                        <a:rPr lang="zh-CN" altLang="en-US" dirty="0"/>
                        <a:t>违</a:t>
                      </a:r>
                      <a:endParaRPr lang="zh-CN" altLang="en-US" dirty="0"/>
                    </a:p>
                    <a:p>
                      <a:pPr marL="0" lvl="0" indent="0" algn="ctr">
                        <a:buNone/>
                      </a:pPr>
                      <a:r>
                        <a:rPr lang="zh-CN" altLang="en-US" dirty="0"/>
                        <a:t>约</a:t>
                      </a:r>
                      <a:endParaRPr lang="zh-CN" altLang="en-US"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rowSpan="2">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sym typeface="Calibri" panose="020F0502020204030204" charset="0"/>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sym typeface="Calibri" panose="020F0502020204030204" charset="0"/>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sym typeface="Calibri" panose="020F0502020204030204" charset="0"/>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sym typeface="Calibri" panose="020F0502020204030204" charset="0"/>
                        </a:defRPr>
                      </a:lvl5pPr>
                    </a:lstStyle>
                    <a:p>
                      <a:pPr marL="0" lvl="0" indent="0" algn="ctr">
                        <a:buNone/>
                      </a:pPr>
                      <a:r>
                        <a:rPr lang="zh-CN" altLang="en-US" dirty="0"/>
                        <a:t>不履行</a:t>
                      </a:r>
                      <a:endParaRPr lang="zh-CN" altLang="en-US"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sym typeface="Calibri" panose="020F0502020204030204" charset="0"/>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sym typeface="Calibri" panose="020F0502020204030204" charset="0"/>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sym typeface="Calibri" panose="020F0502020204030204" charset="0"/>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sym typeface="Calibri" panose="020F0502020204030204" charset="0"/>
                        </a:defRPr>
                      </a:lvl5pPr>
                    </a:lstStyle>
                    <a:p>
                      <a:pPr marL="0" lvl="0" indent="0" algn="ctr">
                        <a:buNone/>
                      </a:pPr>
                      <a:r>
                        <a:rPr lang="zh-CN" altLang="en-US" dirty="0"/>
                        <a:t>拒绝履行</a:t>
                      </a:r>
                      <a:endParaRPr lang="zh-CN" altLang="en-US"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6642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sym typeface="Calibri" panose="020F0502020204030204" charset="0"/>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sym typeface="Calibri" panose="020F0502020204030204" charset="0"/>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sym typeface="Calibri" panose="020F0502020204030204" charset="0"/>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sym typeface="Calibri" panose="020F0502020204030204" charset="0"/>
                        </a:defRPr>
                      </a:lvl5pPr>
                    </a:lstStyle>
                    <a:p>
                      <a:pPr marL="0" lvl="0" indent="0" algn="ctr">
                        <a:buNone/>
                      </a:pPr>
                      <a:r>
                        <a:rPr lang="zh-CN" altLang="en-US" dirty="0"/>
                        <a:t>不能履行</a:t>
                      </a:r>
                      <a:endParaRPr lang="zh-CN" altLang="en-US"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6515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rowSpan="2">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sym typeface="Calibri" panose="020F0502020204030204" charset="0"/>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sym typeface="Calibri" panose="020F0502020204030204" charset="0"/>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sym typeface="Calibri" panose="020F0502020204030204" charset="0"/>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sym typeface="Calibri" panose="020F0502020204030204" charset="0"/>
                        </a:defRPr>
                      </a:lvl5pPr>
                    </a:lstStyle>
                    <a:p>
                      <a:pPr marL="0" lvl="0" indent="0" algn="ctr">
                        <a:buNone/>
                      </a:pPr>
                      <a:r>
                        <a:rPr lang="zh-CN" altLang="en-US" dirty="0"/>
                        <a:t>迟延</a:t>
                      </a:r>
                      <a:endParaRPr lang="zh-CN" altLang="en-US" dirty="0"/>
                    </a:p>
                    <a:p>
                      <a:pPr marL="0" lvl="0" indent="0" algn="ctr">
                        <a:buNone/>
                      </a:pPr>
                      <a:r>
                        <a:rPr lang="zh-CN" altLang="en-US" dirty="0"/>
                        <a:t>履行</a:t>
                      </a:r>
                      <a:endParaRPr lang="zh-CN" altLang="en-US"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sym typeface="Calibri" panose="020F0502020204030204" charset="0"/>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sym typeface="Calibri" panose="020F0502020204030204" charset="0"/>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sym typeface="Calibri" panose="020F0502020204030204" charset="0"/>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sym typeface="Calibri" panose="020F0502020204030204" charset="0"/>
                        </a:defRPr>
                      </a:lvl5pPr>
                    </a:lstStyle>
                    <a:p>
                      <a:pPr marL="0" lvl="0" indent="0">
                        <a:buNone/>
                      </a:pPr>
                      <a:r>
                        <a:rPr lang="zh-CN" altLang="en-US" dirty="0"/>
                        <a:t>债务人迟延</a:t>
                      </a:r>
                      <a:endParaRPr lang="zh-CN" altLang="en-US"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64515">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sym typeface="Calibri" panose="020F0502020204030204" charset="0"/>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sym typeface="Calibri" panose="020F0502020204030204" charset="0"/>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sym typeface="Calibri" panose="020F0502020204030204" charset="0"/>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sym typeface="Calibri" panose="020F0502020204030204" charset="0"/>
                        </a:defRPr>
                      </a:lvl5pPr>
                    </a:lstStyle>
                    <a:p>
                      <a:pPr marL="0" lvl="0" indent="0">
                        <a:buNone/>
                      </a:pPr>
                      <a:r>
                        <a:rPr lang="zh-CN" altLang="en-US" dirty="0"/>
                        <a:t>债权人迟延</a:t>
                      </a:r>
                      <a:endParaRPr lang="zh-CN" altLang="en-US"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67055">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rowSpan="2">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sym typeface="Calibri" panose="020F0502020204030204" charset="0"/>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sym typeface="Calibri" panose="020F0502020204030204" charset="0"/>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sym typeface="Calibri" panose="020F0502020204030204" charset="0"/>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sym typeface="Calibri" panose="020F0502020204030204" charset="0"/>
                        </a:defRPr>
                      </a:lvl5pPr>
                    </a:lstStyle>
                    <a:p>
                      <a:pPr marL="0" lvl="0" indent="0">
                        <a:buNone/>
                      </a:pPr>
                      <a:r>
                        <a:rPr lang="zh-CN" altLang="en-US" dirty="0"/>
                        <a:t>不适当</a:t>
                      </a:r>
                      <a:endParaRPr lang="zh-CN" altLang="en-US" dirty="0"/>
                    </a:p>
                    <a:p>
                      <a:pPr marL="0" lvl="0" indent="0" algn="ctr">
                        <a:buNone/>
                      </a:pPr>
                      <a:r>
                        <a:rPr lang="zh-CN" altLang="en-US" dirty="0"/>
                        <a:t>履行</a:t>
                      </a:r>
                      <a:endParaRPr lang="zh-CN" altLang="en-US" dirty="0"/>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sym typeface="Calibri" panose="020F0502020204030204" charset="0"/>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sym typeface="Calibri" panose="020F0502020204030204" charset="0"/>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sym typeface="Calibri" panose="020F0502020204030204" charset="0"/>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sym typeface="Calibri" panose="020F0502020204030204" charset="0"/>
                        </a:defRPr>
                      </a:lvl5pPr>
                    </a:lstStyle>
                    <a:p>
                      <a:pPr marL="0" lvl="0" indent="0">
                        <a:buNone/>
                      </a:pPr>
                      <a:r>
                        <a:rPr lang="zh-CN" altLang="en-US" dirty="0"/>
                        <a:t>瑕疵履行</a:t>
                      </a:r>
                      <a:endParaRPr lang="zh-CN" altLang="en-US"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46100">
                <a:tc vMerge="1">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28575" cap="flat" cmpd="sng">
                      <a:solidFill>
                        <a:schemeClr val="tx1"/>
                      </a:solidFill>
                      <a:prstDash val="solid"/>
                      <a:headEnd type="none" w="med" len="med"/>
                      <a:tailEnd type="none" w="med" len="med"/>
                    </a:lnB>
                  </a:tcPr>
                </a:tc>
                <a:tc>
                  <a:txBody>
                    <a:bodyPr/>
                    <a:lstStyle>
                      <a:lvl1pPr marL="342900" lvl="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742950" lvl="1" indent="-28575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sym typeface="Calibri" panose="020F0502020204030204" charset="0"/>
                        </a:defRPr>
                      </a:lvl2pPr>
                      <a:lvl3pPr marL="1143000" lvl="2"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sym typeface="Calibri" panose="020F0502020204030204" charset="0"/>
                        </a:defRPr>
                      </a:lvl3pPr>
                      <a:lvl4pPr marL="1600200" lvl="3"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sym typeface="Calibri" panose="020F0502020204030204" charset="0"/>
                        </a:defRPr>
                      </a:lvl4pPr>
                      <a:lvl5pPr marL="2057400" lvl="4" indent="-22860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sym typeface="Calibri" panose="020F0502020204030204" charset="0"/>
                        </a:defRPr>
                      </a:lvl5pPr>
                    </a:lstStyle>
                    <a:p>
                      <a:pPr marL="0" lvl="0" indent="0">
                        <a:buNone/>
                      </a:pPr>
                      <a:r>
                        <a:rPr lang="zh-CN" altLang="en-US" dirty="0"/>
                        <a:t>加害履行</a:t>
                      </a:r>
                      <a:endParaRPr lang="zh-CN" altLang="en-US" dirty="0"/>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7219" name="文本占位符 137218"/>
          <p:cNvSpPr>
            <a:spLocks noGrp="1"/>
          </p:cNvSpPr>
          <p:nvPr>
            <p:ph type="body" idx="1"/>
          </p:nvPr>
        </p:nvSpPr>
        <p:spPr>
          <a:xfrm>
            <a:off x="1990725" y="476250"/>
            <a:ext cx="8229600" cy="3024188"/>
          </a:xfrm>
        </p:spPr>
        <p:txBody>
          <a:bodyPr/>
          <a:p>
            <a:r>
              <a:rPr lang="zh-CN" altLang="en-US" dirty="0"/>
              <a:t>二、承担违约责任的方式</a:t>
            </a:r>
            <a:endParaRPr lang="zh-CN" altLang="en-US" dirty="0"/>
          </a:p>
          <a:p>
            <a:r>
              <a:rPr lang="en-US" altLang="zh-CN" dirty="0"/>
              <a:t>1</a:t>
            </a:r>
            <a:r>
              <a:rPr lang="zh-CN" altLang="en-US" dirty="0"/>
              <a:t>、继续履行</a:t>
            </a:r>
            <a:endParaRPr lang="zh-CN" altLang="en-US" dirty="0"/>
          </a:p>
          <a:p>
            <a:r>
              <a:rPr lang="en-US" altLang="zh-CN" dirty="0"/>
              <a:t>2</a:t>
            </a:r>
            <a:r>
              <a:rPr lang="zh-CN" altLang="en-US" dirty="0"/>
              <a:t>、赔偿损失</a:t>
            </a:r>
            <a:endParaRPr lang="zh-CN" altLang="en-US" dirty="0"/>
          </a:p>
          <a:p>
            <a:r>
              <a:rPr lang="en-US" altLang="zh-CN" dirty="0"/>
              <a:t>3</a:t>
            </a:r>
            <a:r>
              <a:rPr lang="zh-CN" altLang="en-US" dirty="0"/>
              <a:t>、补救措失</a:t>
            </a:r>
            <a:endParaRPr lang="zh-CN" altLang="en-US" dirty="0"/>
          </a:p>
          <a:p>
            <a:r>
              <a:rPr lang="en-US" altLang="zh-CN" dirty="0"/>
              <a:t>4</a:t>
            </a:r>
            <a:r>
              <a:rPr lang="zh-CN" altLang="en-US" dirty="0"/>
              <a:t>、支付违约金</a:t>
            </a:r>
            <a:endParaRPr lang="zh-CN" altLang="en-US" dirty="0"/>
          </a:p>
        </p:txBody>
      </p:sp>
      <p:pic>
        <p:nvPicPr>
          <p:cNvPr id="137221" name="图片 137220" descr="20130608025144721"/>
          <p:cNvPicPr>
            <a:picLocks noChangeAspect="1"/>
          </p:cNvPicPr>
          <p:nvPr/>
        </p:nvPicPr>
        <p:blipFill>
          <a:blip r:embed="rId1"/>
          <a:stretch>
            <a:fillRect/>
          </a:stretch>
        </p:blipFill>
        <p:spPr>
          <a:xfrm>
            <a:off x="3359150" y="3429000"/>
            <a:ext cx="2808288" cy="3097213"/>
          </a:xfrm>
          <a:prstGeom prst="rect">
            <a:avLst/>
          </a:prstGeom>
          <a:noFill/>
          <a:ln w="9525">
            <a:noFill/>
          </a:ln>
        </p:spPr>
      </p:pic>
      <p:pic>
        <p:nvPicPr>
          <p:cNvPr id="137222" name="图片 137221" descr="2531170_203635505000_2"/>
          <p:cNvPicPr>
            <a:picLocks noChangeAspect="1"/>
          </p:cNvPicPr>
          <p:nvPr/>
        </p:nvPicPr>
        <p:blipFill>
          <a:blip r:embed="rId2"/>
          <a:stretch>
            <a:fillRect/>
          </a:stretch>
        </p:blipFill>
        <p:spPr>
          <a:xfrm>
            <a:off x="5159375" y="2420938"/>
            <a:ext cx="3783013" cy="4084637"/>
          </a:xfrm>
          <a:prstGeom prst="rect">
            <a:avLst/>
          </a:prstGeom>
          <a:noFill/>
          <a:ln w="9525">
            <a:noFill/>
          </a:ln>
        </p:spPr>
      </p:pic>
      <p:pic>
        <p:nvPicPr>
          <p:cNvPr id="137223" name="图片 137222" descr="c66e280451afd3ea6f9f4ac5faeb374e"/>
          <p:cNvPicPr>
            <a:picLocks noChangeAspect="1"/>
          </p:cNvPicPr>
          <p:nvPr/>
        </p:nvPicPr>
        <p:blipFill>
          <a:blip r:embed="rId3"/>
          <a:stretch>
            <a:fillRect/>
          </a:stretch>
        </p:blipFill>
        <p:spPr>
          <a:xfrm>
            <a:off x="1341438" y="3573463"/>
            <a:ext cx="2952750" cy="2520950"/>
          </a:xfrm>
          <a:prstGeom prst="rect">
            <a:avLst/>
          </a:prstGeom>
          <a:noFill/>
          <a:ln w="9525">
            <a:noFill/>
          </a:ln>
        </p:spPr>
      </p:pic>
      <p:pic>
        <p:nvPicPr>
          <p:cNvPr id="137224" name="图片 137223" descr="u=591759846,58304165&amp;fm=23&amp;gp=0"/>
          <p:cNvPicPr>
            <a:picLocks noChangeAspect="1"/>
          </p:cNvPicPr>
          <p:nvPr/>
        </p:nvPicPr>
        <p:blipFill>
          <a:blip r:embed="rId4"/>
          <a:stretch>
            <a:fillRect/>
          </a:stretch>
        </p:blipFill>
        <p:spPr>
          <a:xfrm>
            <a:off x="6667500" y="2205038"/>
            <a:ext cx="4000500" cy="27622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223"/>
                                        </p:tgtEl>
                                        <p:attrNameLst>
                                          <p:attrName>style.visibility</p:attrName>
                                        </p:attrNameLst>
                                      </p:cBhvr>
                                      <p:to>
                                        <p:strVal val="visible"/>
                                      </p:to>
                                    </p:set>
                                    <p:anim calcmode="lin" valueType="num">
                                      <p:cBhvr additive="base">
                                        <p:cTn id="7" dur="500" fill="hold"/>
                                        <p:tgtEl>
                                          <p:spTgt spid="137223"/>
                                        </p:tgtEl>
                                        <p:attrNameLst>
                                          <p:attrName>ppt_x</p:attrName>
                                        </p:attrNameLst>
                                      </p:cBhvr>
                                      <p:tavLst>
                                        <p:tav tm="0">
                                          <p:val>
                                            <p:strVal val="#ppt_x"/>
                                          </p:val>
                                        </p:tav>
                                        <p:tav tm="100000">
                                          <p:val>
                                            <p:strVal val="#ppt_x"/>
                                          </p:val>
                                        </p:tav>
                                      </p:tavLst>
                                    </p:anim>
                                    <p:anim calcmode="lin" valueType="num">
                                      <p:cBhvr additive="base">
                                        <p:cTn id="8" dur="500" fill="hold"/>
                                        <p:tgtEl>
                                          <p:spTgt spid="1372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7221"/>
                                        </p:tgtEl>
                                        <p:attrNameLst>
                                          <p:attrName>style.visibility</p:attrName>
                                        </p:attrNameLst>
                                      </p:cBhvr>
                                      <p:to>
                                        <p:strVal val="visible"/>
                                      </p:to>
                                    </p:set>
                                    <p:anim calcmode="lin" valueType="num">
                                      <p:cBhvr additive="base">
                                        <p:cTn id="13" dur="500" fill="hold"/>
                                        <p:tgtEl>
                                          <p:spTgt spid="137221"/>
                                        </p:tgtEl>
                                        <p:attrNameLst>
                                          <p:attrName>ppt_x</p:attrName>
                                        </p:attrNameLst>
                                      </p:cBhvr>
                                      <p:tavLst>
                                        <p:tav tm="0">
                                          <p:val>
                                            <p:strVal val="#ppt_x"/>
                                          </p:val>
                                        </p:tav>
                                        <p:tav tm="100000">
                                          <p:val>
                                            <p:strVal val="#ppt_x"/>
                                          </p:val>
                                        </p:tav>
                                      </p:tavLst>
                                    </p:anim>
                                    <p:anim calcmode="lin" valueType="num">
                                      <p:cBhvr additive="base">
                                        <p:cTn id="14" dur="500" fill="hold"/>
                                        <p:tgtEl>
                                          <p:spTgt spid="13722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7222"/>
                                        </p:tgtEl>
                                        <p:attrNameLst>
                                          <p:attrName>style.visibility</p:attrName>
                                        </p:attrNameLst>
                                      </p:cBhvr>
                                      <p:to>
                                        <p:strVal val="visible"/>
                                      </p:to>
                                    </p:set>
                                    <p:anim calcmode="lin" valueType="num">
                                      <p:cBhvr additive="base">
                                        <p:cTn id="19" dur="500" fill="hold"/>
                                        <p:tgtEl>
                                          <p:spTgt spid="137222"/>
                                        </p:tgtEl>
                                        <p:attrNameLst>
                                          <p:attrName>ppt_x</p:attrName>
                                        </p:attrNameLst>
                                      </p:cBhvr>
                                      <p:tavLst>
                                        <p:tav tm="0">
                                          <p:val>
                                            <p:strVal val="#ppt_x"/>
                                          </p:val>
                                        </p:tav>
                                        <p:tav tm="100000">
                                          <p:val>
                                            <p:strVal val="#ppt_x"/>
                                          </p:val>
                                        </p:tav>
                                      </p:tavLst>
                                    </p:anim>
                                    <p:anim calcmode="lin" valueType="num">
                                      <p:cBhvr additive="base">
                                        <p:cTn id="20" dur="500" fill="hold"/>
                                        <p:tgtEl>
                                          <p:spTgt spid="13722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7224"/>
                                        </p:tgtEl>
                                        <p:attrNameLst>
                                          <p:attrName>style.visibility</p:attrName>
                                        </p:attrNameLst>
                                      </p:cBhvr>
                                      <p:to>
                                        <p:strVal val="visible"/>
                                      </p:to>
                                    </p:set>
                                    <p:anim calcmode="lin" valueType="num">
                                      <p:cBhvr additive="base">
                                        <p:cTn id="25" dur="500" fill="hold"/>
                                        <p:tgtEl>
                                          <p:spTgt spid="137224"/>
                                        </p:tgtEl>
                                        <p:attrNameLst>
                                          <p:attrName>ppt_x</p:attrName>
                                        </p:attrNameLst>
                                      </p:cBhvr>
                                      <p:tavLst>
                                        <p:tav tm="0">
                                          <p:val>
                                            <p:strVal val="#ppt_x"/>
                                          </p:val>
                                        </p:tav>
                                        <p:tav tm="100000">
                                          <p:val>
                                            <p:strVal val="#ppt_x"/>
                                          </p:val>
                                        </p:tav>
                                      </p:tavLst>
                                    </p:anim>
                                    <p:anim calcmode="lin" valueType="num">
                                      <p:cBhvr additive="base">
                                        <p:cTn id="26" dur="500" fill="hold"/>
                                        <p:tgtEl>
                                          <p:spTgt spid="1372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8243" name="文本占位符 138242"/>
          <p:cNvSpPr>
            <a:spLocks noGrp="1"/>
          </p:cNvSpPr>
          <p:nvPr>
            <p:ph type="body" idx="1"/>
          </p:nvPr>
        </p:nvSpPr>
        <p:spPr>
          <a:xfrm>
            <a:off x="1846263" y="331788"/>
            <a:ext cx="8821737" cy="3602037"/>
          </a:xfrm>
        </p:spPr>
        <p:txBody>
          <a:bodyPr/>
          <a:p>
            <a:r>
              <a:rPr lang="zh-CN" altLang="en-US" sz="2800" dirty="0"/>
              <a:t>三、免责事由</a:t>
            </a:r>
            <a:endParaRPr lang="zh-CN" altLang="en-US" sz="2800" dirty="0"/>
          </a:p>
          <a:p>
            <a:r>
              <a:rPr lang="zh-CN" altLang="en-US" sz="2800" dirty="0"/>
              <a:t>免责事由是指当事人约定或法律规定的债务人不履行合同时可以免除承担违约责任的条件与事项。</a:t>
            </a:r>
            <a:endParaRPr lang="zh-CN" altLang="en-US" sz="2800" dirty="0"/>
          </a:p>
          <a:p>
            <a:r>
              <a:rPr lang="zh-CN" altLang="en-US" sz="2800" dirty="0"/>
              <a:t>不可抗力，是指不能预见、不能避免并不能克服的客观情况。不可抗力，包括Ａ自然灾害，如火灾、地震等；Ｂ政府行为，如政府征用、发布新政策法规等；Ｃ社会异常事件，如罢工、战争等。</a:t>
            </a:r>
            <a:endParaRPr lang="zh-CN" altLang="en-US" sz="2800" dirty="0"/>
          </a:p>
        </p:txBody>
      </p:sp>
      <p:pic>
        <p:nvPicPr>
          <p:cNvPr id="138244" name="图片 138243" descr="u=3125312970,1201597445&amp;fm=21&amp;gp=0"/>
          <p:cNvPicPr>
            <a:picLocks noChangeAspect="1"/>
          </p:cNvPicPr>
          <p:nvPr/>
        </p:nvPicPr>
        <p:blipFill>
          <a:blip r:embed="rId1"/>
          <a:stretch>
            <a:fillRect/>
          </a:stretch>
        </p:blipFill>
        <p:spPr>
          <a:xfrm>
            <a:off x="1524000" y="3789363"/>
            <a:ext cx="2333625" cy="2095500"/>
          </a:xfrm>
          <a:prstGeom prst="rect">
            <a:avLst/>
          </a:prstGeom>
          <a:noFill/>
          <a:ln w="9525">
            <a:noFill/>
          </a:ln>
        </p:spPr>
      </p:pic>
      <p:pic>
        <p:nvPicPr>
          <p:cNvPr id="138246" name="图片 138245" descr="D4D4272F05319F58F69E55DD774A113E"/>
          <p:cNvPicPr>
            <a:picLocks noChangeAspect="1"/>
          </p:cNvPicPr>
          <p:nvPr/>
        </p:nvPicPr>
        <p:blipFill>
          <a:blip r:embed="rId2"/>
          <a:stretch>
            <a:fillRect/>
          </a:stretch>
        </p:blipFill>
        <p:spPr>
          <a:xfrm>
            <a:off x="3476625" y="1323975"/>
            <a:ext cx="5238750" cy="4210050"/>
          </a:xfrm>
          <a:prstGeom prst="rect">
            <a:avLst/>
          </a:prstGeom>
          <a:noFill/>
          <a:ln w="9525">
            <a:noFill/>
          </a:ln>
        </p:spPr>
      </p:pic>
      <p:pic>
        <p:nvPicPr>
          <p:cNvPr id="138247" name="图片 138246" descr="rmrbhwb2014101005p30_b"/>
          <p:cNvPicPr>
            <a:picLocks noChangeAspect="1"/>
          </p:cNvPicPr>
          <p:nvPr/>
        </p:nvPicPr>
        <p:blipFill>
          <a:blip r:embed="rId3"/>
          <a:stretch>
            <a:fillRect/>
          </a:stretch>
        </p:blipFill>
        <p:spPr>
          <a:xfrm>
            <a:off x="6858000" y="2708275"/>
            <a:ext cx="3810000" cy="240982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8244"/>
                                        </p:tgtEl>
                                        <p:attrNameLst>
                                          <p:attrName>style.visibility</p:attrName>
                                        </p:attrNameLst>
                                      </p:cBhvr>
                                      <p:to>
                                        <p:strVal val="visible"/>
                                      </p:to>
                                    </p:set>
                                    <p:animEffect transition="in" filter="box(in)">
                                      <p:cBhvr>
                                        <p:cTn id="7" dur="500"/>
                                        <p:tgtEl>
                                          <p:spTgt spid="13824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38246"/>
                                        </p:tgtEl>
                                        <p:attrNameLst>
                                          <p:attrName>style.visibility</p:attrName>
                                        </p:attrNameLst>
                                      </p:cBhvr>
                                      <p:to>
                                        <p:strVal val="visible"/>
                                      </p:to>
                                    </p:set>
                                    <p:animEffect transition="in" filter="box(in)">
                                      <p:cBhvr>
                                        <p:cTn id="12" dur="500"/>
                                        <p:tgtEl>
                                          <p:spTgt spid="13824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38247"/>
                                        </p:tgtEl>
                                        <p:attrNameLst>
                                          <p:attrName>style.visibility</p:attrName>
                                        </p:attrNameLst>
                                      </p:cBhvr>
                                      <p:to>
                                        <p:strVal val="visible"/>
                                      </p:to>
                                    </p:set>
                                    <p:animEffect transition="in" filter="box(in)">
                                      <p:cBhvr>
                                        <p:cTn id="17" dur="500"/>
                                        <p:tgtEl>
                                          <p:spTgt spid="1382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圆角矩形 154625"/>
          <p:cNvSpPr/>
          <p:nvPr/>
        </p:nvSpPr>
        <p:spPr>
          <a:xfrm>
            <a:off x="1889125" y="347980"/>
            <a:ext cx="4831715" cy="803275"/>
          </a:xfrm>
          <a:prstGeom prst="roundRect">
            <a:avLst>
              <a:gd name="adj" fmla="val 16667"/>
            </a:avLst>
          </a:prstGeom>
          <a:gradFill rotWithShape="1">
            <a:gsLst>
              <a:gs pos="0">
                <a:srgbClr val="FFFF66"/>
              </a:gs>
              <a:gs pos="100000">
                <a:srgbClr val="FFFFD5"/>
              </a:gs>
            </a:gsLst>
            <a:lin ang="0" scaled="1"/>
            <a:tileRect/>
          </a:gradFill>
          <a:ln w="12700" cap="flat" cmpd="sng">
            <a:solidFill>
              <a:schemeClr val="tx1"/>
            </a:solidFill>
            <a:prstDash val="solid"/>
            <a:round/>
            <a:headEnd type="none" w="med" len="med"/>
            <a:tailEnd type="none" w="med" len="med"/>
          </a:ln>
          <a:effectLst>
            <a:outerShdw dist="99190" dir="2388334" algn="ctr" rotWithShape="0">
              <a:srgbClr val="333333">
                <a:alpha val="50000"/>
              </a:srgbClr>
            </a:outerShdw>
          </a:effectLst>
        </p:spPr>
        <p:txBody>
          <a:bodyPr wrap="none" anchor="ctr"/>
          <a:p>
            <a:pPr lvl="0" indent="0" algn="ctr">
              <a:buClr>
                <a:srgbClr val="000000"/>
              </a:buClr>
            </a:pPr>
            <a:endParaRPr lang="zh-CN" altLang="en-US" dirty="0">
              <a:latin typeface="Arial" panose="020B0604020202020204" pitchFamily="34" charset="0"/>
              <a:ea typeface="宋体" panose="02010600030101010101" pitchFamily="2" charset="-122"/>
            </a:endParaRPr>
          </a:p>
        </p:txBody>
      </p:sp>
      <p:sp>
        <p:nvSpPr>
          <p:cNvPr id="14338" name="文本框 154626"/>
          <p:cNvSpPr txBox="1"/>
          <p:nvPr/>
        </p:nvSpPr>
        <p:spPr>
          <a:xfrm>
            <a:off x="1888808" y="347980"/>
            <a:ext cx="4500562" cy="640080"/>
          </a:xfrm>
          <a:prstGeom prst="rect">
            <a:avLst/>
          </a:prstGeom>
          <a:noFill/>
          <a:ln w="9525">
            <a:noFill/>
          </a:ln>
        </p:spPr>
        <p:txBody>
          <a:bodyPr anchor="t">
            <a:spAutoFit/>
          </a:bodyPr>
          <a:p>
            <a:pPr lvl="0" indent="0" algn="ctr" eaLnBrk="0" hangingPunct="0">
              <a:buClr>
                <a:srgbClr val="000000"/>
              </a:buClr>
            </a:pPr>
            <a:r>
              <a:rPr lang="en-US" altLang="zh-CN" sz="2800" b="1">
                <a:latin typeface="楷体_GB2312" pitchFamily="49" charset="-122"/>
                <a:ea typeface="楷体_GB2312" pitchFamily="49" charset="-122"/>
                <a:sym typeface="Arial" panose="020B0604020202020204" pitchFamily="34" charset="0"/>
              </a:rPr>
              <a:t> </a:t>
            </a:r>
            <a:r>
              <a:rPr lang="zh-CN" altLang="en-US" sz="3600" b="1" dirty="0">
                <a:latin typeface="楷体_GB2312" pitchFamily="49" charset="-122"/>
                <a:ea typeface="楷体_GB2312" pitchFamily="49" charset="-122"/>
                <a:sym typeface="Arial" panose="020B0604020202020204" pitchFamily="34" charset="0"/>
              </a:rPr>
              <a:t>课程总结</a:t>
            </a:r>
            <a:endParaRPr lang="zh-CN" altLang="en-US" sz="3600" b="1">
              <a:solidFill>
                <a:srgbClr val="000000"/>
              </a:solidFill>
              <a:latin typeface="Arial" panose="020B0604020202020204" pitchFamily="34" charset="0"/>
              <a:ea typeface="黑体" panose="02010609060101010101" pitchFamily="2" charset="-122"/>
            </a:endParaRPr>
          </a:p>
        </p:txBody>
      </p:sp>
      <p:sp>
        <p:nvSpPr>
          <p:cNvPr id="154628" name="圆角矩形 154627"/>
          <p:cNvSpPr/>
          <p:nvPr/>
        </p:nvSpPr>
        <p:spPr>
          <a:xfrm>
            <a:off x="5518150" y="3371850"/>
            <a:ext cx="4465638" cy="646113"/>
          </a:xfrm>
          <a:prstGeom prst="roundRect">
            <a:avLst>
              <a:gd name="adj" fmla="val 16667"/>
            </a:avLst>
          </a:prstGeom>
          <a:solidFill>
            <a:srgbClr val="FF6600">
              <a:alpha val="89998"/>
            </a:srgbClr>
          </a:solidFill>
          <a:ln w="28575" cap="flat" cmpd="sng">
            <a:solidFill>
              <a:schemeClr val="bg1"/>
            </a:solidFill>
            <a:prstDash val="solid"/>
            <a:round/>
            <a:headEnd type="none" w="med" len="med"/>
            <a:tailEnd type="none" w="med" len="med"/>
          </a:ln>
          <a:effectLst>
            <a:outerShdw dist="71842" dir="2699999" algn="ctr" rotWithShape="0">
              <a:schemeClr val="bg2">
                <a:alpha val="50000"/>
              </a:schemeClr>
            </a:outerShdw>
          </a:effectLst>
        </p:spPr>
        <p:txBody>
          <a:bodyPr wrap="none" anchor="ctr"/>
          <a:p>
            <a:pPr lvl="0" indent="0" algn="ctr">
              <a:buClr>
                <a:srgbClr val="000000"/>
              </a:buClr>
            </a:pPr>
            <a:endParaRPr lang="zh-CN" altLang="en-US" b="1" dirty="0">
              <a:latin typeface="Arial" panose="020B0604020202020204" pitchFamily="34" charset="0"/>
              <a:ea typeface="宋体" panose="02010600030101010101" pitchFamily="2" charset="-122"/>
            </a:endParaRPr>
          </a:p>
        </p:txBody>
      </p:sp>
      <p:sp>
        <p:nvSpPr>
          <p:cNvPr id="154629" name="圆角矩形 154628"/>
          <p:cNvSpPr/>
          <p:nvPr/>
        </p:nvSpPr>
        <p:spPr>
          <a:xfrm>
            <a:off x="5478463" y="2492375"/>
            <a:ext cx="4430712" cy="815975"/>
          </a:xfrm>
          <a:prstGeom prst="roundRect">
            <a:avLst>
              <a:gd name="adj" fmla="val 16667"/>
            </a:avLst>
          </a:prstGeom>
          <a:solidFill>
            <a:srgbClr val="FF7C80"/>
          </a:solidFill>
          <a:ln w="28575" cap="flat" cmpd="sng">
            <a:solidFill>
              <a:schemeClr val="bg1"/>
            </a:solidFill>
            <a:prstDash val="solid"/>
            <a:round/>
            <a:headEnd type="none" w="med" len="med"/>
            <a:tailEnd type="none" w="med" len="med"/>
          </a:ln>
          <a:effectLst>
            <a:outerShdw dist="71842" dir="2699999" algn="ctr" rotWithShape="0">
              <a:schemeClr val="bg2">
                <a:alpha val="50000"/>
              </a:schemeClr>
            </a:outerShdw>
          </a:effectLst>
        </p:spPr>
        <p:txBody>
          <a:bodyPr wrap="none" anchor="ctr"/>
          <a:p>
            <a:pPr lvl="0" indent="0" algn="ctr">
              <a:buClr>
                <a:srgbClr val="000000"/>
              </a:buClr>
            </a:pPr>
            <a:endParaRPr lang="zh-CN" altLang="en-US" b="1" dirty="0">
              <a:latin typeface="Arial" panose="020B0604020202020204" pitchFamily="34" charset="0"/>
              <a:ea typeface="宋体" panose="02010600030101010101" pitchFamily="2" charset="-122"/>
            </a:endParaRPr>
          </a:p>
        </p:txBody>
      </p:sp>
      <p:sp>
        <p:nvSpPr>
          <p:cNvPr id="154630" name="菱形 154629"/>
          <p:cNvSpPr/>
          <p:nvPr/>
        </p:nvSpPr>
        <p:spPr>
          <a:xfrm>
            <a:off x="4872038" y="2636838"/>
            <a:ext cx="534987" cy="534987"/>
          </a:xfrm>
          <a:prstGeom prst="diamond">
            <a:avLst/>
          </a:prstGeom>
          <a:solidFill>
            <a:srgbClr val="FF7C80"/>
          </a:solidFill>
          <a:ln w="25400" cap="flat" cmpd="sng">
            <a:solidFill>
              <a:schemeClr val="tx2"/>
            </a:solidFill>
            <a:prstDash val="solid"/>
            <a:miter/>
            <a:headEnd type="none" w="med" len="med"/>
            <a:tailEnd type="none" w="med" len="med"/>
          </a:ln>
          <a:effectLst>
            <a:outerShdw dist="76200" algn="ctr" rotWithShape="0">
              <a:schemeClr val="bg2"/>
            </a:outerShdw>
          </a:effectLst>
        </p:spPr>
        <p:txBody>
          <a:bodyPr wrap="none" anchor="ctr"/>
          <a:p>
            <a:pPr lvl="0" indent="0" algn="ctr">
              <a:buClr>
                <a:srgbClr val="000000"/>
              </a:buClr>
            </a:pPr>
            <a:endParaRPr lang="zh-CN" altLang="en-US" b="1" dirty="0">
              <a:latin typeface="Arial" panose="020B0604020202020204" pitchFamily="34" charset="0"/>
              <a:ea typeface="宋体" panose="02010600030101010101" pitchFamily="2" charset="-122"/>
            </a:endParaRPr>
          </a:p>
        </p:txBody>
      </p:sp>
      <p:sp>
        <p:nvSpPr>
          <p:cNvPr id="154631" name="文本框 154630"/>
          <p:cNvSpPr txBox="1"/>
          <p:nvPr/>
        </p:nvSpPr>
        <p:spPr>
          <a:xfrm>
            <a:off x="5448300" y="2563813"/>
            <a:ext cx="4427538" cy="916940"/>
          </a:xfrm>
          <a:prstGeom prst="rect">
            <a:avLst/>
          </a:prstGeom>
          <a:noFill/>
          <a:ln w="9525">
            <a:noFill/>
          </a:ln>
        </p:spPr>
        <p:txBody>
          <a:bodyPr wrap="square" anchor="t">
            <a:spAutoFit/>
          </a:bodyPr>
          <a:p>
            <a:pPr lvl="0" indent="0">
              <a:buClr>
                <a:srgbClr val="000000"/>
              </a:buClr>
            </a:pPr>
            <a:r>
              <a:rPr lang="zh-CN" altLang="en-US" b="1" dirty="0">
                <a:ea typeface="宋体" panose="02010600030101010101" pitchFamily="2" charset="-122"/>
                <a:sym typeface="Times New Roman" panose="02020603050405020304" pitchFamily="2" charset="0"/>
              </a:rPr>
              <a:t>签订劳动合同----圆梦职场，维护劳动者权益</a:t>
            </a:r>
            <a:endParaRPr lang="zh-CN" altLang="en-US" b="1" dirty="0">
              <a:latin typeface="Arial" panose="020B0604020202020204" pitchFamily="34" charset="0"/>
              <a:ea typeface="宋体" panose="02010600030101010101" pitchFamily="2" charset="-122"/>
              <a:sym typeface="Arial" panose="020B0604020202020204" pitchFamily="34" charset="0"/>
            </a:endParaRPr>
          </a:p>
          <a:p>
            <a:pPr lvl="0" indent="0">
              <a:buClr>
                <a:srgbClr val="000000"/>
              </a:buClr>
            </a:pPr>
            <a:r>
              <a:rPr lang="zh-CN" altLang="en-US" b="1" dirty="0">
                <a:solidFill>
                  <a:schemeClr val="bg1"/>
                </a:solidFill>
                <a:latin typeface="Arial" panose="020B0604020202020204" pitchFamily="34" charset="0"/>
                <a:ea typeface="宋体" panose="02010600030101010101" pitchFamily="2" charset="-122"/>
              </a:rPr>
              <a:t> </a:t>
            </a:r>
            <a:endParaRPr lang="zh-CN" altLang="en-US" b="1" dirty="0">
              <a:solidFill>
                <a:schemeClr val="bg1"/>
              </a:solidFill>
              <a:latin typeface="Arial" panose="020B0604020202020204" pitchFamily="34" charset="0"/>
              <a:ea typeface="宋体" panose="02010600030101010101" pitchFamily="2" charset="-122"/>
            </a:endParaRPr>
          </a:p>
        </p:txBody>
      </p:sp>
      <p:sp>
        <p:nvSpPr>
          <p:cNvPr id="154632" name="文本框 154631"/>
          <p:cNvSpPr txBox="1"/>
          <p:nvPr/>
        </p:nvSpPr>
        <p:spPr>
          <a:xfrm>
            <a:off x="4996498" y="2686050"/>
            <a:ext cx="309880" cy="365760"/>
          </a:xfrm>
          <a:prstGeom prst="rect">
            <a:avLst/>
          </a:prstGeom>
          <a:noFill/>
          <a:ln w="9525">
            <a:noFill/>
          </a:ln>
        </p:spPr>
        <p:txBody>
          <a:bodyPr wrap="none" anchor="t">
            <a:spAutoFit/>
          </a:bodyPr>
          <a:p>
            <a:pPr lvl="0" indent="0" algn="ctr" eaLnBrk="0" hangingPunct="0">
              <a:buClr>
                <a:srgbClr val="000000"/>
              </a:buClr>
            </a:pPr>
            <a:r>
              <a:rPr lang="en-US" altLang="zh-CN" b="1">
                <a:solidFill>
                  <a:schemeClr val="bg1"/>
                </a:solidFill>
                <a:latin typeface="Arial" panose="020B0604020202020204" pitchFamily="34" charset="0"/>
                <a:ea typeface="宋体" panose="02010600030101010101" pitchFamily="2" charset="-122"/>
              </a:rPr>
              <a:t>2</a:t>
            </a:r>
            <a:endParaRPr lang="en-US" altLang="zh-CN" b="1">
              <a:solidFill>
                <a:schemeClr val="bg1"/>
              </a:solidFill>
              <a:latin typeface="Arial" panose="020B0604020202020204" pitchFamily="34" charset="0"/>
              <a:ea typeface="宋体" panose="02010600030101010101" pitchFamily="2" charset="-122"/>
            </a:endParaRPr>
          </a:p>
        </p:txBody>
      </p:sp>
      <p:sp>
        <p:nvSpPr>
          <p:cNvPr id="154633" name="菱形 154632"/>
          <p:cNvSpPr/>
          <p:nvPr/>
        </p:nvSpPr>
        <p:spPr>
          <a:xfrm>
            <a:off x="4800600" y="3355975"/>
            <a:ext cx="606425" cy="606425"/>
          </a:xfrm>
          <a:prstGeom prst="diamond">
            <a:avLst/>
          </a:prstGeom>
          <a:solidFill>
            <a:srgbClr val="3366FF">
              <a:alpha val="89998"/>
            </a:srgbClr>
          </a:solidFill>
          <a:ln w="25400" cap="flat" cmpd="sng">
            <a:solidFill>
              <a:schemeClr val="tx2"/>
            </a:solidFill>
            <a:prstDash val="solid"/>
            <a:miter/>
            <a:headEnd type="none" w="med" len="med"/>
            <a:tailEnd type="none" w="med" len="med"/>
          </a:ln>
          <a:effectLst>
            <a:outerShdw dist="76200" algn="ctr" rotWithShape="0">
              <a:schemeClr val="bg2"/>
            </a:outerShdw>
          </a:effectLst>
        </p:spPr>
        <p:txBody>
          <a:bodyPr wrap="none" anchor="ctr"/>
          <a:p>
            <a:pPr lvl="0" indent="0" algn="ctr">
              <a:buClr>
                <a:srgbClr val="000000"/>
              </a:buClr>
            </a:pPr>
            <a:endParaRPr lang="zh-CN" altLang="en-US" b="1" dirty="0">
              <a:latin typeface="Arial" panose="020B0604020202020204" pitchFamily="34" charset="0"/>
              <a:ea typeface="宋体" panose="02010600030101010101" pitchFamily="2" charset="-122"/>
            </a:endParaRPr>
          </a:p>
        </p:txBody>
      </p:sp>
      <p:sp>
        <p:nvSpPr>
          <p:cNvPr id="154634" name="文本框 154633"/>
          <p:cNvSpPr txBox="1"/>
          <p:nvPr/>
        </p:nvSpPr>
        <p:spPr>
          <a:xfrm>
            <a:off x="5519738" y="3429000"/>
            <a:ext cx="4433887" cy="642620"/>
          </a:xfrm>
          <a:prstGeom prst="rect">
            <a:avLst/>
          </a:prstGeom>
          <a:noFill/>
          <a:ln w="9525">
            <a:noFill/>
          </a:ln>
        </p:spPr>
        <p:txBody>
          <a:bodyPr wrap="square" anchor="t">
            <a:spAutoFit/>
          </a:bodyPr>
          <a:p>
            <a:pPr lvl="0" indent="0">
              <a:buClr>
                <a:srgbClr val="000000"/>
              </a:buClr>
            </a:pPr>
            <a:r>
              <a:rPr lang="zh-CN" altLang="en-US" b="1" dirty="0">
                <a:ea typeface="宋体" panose="02010600030101010101" pitchFamily="2" charset="-122"/>
                <a:sym typeface="Times New Roman" panose="02020603050405020304" pitchFamily="2" charset="0"/>
              </a:rPr>
              <a:t>创建企业----创业不易，企业类型选择与公司基本建设</a:t>
            </a:r>
            <a:endParaRPr lang="zh-CN" altLang="en-US" b="1" dirty="0">
              <a:latin typeface="Arial" panose="020B0604020202020204" pitchFamily="34" charset="0"/>
              <a:ea typeface="宋体" panose="02010600030101010101" pitchFamily="2" charset="-122"/>
            </a:endParaRPr>
          </a:p>
        </p:txBody>
      </p:sp>
      <p:sp>
        <p:nvSpPr>
          <p:cNvPr id="154635" name="文本框 154634"/>
          <p:cNvSpPr txBox="1"/>
          <p:nvPr/>
        </p:nvSpPr>
        <p:spPr>
          <a:xfrm>
            <a:off x="4942523" y="3500438"/>
            <a:ext cx="309880" cy="365760"/>
          </a:xfrm>
          <a:prstGeom prst="rect">
            <a:avLst/>
          </a:prstGeom>
          <a:noFill/>
          <a:ln w="9525">
            <a:noFill/>
          </a:ln>
        </p:spPr>
        <p:txBody>
          <a:bodyPr wrap="none" anchor="t">
            <a:spAutoFit/>
          </a:bodyPr>
          <a:p>
            <a:pPr lvl="0" indent="0" algn="ctr" eaLnBrk="0" hangingPunct="0">
              <a:buClr>
                <a:srgbClr val="000000"/>
              </a:buClr>
            </a:pPr>
            <a:r>
              <a:rPr lang="en-US" altLang="zh-CN" b="1">
                <a:solidFill>
                  <a:schemeClr val="bg1"/>
                </a:solidFill>
                <a:latin typeface="Arial" panose="020B0604020202020204" pitchFamily="34" charset="0"/>
                <a:ea typeface="宋体" panose="02010600030101010101" pitchFamily="2" charset="-122"/>
              </a:rPr>
              <a:t>3</a:t>
            </a:r>
            <a:endParaRPr lang="en-US" altLang="zh-CN" b="1">
              <a:solidFill>
                <a:schemeClr val="bg1"/>
              </a:solidFill>
              <a:latin typeface="Arial" panose="020B0604020202020204" pitchFamily="34" charset="0"/>
              <a:ea typeface="宋体" panose="02010600030101010101" pitchFamily="2" charset="-122"/>
            </a:endParaRPr>
          </a:p>
        </p:txBody>
      </p:sp>
      <p:sp>
        <p:nvSpPr>
          <p:cNvPr id="154638" name="文本框 154637"/>
          <p:cNvSpPr txBox="1"/>
          <p:nvPr/>
        </p:nvSpPr>
        <p:spPr>
          <a:xfrm>
            <a:off x="5017135" y="6021388"/>
            <a:ext cx="309880" cy="365760"/>
          </a:xfrm>
          <a:prstGeom prst="rect">
            <a:avLst/>
          </a:prstGeom>
          <a:noFill/>
          <a:ln w="9525">
            <a:noFill/>
          </a:ln>
        </p:spPr>
        <p:txBody>
          <a:bodyPr wrap="none" anchor="t">
            <a:spAutoFit/>
          </a:bodyPr>
          <a:p>
            <a:pPr lvl="0" indent="0" algn="ctr" eaLnBrk="0" hangingPunct="0">
              <a:buClr>
                <a:srgbClr val="000000"/>
              </a:buClr>
            </a:pPr>
            <a:r>
              <a:rPr lang="en-US" altLang="zh-CN" b="1">
                <a:solidFill>
                  <a:schemeClr val="bg1"/>
                </a:solidFill>
                <a:latin typeface="Arial" panose="020B0604020202020204" pitchFamily="34" charset="0"/>
                <a:ea typeface="宋体" panose="02010600030101010101" pitchFamily="2" charset="-122"/>
              </a:rPr>
              <a:t>7</a:t>
            </a:r>
            <a:endParaRPr lang="en-US" altLang="zh-CN" b="1">
              <a:solidFill>
                <a:schemeClr val="bg1"/>
              </a:solidFill>
              <a:latin typeface="Arial" panose="020B0604020202020204" pitchFamily="34" charset="0"/>
              <a:ea typeface="宋体" panose="02010600030101010101" pitchFamily="2" charset="-122"/>
            </a:endParaRPr>
          </a:p>
        </p:txBody>
      </p:sp>
      <p:sp>
        <p:nvSpPr>
          <p:cNvPr id="14348" name="右箭头 154638"/>
          <p:cNvSpPr/>
          <p:nvPr/>
        </p:nvSpPr>
        <p:spPr>
          <a:xfrm>
            <a:off x="2063750" y="1150938"/>
            <a:ext cx="273050" cy="200025"/>
          </a:xfrm>
          <a:prstGeom prst="rightArrow">
            <a:avLst>
              <a:gd name="adj1" fmla="val 50000"/>
              <a:gd name="adj2" fmla="val 56834"/>
            </a:avLst>
          </a:prstGeom>
          <a:solidFill>
            <a:schemeClr val="bg1"/>
          </a:solidFill>
          <a:ln w="9525">
            <a:noFill/>
          </a:ln>
        </p:spPr>
        <p:txBody>
          <a:bodyPr wrap="none" anchor="ctr"/>
          <a:p>
            <a:pPr lvl="0" indent="0" algn="ctr">
              <a:buClr>
                <a:srgbClr val="000000"/>
              </a:buClr>
            </a:pPr>
            <a:endParaRPr lang="zh-CN" altLang="en-US" dirty="0">
              <a:latin typeface="Arial" panose="020B0604020202020204" pitchFamily="34" charset="0"/>
              <a:ea typeface="宋体" panose="02010600030101010101" pitchFamily="2" charset="-122"/>
            </a:endParaRPr>
          </a:p>
        </p:txBody>
      </p:sp>
      <p:sp>
        <p:nvSpPr>
          <p:cNvPr id="14349" name="直接连接符 154639"/>
          <p:cNvSpPr/>
          <p:nvPr/>
        </p:nvSpPr>
        <p:spPr>
          <a:xfrm>
            <a:off x="1774825" y="1916113"/>
            <a:ext cx="8497888" cy="0"/>
          </a:xfrm>
          <a:prstGeom prst="line">
            <a:avLst/>
          </a:prstGeom>
          <a:ln w="25400" cap="flat" cmpd="sng">
            <a:solidFill>
              <a:schemeClr val="tx1"/>
            </a:solidFill>
            <a:prstDash val="dash"/>
            <a:round/>
            <a:headEnd type="none" w="med" len="med"/>
            <a:tailEnd type="none" w="med" len="med"/>
          </a:ln>
        </p:spPr>
        <p:txBody>
          <a:bodyPr anchor="t"/>
          <a:p>
            <a:pPr lvl="0" indent="0"/>
            <a:endParaRPr lang="zh-CN" altLang="en-US">
              <a:latin typeface="Arial" panose="020B0604020202020204" pitchFamily="34" charset="0"/>
              <a:ea typeface="宋体" panose="02010600030101010101" pitchFamily="2" charset="-122"/>
            </a:endParaRPr>
          </a:p>
        </p:txBody>
      </p:sp>
      <p:sp>
        <p:nvSpPr>
          <p:cNvPr id="14350" name="右箭头 154641"/>
          <p:cNvSpPr/>
          <p:nvPr/>
        </p:nvSpPr>
        <p:spPr>
          <a:xfrm>
            <a:off x="2063750" y="1366838"/>
            <a:ext cx="273050" cy="200025"/>
          </a:xfrm>
          <a:prstGeom prst="rightArrow">
            <a:avLst>
              <a:gd name="adj1" fmla="val 50000"/>
              <a:gd name="adj2" fmla="val 56834"/>
            </a:avLst>
          </a:prstGeom>
          <a:solidFill>
            <a:schemeClr val="bg1"/>
          </a:solidFill>
          <a:ln w="9525">
            <a:noFill/>
          </a:ln>
        </p:spPr>
        <p:txBody>
          <a:bodyPr wrap="none" anchor="ctr"/>
          <a:p>
            <a:pPr lvl="0" indent="0" algn="ctr">
              <a:buClr>
                <a:srgbClr val="000000"/>
              </a:buClr>
            </a:pPr>
            <a:endParaRPr lang="zh-CN" altLang="en-US" dirty="0">
              <a:latin typeface="Arial" panose="020B0604020202020204" pitchFamily="34" charset="0"/>
              <a:ea typeface="宋体" panose="02010600030101010101" pitchFamily="2" charset="-122"/>
            </a:endParaRPr>
          </a:p>
        </p:txBody>
      </p:sp>
      <p:sp>
        <p:nvSpPr>
          <p:cNvPr id="154656" name="圆角矩形 154655"/>
          <p:cNvSpPr/>
          <p:nvPr/>
        </p:nvSpPr>
        <p:spPr>
          <a:xfrm>
            <a:off x="2559050" y="2689225"/>
            <a:ext cx="1687513" cy="457200"/>
          </a:xfrm>
          <a:prstGeom prst="roundRect">
            <a:avLst>
              <a:gd name="adj" fmla="val 50000"/>
            </a:avLst>
          </a:prstGeom>
          <a:gradFill rotWithShape="1">
            <a:gsLst>
              <a:gs pos="0">
                <a:schemeClr val="bg1"/>
              </a:gs>
              <a:gs pos="100000">
                <a:schemeClr val="accent1"/>
              </a:gs>
            </a:gsLst>
            <a:lin ang="5400000" scaled="1"/>
            <a:tileRect/>
          </a:gradFill>
          <a:ln w="9525">
            <a:noFill/>
          </a:ln>
        </p:spPr>
        <p:txBody>
          <a:bodyPr wrap="none" anchor="ctr"/>
          <a:p>
            <a:pPr lvl="0" indent="0" algn="ctr">
              <a:buClr>
                <a:srgbClr val="000000"/>
              </a:buClr>
            </a:pPr>
            <a:endParaRPr lang="zh-CN" altLang="en-US" dirty="0">
              <a:latin typeface="Arial" panose="020B0604020202020204" pitchFamily="34" charset="0"/>
              <a:ea typeface="宋体" panose="02010600030101010101" pitchFamily="2" charset="-122"/>
            </a:endParaRPr>
          </a:p>
        </p:txBody>
      </p:sp>
      <p:sp>
        <p:nvSpPr>
          <p:cNvPr id="154657" name="文本框 154656"/>
          <p:cNvSpPr txBox="1"/>
          <p:nvPr/>
        </p:nvSpPr>
        <p:spPr>
          <a:xfrm>
            <a:off x="2206625" y="4725988"/>
            <a:ext cx="1752600" cy="777240"/>
          </a:xfrm>
          <a:prstGeom prst="rect">
            <a:avLst/>
          </a:prstGeom>
          <a:noFill/>
          <a:ln w="9525">
            <a:noFill/>
          </a:ln>
        </p:spPr>
        <p:txBody>
          <a:bodyPr anchor="t">
            <a:spAutoFit/>
          </a:bodyPr>
          <a:p>
            <a:pPr marL="120650" lvl="0" indent="-120650">
              <a:spcBef>
                <a:spcPct val="50000"/>
              </a:spcBef>
              <a:buClr>
                <a:srgbClr val="000000"/>
              </a:buClr>
              <a:buChar char="•"/>
            </a:pPr>
            <a:endParaRPr lang="zh-CN" altLang="en-US" b="1" dirty="0">
              <a:solidFill>
                <a:srgbClr val="FFFFFF"/>
              </a:solidFill>
              <a:latin typeface="Arial" panose="020B0604020202020204" pitchFamily="34" charset="0"/>
              <a:ea typeface="宋体" panose="02010600030101010101" pitchFamily="2" charset="-122"/>
            </a:endParaRPr>
          </a:p>
          <a:p>
            <a:pPr marL="120650" lvl="0" indent="-120650">
              <a:spcBef>
                <a:spcPct val="50000"/>
              </a:spcBef>
              <a:buClr>
                <a:srgbClr val="000000"/>
              </a:buClr>
              <a:buChar char="•"/>
            </a:pPr>
            <a:endParaRPr lang="zh-CN" altLang="en-US" b="1">
              <a:solidFill>
                <a:srgbClr val="FFFFFF"/>
              </a:solidFill>
              <a:latin typeface="Arial" panose="020B0604020202020204" pitchFamily="34" charset="0"/>
              <a:ea typeface="宋体" panose="02010600030101010101" pitchFamily="2" charset="-122"/>
            </a:endParaRPr>
          </a:p>
        </p:txBody>
      </p:sp>
      <p:sp>
        <p:nvSpPr>
          <p:cNvPr id="154658" name="矩形 154657"/>
          <p:cNvSpPr/>
          <p:nvPr/>
        </p:nvSpPr>
        <p:spPr>
          <a:xfrm>
            <a:off x="2478088" y="2708275"/>
            <a:ext cx="1889125" cy="396240"/>
          </a:xfrm>
          <a:prstGeom prst="rect">
            <a:avLst/>
          </a:prstGeom>
          <a:noFill/>
          <a:ln w="9525">
            <a:noFill/>
          </a:ln>
        </p:spPr>
        <p:txBody>
          <a:bodyPr anchor="t">
            <a:spAutoFit/>
          </a:bodyPr>
          <a:p>
            <a:pPr lvl="0" indent="0" algn="ctr">
              <a:buClr>
                <a:srgbClr val="000000"/>
              </a:buClr>
            </a:pPr>
            <a:r>
              <a:rPr lang="zh-CN" altLang="en-US" sz="2000" b="1" dirty="0">
                <a:solidFill>
                  <a:srgbClr val="111111"/>
                </a:solidFill>
                <a:latin typeface="Arial" panose="020B0604020202020204" pitchFamily="34" charset="0"/>
                <a:ea typeface="黑体" panose="02010609060101010101" pitchFamily="2" charset="-122"/>
              </a:rPr>
              <a:t>经济法</a:t>
            </a:r>
            <a:endParaRPr lang="zh-CN" altLang="en-US" sz="2000" b="1" dirty="0">
              <a:solidFill>
                <a:srgbClr val="111111"/>
              </a:solidFill>
              <a:latin typeface="Arial" panose="020B0604020202020204" pitchFamily="34" charset="0"/>
              <a:ea typeface="黑体" panose="02010609060101010101" pitchFamily="2" charset="-122"/>
            </a:endParaRPr>
          </a:p>
        </p:txBody>
      </p:sp>
      <p:sp>
        <p:nvSpPr>
          <p:cNvPr id="14354" name="右箭头 154658"/>
          <p:cNvSpPr/>
          <p:nvPr/>
        </p:nvSpPr>
        <p:spPr>
          <a:xfrm rot="5400000">
            <a:off x="3021013" y="1770063"/>
            <a:ext cx="695325" cy="1031875"/>
          </a:xfrm>
          <a:prstGeom prst="rightArrow">
            <a:avLst>
              <a:gd name="adj1" fmla="val 62787"/>
              <a:gd name="adj2" fmla="val 41250"/>
            </a:avLst>
          </a:prstGeom>
          <a:gradFill rotWithShape="1">
            <a:gsLst>
              <a:gs pos="0">
                <a:srgbClr val="FFFFFF">
                  <a:alpha val="0"/>
                </a:srgbClr>
              </a:gs>
              <a:gs pos="100000">
                <a:srgbClr val="FF6600">
                  <a:alpha val="50000"/>
                </a:srgbClr>
              </a:gs>
            </a:gsLst>
            <a:lin ang="0" scaled="1"/>
            <a:tileRect/>
          </a:gradFill>
          <a:ln w="19050">
            <a:noFill/>
          </a:ln>
        </p:spPr>
        <p:txBody>
          <a:bodyPr rot="10800000" vert="eaVert" wrap="none" anchor="ctr"/>
          <a:p>
            <a:pPr lvl="0" indent="0" algn="ctr">
              <a:buClr>
                <a:srgbClr val="000000"/>
              </a:buClr>
            </a:pPr>
            <a:endParaRPr lang="zh-CN" altLang="en-US" dirty="0">
              <a:latin typeface="Arial" panose="020B0604020202020204" pitchFamily="34" charset="0"/>
              <a:ea typeface="宋体" panose="02010600030101010101" pitchFamily="2" charset="-122"/>
            </a:endParaRPr>
          </a:p>
        </p:txBody>
      </p:sp>
      <p:sp>
        <p:nvSpPr>
          <p:cNvPr id="154660" name="圆角矩形 154659"/>
          <p:cNvSpPr/>
          <p:nvPr/>
        </p:nvSpPr>
        <p:spPr>
          <a:xfrm>
            <a:off x="5461000" y="1993900"/>
            <a:ext cx="4505325" cy="455613"/>
          </a:xfrm>
          <a:prstGeom prst="roundRect">
            <a:avLst>
              <a:gd name="adj" fmla="val 16667"/>
            </a:avLst>
          </a:prstGeom>
          <a:solidFill>
            <a:srgbClr val="33CCCC"/>
          </a:solidFill>
          <a:ln w="28575" cap="flat" cmpd="sng">
            <a:solidFill>
              <a:schemeClr val="bg1"/>
            </a:solidFill>
            <a:prstDash val="solid"/>
            <a:round/>
            <a:headEnd type="none" w="med" len="med"/>
            <a:tailEnd type="none" w="med" len="med"/>
          </a:ln>
          <a:effectLst>
            <a:outerShdw dist="71842" dir="2699999" algn="ctr" rotWithShape="0">
              <a:schemeClr val="bg2">
                <a:alpha val="50000"/>
              </a:schemeClr>
            </a:outerShdw>
          </a:effectLst>
        </p:spPr>
        <p:txBody>
          <a:bodyPr wrap="none" anchor="ctr"/>
          <a:p>
            <a:pPr lvl="0" indent="0">
              <a:buClr>
                <a:srgbClr val="000000"/>
              </a:buClr>
            </a:pPr>
            <a:r>
              <a:rPr lang="zh-CN" altLang="en-US" b="1" dirty="0">
                <a:latin typeface="Arial" panose="020B0604020202020204" pitchFamily="34" charset="0"/>
                <a:ea typeface="宋体" panose="02010600030101010101" pitchFamily="2" charset="-122"/>
              </a:rPr>
              <a:t>走进经济法的世界</a:t>
            </a:r>
            <a:r>
              <a:rPr lang="en-US" altLang="zh-CN" b="1" dirty="0">
                <a:latin typeface="Arial" panose="020B0604020202020204" pitchFamily="34" charset="0"/>
                <a:ea typeface="宋体" panose="02010600030101010101" pitchFamily="2" charset="-122"/>
              </a:rPr>
              <a:t>——</a:t>
            </a:r>
            <a:r>
              <a:rPr lang="zh-CN" altLang="en-US" b="1" dirty="0">
                <a:solidFill>
                  <a:srgbClr val="040E08"/>
                </a:solidFill>
                <a:latin typeface="Arial" panose="020B0604020202020204" pitchFamily="34" charset="0"/>
                <a:ea typeface="楷体_GB2312" pitchFamily="49" charset="-122"/>
                <a:sym typeface="Arial" panose="020B0604020202020204" pitchFamily="34" charset="0"/>
              </a:rPr>
              <a:t>树立经济法律意识</a:t>
            </a:r>
            <a:endParaRPr lang="zh-CN" altLang="en-US" b="1" dirty="0">
              <a:latin typeface="Arial" panose="020B0604020202020204" pitchFamily="34" charset="0"/>
              <a:ea typeface="宋体" panose="02010600030101010101" pitchFamily="2" charset="-122"/>
            </a:endParaRPr>
          </a:p>
        </p:txBody>
      </p:sp>
      <p:sp>
        <p:nvSpPr>
          <p:cNvPr id="154661" name="菱形 154660"/>
          <p:cNvSpPr/>
          <p:nvPr/>
        </p:nvSpPr>
        <p:spPr>
          <a:xfrm>
            <a:off x="4811713" y="1916113"/>
            <a:ext cx="576262" cy="576262"/>
          </a:xfrm>
          <a:prstGeom prst="diamond">
            <a:avLst/>
          </a:prstGeom>
          <a:solidFill>
            <a:srgbClr val="33CCCC"/>
          </a:solidFill>
          <a:ln w="25400" cap="flat" cmpd="sng">
            <a:solidFill>
              <a:schemeClr val="tx2"/>
            </a:solidFill>
            <a:prstDash val="solid"/>
            <a:miter/>
            <a:headEnd type="none" w="med" len="med"/>
            <a:tailEnd type="none" w="med" len="med"/>
          </a:ln>
          <a:effectLst>
            <a:outerShdw dist="76200" algn="ctr" rotWithShape="0">
              <a:schemeClr val="bg2"/>
            </a:outerShdw>
          </a:effectLst>
        </p:spPr>
        <p:txBody>
          <a:bodyPr wrap="none" anchor="ctr"/>
          <a:p>
            <a:pPr lvl="0" indent="0" algn="ctr">
              <a:buClr>
                <a:srgbClr val="000000"/>
              </a:buClr>
            </a:pPr>
            <a:endParaRPr lang="zh-CN" altLang="en-US" b="1" dirty="0">
              <a:latin typeface="Arial" panose="020B0604020202020204" pitchFamily="34" charset="0"/>
              <a:ea typeface="宋体" panose="02010600030101010101" pitchFamily="2" charset="-122"/>
            </a:endParaRPr>
          </a:p>
        </p:txBody>
      </p:sp>
      <p:sp>
        <p:nvSpPr>
          <p:cNvPr id="154662" name="文本框 154661"/>
          <p:cNvSpPr txBox="1"/>
          <p:nvPr/>
        </p:nvSpPr>
        <p:spPr>
          <a:xfrm>
            <a:off x="4953636" y="1987550"/>
            <a:ext cx="309880" cy="365760"/>
          </a:xfrm>
          <a:prstGeom prst="rect">
            <a:avLst/>
          </a:prstGeom>
          <a:noFill/>
          <a:ln w="9525">
            <a:noFill/>
          </a:ln>
        </p:spPr>
        <p:txBody>
          <a:bodyPr wrap="none" anchor="t">
            <a:spAutoFit/>
          </a:bodyPr>
          <a:p>
            <a:pPr lvl="0" indent="0" algn="ctr" eaLnBrk="0" hangingPunct="0">
              <a:buClr>
                <a:srgbClr val="000000"/>
              </a:buClr>
            </a:pPr>
            <a:r>
              <a:rPr lang="en-US" altLang="zh-CN" b="1">
                <a:solidFill>
                  <a:schemeClr val="bg1"/>
                </a:solidFill>
                <a:latin typeface="Arial" panose="020B0604020202020204" pitchFamily="34" charset="0"/>
                <a:ea typeface="宋体" panose="02010600030101010101" pitchFamily="2" charset="-122"/>
              </a:rPr>
              <a:t>1</a:t>
            </a:r>
            <a:endParaRPr lang="en-US" altLang="zh-CN" b="1">
              <a:solidFill>
                <a:schemeClr val="bg1"/>
              </a:solidFill>
              <a:latin typeface="Arial" panose="020B0604020202020204" pitchFamily="34" charset="0"/>
              <a:ea typeface="宋体" panose="02010600030101010101" pitchFamily="2" charset="-122"/>
            </a:endParaRPr>
          </a:p>
        </p:txBody>
      </p:sp>
      <p:sp>
        <p:nvSpPr>
          <p:cNvPr id="154663" name="圆角矩形 154662"/>
          <p:cNvSpPr/>
          <p:nvPr/>
        </p:nvSpPr>
        <p:spPr>
          <a:xfrm>
            <a:off x="5502275" y="5375275"/>
            <a:ext cx="4425950" cy="762000"/>
          </a:xfrm>
          <a:prstGeom prst="roundRect">
            <a:avLst>
              <a:gd name="adj" fmla="val 16667"/>
            </a:avLst>
          </a:prstGeom>
          <a:solidFill>
            <a:srgbClr val="FF7C80"/>
          </a:solidFill>
          <a:ln w="28575" cap="flat" cmpd="sng">
            <a:solidFill>
              <a:schemeClr val="bg1"/>
            </a:solidFill>
            <a:prstDash val="solid"/>
            <a:round/>
            <a:headEnd type="none" w="med" len="med"/>
            <a:tailEnd type="none" w="med" len="med"/>
          </a:ln>
          <a:effectLst>
            <a:outerShdw dist="71842" dir="2699999" algn="ctr" rotWithShape="0">
              <a:schemeClr val="bg2">
                <a:alpha val="50000"/>
              </a:schemeClr>
            </a:outerShdw>
          </a:effectLst>
        </p:spPr>
        <p:txBody>
          <a:bodyPr wrap="none" anchor="ctr"/>
          <a:p>
            <a:pPr lvl="0" indent="0" algn="ctr">
              <a:buClr>
                <a:srgbClr val="000000"/>
              </a:buClr>
            </a:pPr>
            <a:endParaRPr lang="zh-CN" altLang="en-US" b="1" dirty="0">
              <a:latin typeface="Arial" panose="020B0604020202020204" pitchFamily="34" charset="0"/>
              <a:ea typeface="宋体" panose="02010600030101010101" pitchFamily="2" charset="-122"/>
            </a:endParaRPr>
          </a:p>
        </p:txBody>
      </p:sp>
      <p:sp>
        <p:nvSpPr>
          <p:cNvPr id="154664" name="菱形 154663"/>
          <p:cNvSpPr/>
          <p:nvPr/>
        </p:nvSpPr>
        <p:spPr>
          <a:xfrm>
            <a:off x="4862513" y="5300663"/>
            <a:ext cx="534987" cy="534987"/>
          </a:xfrm>
          <a:prstGeom prst="diamond">
            <a:avLst/>
          </a:prstGeom>
          <a:solidFill>
            <a:srgbClr val="FF7C80"/>
          </a:solidFill>
          <a:ln w="25400" cap="flat" cmpd="sng">
            <a:solidFill>
              <a:schemeClr val="tx2"/>
            </a:solidFill>
            <a:prstDash val="solid"/>
            <a:miter/>
            <a:headEnd type="none" w="med" len="med"/>
            <a:tailEnd type="none" w="med" len="med"/>
          </a:ln>
          <a:effectLst>
            <a:outerShdw dist="76200" algn="ctr" rotWithShape="0">
              <a:schemeClr val="bg2"/>
            </a:outerShdw>
          </a:effectLst>
        </p:spPr>
        <p:txBody>
          <a:bodyPr wrap="none" anchor="ctr"/>
          <a:p>
            <a:pPr lvl="0" indent="0" algn="ctr">
              <a:buClr>
                <a:srgbClr val="000000"/>
              </a:buClr>
            </a:pPr>
            <a:endParaRPr lang="zh-CN" altLang="en-US" b="1" dirty="0">
              <a:latin typeface="Arial" panose="020B0604020202020204" pitchFamily="34" charset="0"/>
              <a:ea typeface="宋体" panose="02010600030101010101" pitchFamily="2" charset="-122"/>
            </a:endParaRPr>
          </a:p>
        </p:txBody>
      </p:sp>
      <p:sp>
        <p:nvSpPr>
          <p:cNvPr id="154665" name="文本框 154664"/>
          <p:cNvSpPr txBox="1"/>
          <p:nvPr/>
        </p:nvSpPr>
        <p:spPr>
          <a:xfrm>
            <a:off x="5519738" y="5445125"/>
            <a:ext cx="5029200" cy="916940"/>
          </a:xfrm>
          <a:prstGeom prst="rect">
            <a:avLst/>
          </a:prstGeom>
          <a:noFill/>
          <a:ln w="9525">
            <a:noFill/>
          </a:ln>
        </p:spPr>
        <p:txBody>
          <a:bodyPr wrap="square" anchor="t">
            <a:spAutoFit/>
          </a:bodyPr>
          <a:p>
            <a:pPr lvl="0" indent="0">
              <a:buClr>
                <a:srgbClr val="000000"/>
              </a:buClr>
            </a:pPr>
            <a:r>
              <a:rPr lang="zh-CN" altLang="en-US" b="1" dirty="0">
                <a:ea typeface="宋体" panose="02010600030101010101" pitchFamily="2" charset="-122"/>
                <a:sym typeface="Times New Roman" panose="02020603050405020304" pitchFamily="2" charset="0"/>
              </a:rPr>
              <a:t>保障自身合法权益----遇害不慌，依法维权</a:t>
            </a:r>
            <a:endParaRPr lang="zh-CN" altLang="en-US" dirty="0">
              <a:latin typeface="Times New Roman" panose="02020603050405020304" pitchFamily="2" charset="0"/>
              <a:ea typeface="宋体" panose="02010600030101010101" pitchFamily="2" charset="-122"/>
              <a:sym typeface="Times New Roman" panose="02020603050405020304" pitchFamily="2" charset="0"/>
            </a:endParaRPr>
          </a:p>
          <a:p>
            <a:pPr lvl="0" indent="0">
              <a:buClr>
                <a:srgbClr val="000000"/>
              </a:buClr>
            </a:pPr>
            <a:endParaRPr lang="en-US" altLang="zh-CN" b="1" dirty="0">
              <a:solidFill>
                <a:srgbClr val="040E08"/>
              </a:solidFill>
              <a:latin typeface="楷体_GB2312" pitchFamily="49" charset="-122"/>
              <a:ea typeface="楷体_GB2312" pitchFamily="49" charset="-122"/>
            </a:endParaRPr>
          </a:p>
          <a:p>
            <a:pPr lvl="0" indent="0">
              <a:buClr>
                <a:srgbClr val="000000"/>
              </a:buClr>
            </a:pPr>
            <a:endParaRPr lang="zh-CN" altLang="en-US" b="1" dirty="0">
              <a:latin typeface="Arial" panose="020B0604020202020204" pitchFamily="34" charset="0"/>
              <a:ea typeface="宋体" panose="02010600030101010101" pitchFamily="2" charset="-122"/>
            </a:endParaRPr>
          </a:p>
        </p:txBody>
      </p:sp>
      <p:sp>
        <p:nvSpPr>
          <p:cNvPr id="154666" name="文本框 154665"/>
          <p:cNvSpPr txBox="1"/>
          <p:nvPr/>
        </p:nvSpPr>
        <p:spPr>
          <a:xfrm>
            <a:off x="4943317" y="5373688"/>
            <a:ext cx="309880" cy="365760"/>
          </a:xfrm>
          <a:prstGeom prst="rect">
            <a:avLst/>
          </a:prstGeom>
          <a:noFill/>
          <a:ln w="9525">
            <a:noFill/>
          </a:ln>
        </p:spPr>
        <p:txBody>
          <a:bodyPr wrap="none" anchor="t">
            <a:spAutoFit/>
          </a:bodyPr>
          <a:p>
            <a:pPr lvl="0" indent="0" algn="ctr" eaLnBrk="0" hangingPunct="0">
              <a:buClr>
                <a:srgbClr val="000000"/>
              </a:buClr>
            </a:pPr>
            <a:r>
              <a:rPr lang="en-US" altLang="zh-CN" b="1">
                <a:solidFill>
                  <a:schemeClr val="bg1"/>
                </a:solidFill>
                <a:latin typeface="Arial" panose="020B0604020202020204" pitchFamily="34" charset="0"/>
                <a:ea typeface="宋体" panose="02010600030101010101" pitchFamily="2" charset="-122"/>
              </a:rPr>
              <a:t>5</a:t>
            </a:r>
            <a:endParaRPr lang="en-US" altLang="zh-CN" b="1">
              <a:solidFill>
                <a:schemeClr val="bg1"/>
              </a:solidFill>
              <a:latin typeface="Arial" panose="020B0604020202020204" pitchFamily="34" charset="0"/>
              <a:ea typeface="宋体" panose="02010600030101010101" pitchFamily="2" charset="-122"/>
            </a:endParaRPr>
          </a:p>
        </p:txBody>
      </p:sp>
      <p:sp>
        <p:nvSpPr>
          <p:cNvPr id="154667" name="圆角矩形 154666"/>
          <p:cNvSpPr/>
          <p:nvPr/>
        </p:nvSpPr>
        <p:spPr>
          <a:xfrm>
            <a:off x="5568950" y="4221163"/>
            <a:ext cx="4129088" cy="884237"/>
          </a:xfrm>
          <a:prstGeom prst="roundRect">
            <a:avLst>
              <a:gd name="adj" fmla="val 16667"/>
            </a:avLst>
          </a:prstGeom>
          <a:solidFill>
            <a:srgbClr val="99CC00">
              <a:alpha val="89998"/>
            </a:srgbClr>
          </a:solidFill>
          <a:ln w="28575" cap="flat" cmpd="sng">
            <a:solidFill>
              <a:schemeClr val="bg1"/>
            </a:solidFill>
            <a:prstDash val="solid"/>
            <a:round/>
            <a:headEnd type="none" w="med" len="med"/>
            <a:tailEnd type="none" w="med" len="med"/>
          </a:ln>
          <a:effectLst>
            <a:outerShdw dist="71842" dir="2699999" algn="ctr" rotWithShape="0">
              <a:schemeClr val="bg2">
                <a:alpha val="50000"/>
              </a:schemeClr>
            </a:outerShdw>
          </a:effectLst>
        </p:spPr>
        <p:txBody>
          <a:bodyPr wrap="none" anchor="ctr"/>
          <a:p>
            <a:pPr lvl="0" indent="0" algn="ctr">
              <a:buClr>
                <a:srgbClr val="000000"/>
              </a:buClr>
            </a:pPr>
            <a:endParaRPr lang="zh-CN" altLang="en-US" b="1" dirty="0">
              <a:latin typeface="Arial" panose="020B0604020202020204" pitchFamily="34" charset="0"/>
              <a:ea typeface="宋体" panose="02010600030101010101" pitchFamily="2" charset="-122"/>
            </a:endParaRPr>
          </a:p>
        </p:txBody>
      </p:sp>
      <p:sp>
        <p:nvSpPr>
          <p:cNvPr id="154668" name="菱形 154667"/>
          <p:cNvSpPr/>
          <p:nvPr/>
        </p:nvSpPr>
        <p:spPr>
          <a:xfrm>
            <a:off x="4872038" y="4292600"/>
            <a:ext cx="533400" cy="533400"/>
          </a:xfrm>
          <a:prstGeom prst="diamond">
            <a:avLst/>
          </a:prstGeom>
          <a:solidFill>
            <a:srgbClr val="99CC00"/>
          </a:solidFill>
          <a:ln w="25400" cap="flat" cmpd="sng">
            <a:solidFill>
              <a:schemeClr val="tx2"/>
            </a:solidFill>
            <a:prstDash val="solid"/>
            <a:miter/>
            <a:headEnd type="none" w="med" len="med"/>
            <a:tailEnd type="none" w="med" len="med"/>
          </a:ln>
          <a:effectLst>
            <a:outerShdw dist="76200" algn="ctr" rotWithShape="0">
              <a:schemeClr val="bg2"/>
            </a:outerShdw>
          </a:effectLst>
        </p:spPr>
        <p:txBody>
          <a:bodyPr wrap="none" anchor="ctr"/>
          <a:p>
            <a:pPr lvl="0" indent="0" algn="ctr">
              <a:buClr>
                <a:srgbClr val="000000"/>
              </a:buClr>
            </a:pPr>
            <a:endParaRPr lang="zh-CN" altLang="en-US" b="1" dirty="0">
              <a:latin typeface="Arial" panose="020B0604020202020204" pitchFamily="34" charset="0"/>
              <a:ea typeface="宋体" panose="02010600030101010101" pitchFamily="2" charset="-122"/>
            </a:endParaRPr>
          </a:p>
        </p:txBody>
      </p:sp>
      <p:sp>
        <p:nvSpPr>
          <p:cNvPr id="154669" name="文本框 154668"/>
          <p:cNvSpPr txBox="1"/>
          <p:nvPr/>
        </p:nvSpPr>
        <p:spPr>
          <a:xfrm>
            <a:off x="5591175" y="4289425"/>
            <a:ext cx="4119563" cy="589280"/>
          </a:xfrm>
          <a:prstGeom prst="rect">
            <a:avLst/>
          </a:prstGeom>
          <a:noFill/>
          <a:ln w="9525">
            <a:noFill/>
          </a:ln>
        </p:spPr>
        <p:txBody>
          <a:bodyPr wrap="square" anchor="t">
            <a:spAutoFit/>
          </a:bodyPr>
          <a:p>
            <a:pPr lvl="0" indent="0">
              <a:lnSpc>
                <a:spcPts val="1800"/>
              </a:lnSpc>
              <a:spcAft>
                <a:spcPct val="0"/>
              </a:spcAft>
            </a:pPr>
            <a:r>
              <a:rPr lang="zh-CN" altLang="en-US" b="1" dirty="0">
                <a:ea typeface="宋体" panose="02010600030101010101" pitchFamily="2" charset="-122"/>
                <a:sym typeface="Times New Roman" panose="02020603050405020304" pitchFamily="2" charset="0"/>
              </a:rPr>
              <a:t>签订合同----正确把握合同，科学处理合同事物</a:t>
            </a:r>
            <a:endParaRPr lang="zh-CN" altLang="en-US" b="1" dirty="0">
              <a:latin typeface="Arial" panose="020B0604020202020204" pitchFamily="34" charset="0"/>
              <a:ea typeface="宋体" panose="02010600030101010101" pitchFamily="2" charset="-122"/>
            </a:endParaRPr>
          </a:p>
        </p:txBody>
      </p:sp>
      <p:sp>
        <p:nvSpPr>
          <p:cNvPr id="154670" name="文本框 154669"/>
          <p:cNvSpPr txBox="1"/>
          <p:nvPr/>
        </p:nvSpPr>
        <p:spPr>
          <a:xfrm rot="540000">
            <a:off x="4969510" y="4314825"/>
            <a:ext cx="309880" cy="365760"/>
          </a:xfrm>
          <a:prstGeom prst="rect">
            <a:avLst/>
          </a:prstGeom>
          <a:noFill/>
          <a:ln w="9525">
            <a:noFill/>
          </a:ln>
        </p:spPr>
        <p:txBody>
          <a:bodyPr wrap="none" anchor="t">
            <a:spAutoFit/>
          </a:bodyPr>
          <a:p>
            <a:pPr lvl="0" indent="0" algn="ctr" eaLnBrk="0" hangingPunct="0">
              <a:buClr>
                <a:srgbClr val="000000"/>
              </a:buClr>
            </a:pPr>
            <a:r>
              <a:rPr lang="en-US" altLang="zh-CN" b="1">
                <a:solidFill>
                  <a:schemeClr val="bg1"/>
                </a:solidFill>
                <a:latin typeface="Arial" panose="020B0604020202020204" pitchFamily="34" charset="0"/>
                <a:ea typeface="宋体" panose="02010600030101010101" pitchFamily="2" charset="-122"/>
              </a:rPr>
              <a:t>4</a:t>
            </a:r>
            <a:endParaRPr lang="en-US" altLang="zh-CN" b="1">
              <a:solidFill>
                <a:schemeClr val="bg1"/>
              </a:solidFill>
              <a:latin typeface="Arial" panose="020B0604020202020204" pitchFamily="34" charset="0"/>
              <a:ea typeface="宋体" panose="0201060003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54656"/>
                                        </p:tgtEl>
                                        <p:attrNameLst>
                                          <p:attrName>style.visibility</p:attrName>
                                        </p:attrNameLst>
                                      </p:cBhvr>
                                      <p:to>
                                        <p:strVal val="visible"/>
                                      </p:to>
                                    </p:set>
                                    <p:anim calcmode="lin" valueType="num">
                                      <p:cBhvr>
                                        <p:cTn id="7" dur="500" fill="hold"/>
                                        <p:tgtEl>
                                          <p:spTgt spid="154656"/>
                                        </p:tgtEl>
                                        <p:attrNameLst>
                                          <p:attrName>ppt_x</p:attrName>
                                        </p:attrNameLst>
                                      </p:cBhvr>
                                      <p:tavLst>
                                        <p:tav tm="0">
                                          <p:val>
                                            <p:strVal val="#ppt_x"/>
                                          </p:val>
                                        </p:tav>
                                        <p:tav tm="100000">
                                          <p:val>
                                            <p:strVal val="#ppt_x"/>
                                          </p:val>
                                        </p:tav>
                                      </p:tavLst>
                                    </p:anim>
                                    <p:anim calcmode="lin" valueType="num">
                                      <p:cBhvr>
                                        <p:cTn id="8" dur="500" fill="hold"/>
                                        <p:tgtEl>
                                          <p:spTgt spid="15465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4657"/>
                                        </p:tgtEl>
                                        <p:attrNameLst>
                                          <p:attrName>style.visibility</p:attrName>
                                        </p:attrNameLst>
                                      </p:cBhvr>
                                      <p:to>
                                        <p:strVal val="visible"/>
                                      </p:to>
                                    </p:set>
                                    <p:anim calcmode="lin" valueType="num">
                                      <p:cBhvr>
                                        <p:cTn id="11" dur="500" fill="hold"/>
                                        <p:tgtEl>
                                          <p:spTgt spid="154657"/>
                                        </p:tgtEl>
                                        <p:attrNameLst>
                                          <p:attrName>ppt_x</p:attrName>
                                        </p:attrNameLst>
                                      </p:cBhvr>
                                      <p:tavLst>
                                        <p:tav tm="0">
                                          <p:val>
                                            <p:strVal val="#ppt_x"/>
                                          </p:val>
                                        </p:tav>
                                        <p:tav tm="100000">
                                          <p:val>
                                            <p:strVal val="#ppt_x"/>
                                          </p:val>
                                        </p:tav>
                                      </p:tavLst>
                                    </p:anim>
                                    <p:anim calcmode="lin" valueType="num">
                                      <p:cBhvr>
                                        <p:cTn id="12" dur="500" fill="hold"/>
                                        <p:tgtEl>
                                          <p:spTgt spid="15465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4658"/>
                                        </p:tgtEl>
                                        <p:attrNameLst>
                                          <p:attrName>style.visibility</p:attrName>
                                        </p:attrNameLst>
                                      </p:cBhvr>
                                      <p:to>
                                        <p:strVal val="visible"/>
                                      </p:to>
                                    </p:set>
                                    <p:anim calcmode="lin" valueType="num">
                                      <p:cBhvr>
                                        <p:cTn id="15" dur="500" fill="hold"/>
                                        <p:tgtEl>
                                          <p:spTgt spid="154658"/>
                                        </p:tgtEl>
                                        <p:attrNameLst>
                                          <p:attrName>ppt_x</p:attrName>
                                        </p:attrNameLst>
                                      </p:cBhvr>
                                      <p:tavLst>
                                        <p:tav tm="0">
                                          <p:val>
                                            <p:strVal val="#ppt_x"/>
                                          </p:val>
                                        </p:tav>
                                        <p:tav tm="100000">
                                          <p:val>
                                            <p:strVal val="#ppt_x"/>
                                          </p:val>
                                        </p:tav>
                                      </p:tavLst>
                                    </p:anim>
                                    <p:anim calcmode="lin" valueType="num">
                                      <p:cBhvr>
                                        <p:cTn id="16" dur="500" fill="hold"/>
                                        <p:tgtEl>
                                          <p:spTgt spid="15465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154628"/>
                                        </p:tgtEl>
                                        <p:attrNameLst>
                                          <p:attrName>style.visibility</p:attrName>
                                        </p:attrNameLst>
                                      </p:cBhvr>
                                      <p:to>
                                        <p:strVal val="visible"/>
                                      </p:to>
                                    </p:set>
                                    <p:animEffect transition="in" filter="checkerboard(across)">
                                      <p:cBhvr>
                                        <p:cTn id="21" dur="500"/>
                                        <p:tgtEl>
                                          <p:spTgt spid="154628"/>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54629"/>
                                        </p:tgtEl>
                                        <p:attrNameLst>
                                          <p:attrName>style.visibility</p:attrName>
                                        </p:attrNameLst>
                                      </p:cBhvr>
                                      <p:to>
                                        <p:strVal val="visible"/>
                                      </p:to>
                                    </p:set>
                                    <p:animEffect transition="in" filter="checkerboard(across)">
                                      <p:cBhvr>
                                        <p:cTn id="24" dur="500"/>
                                        <p:tgtEl>
                                          <p:spTgt spid="154629"/>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154630"/>
                                        </p:tgtEl>
                                        <p:attrNameLst>
                                          <p:attrName>style.visibility</p:attrName>
                                        </p:attrNameLst>
                                      </p:cBhvr>
                                      <p:to>
                                        <p:strVal val="visible"/>
                                      </p:to>
                                    </p:set>
                                    <p:animEffect transition="in" filter="checkerboard(across)">
                                      <p:cBhvr>
                                        <p:cTn id="27" dur="500"/>
                                        <p:tgtEl>
                                          <p:spTgt spid="154630"/>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154631"/>
                                        </p:tgtEl>
                                        <p:attrNameLst>
                                          <p:attrName>style.visibility</p:attrName>
                                        </p:attrNameLst>
                                      </p:cBhvr>
                                      <p:to>
                                        <p:strVal val="visible"/>
                                      </p:to>
                                    </p:set>
                                    <p:animEffect transition="in" filter="checkerboard(across)">
                                      <p:cBhvr>
                                        <p:cTn id="30" dur="500"/>
                                        <p:tgtEl>
                                          <p:spTgt spid="154631"/>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154632"/>
                                        </p:tgtEl>
                                        <p:attrNameLst>
                                          <p:attrName>style.visibility</p:attrName>
                                        </p:attrNameLst>
                                      </p:cBhvr>
                                      <p:to>
                                        <p:strVal val="visible"/>
                                      </p:to>
                                    </p:set>
                                    <p:animEffect transition="in" filter="checkerboard(across)">
                                      <p:cBhvr>
                                        <p:cTn id="33" dur="500"/>
                                        <p:tgtEl>
                                          <p:spTgt spid="154632"/>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154633"/>
                                        </p:tgtEl>
                                        <p:attrNameLst>
                                          <p:attrName>style.visibility</p:attrName>
                                        </p:attrNameLst>
                                      </p:cBhvr>
                                      <p:to>
                                        <p:strVal val="visible"/>
                                      </p:to>
                                    </p:set>
                                    <p:animEffect transition="in" filter="checkerboard(across)">
                                      <p:cBhvr>
                                        <p:cTn id="36" dur="500"/>
                                        <p:tgtEl>
                                          <p:spTgt spid="154633"/>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154634"/>
                                        </p:tgtEl>
                                        <p:attrNameLst>
                                          <p:attrName>style.visibility</p:attrName>
                                        </p:attrNameLst>
                                      </p:cBhvr>
                                      <p:to>
                                        <p:strVal val="visible"/>
                                      </p:to>
                                    </p:set>
                                    <p:animEffect transition="in" filter="checkerboard(across)">
                                      <p:cBhvr>
                                        <p:cTn id="39" dur="500"/>
                                        <p:tgtEl>
                                          <p:spTgt spid="154634"/>
                                        </p:tgtEl>
                                      </p:cBhvr>
                                    </p:animEffect>
                                  </p:childTnLst>
                                </p:cTn>
                              </p:par>
                              <p:par>
                                <p:cTn id="40" presetID="5" presetClass="entr" presetSubtype="10" fill="hold" grpId="0" nodeType="withEffect">
                                  <p:stCondLst>
                                    <p:cond delay="0"/>
                                  </p:stCondLst>
                                  <p:childTnLst>
                                    <p:set>
                                      <p:cBhvr>
                                        <p:cTn id="41" dur="1" fill="hold">
                                          <p:stCondLst>
                                            <p:cond delay="0"/>
                                          </p:stCondLst>
                                        </p:cTn>
                                        <p:tgtEl>
                                          <p:spTgt spid="154635"/>
                                        </p:tgtEl>
                                        <p:attrNameLst>
                                          <p:attrName>style.visibility</p:attrName>
                                        </p:attrNameLst>
                                      </p:cBhvr>
                                      <p:to>
                                        <p:strVal val="visible"/>
                                      </p:to>
                                    </p:set>
                                    <p:animEffect transition="in" filter="checkerboard(across)">
                                      <p:cBhvr>
                                        <p:cTn id="42" dur="500"/>
                                        <p:tgtEl>
                                          <p:spTgt spid="154635"/>
                                        </p:tgtEl>
                                      </p:cBhvr>
                                    </p:animEffect>
                                  </p:childTnLst>
                                </p:cTn>
                              </p:par>
                              <p:par>
                                <p:cTn id="43" presetID="5" presetClass="entr" presetSubtype="10" fill="hold" grpId="0" nodeType="withEffect">
                                  <p:stCondLst>
                                    <p:cond delay="0"/>
                                  </p:stCondLst>
                                  <p:childTnLst>
                                    <p:set>
                                      <p:cBhvr>
                                        <p:cTn id="44" dur="1" fill="hold">
                                          <p:stCondLst>
                                            <p:cond delay="0"/>
                                          </p:stCondLst>
                                        </p:cTn>
                                        <p:tgtEl>
                                          <p:spTgt spid="154638"/>
                                        </p:tgtEl>
                                        <p:attrNameLst>
                                          <p:attrName>style.visibility</p:attrName>
                                        </p:attrNameLst>
                                      </p:cBhvr>
                                      <p:to>
                                        <p:strVal val="visible"/>
                                      </p:to>
                                    </p:set>
                                    <p:animEffect transition="in" filter="checkerboard(across)">
                                      <p:cBhvr>
                                        <p:cTn id="45" dur="500"/>
                                        <p:tgtEl>
                                          <p:spTgt spid="154638"/>
                                        </p:tgtEl>
                                      </p:cBhvr>
                                    </p:animEffect>
                                  </p:childTnLst>
                                </p:cTn>
                              </p:par>
                              <p:par>
                                <p:cTn id="46" presetID="5" presetClass="entr" presetSubtype="10" fill="hold" grpId="0" nodeType="withEffect">
                                  <p:stCondLst>
                                    <p:cond delay="0"/>
                                  </p:stCondLst>
                                  <p:childTnLst>
                                    <p:set>
                                      <p:cBhvr>
                                        <p:cTn id="47" dur="1" fill="hold">
                                          <p:stCondLst>
                                            <p:cond delay="0"/>
                                          </p:stCondLst>
                                        </p:cTn>
                                        <p:tgtEl>
                                          <p:spTgt spid="154660"/>
                                        </p:tgtEl>
                                        <p:attrNameLst>
                                          <p:attrName>style.visibility</p:attrName>
                                        </p:attrNameLst>
                                      </p:cBhvr>
                                      <p:to>
                                        <p:strVal val="visible"/>
                                      </p:to>
                                    </p:set>
                                    <p:animEffect transition="in" filter="checkerboard(across)">
                                      <p:cBhvr>
                                        <p:cTn id="48" dur="500"/>
                                        <p:tgtEl>
                                          <p:spTgt spid="154660"/>
                                        </p:tgtEl>
                                      </p:cBhvr>
                                    </p:animEffect>
                                  </p:childTnLst>
                                </p:cTn>
                              </p:par>
                              <p:par>
                                <p:cTn id="49" presetID="5" presetClass="entr" presetSubtype="10" fill="hold" grpId="0" nodeType="withEffect">
                                  <p:stCondLst>
                                    <p:cond delay="0"/>
                                  </p:stCondLst>
                                  <p:childTnLst>
                                    <p:set>
                                      <p:cBhvr>
                                        <p:cTn id="50" dur="1" fill="hold">
                                          <p:stCondLst>
                                            <p:cond delay="0"/>
                                          </p:stCondLst>
                                        </p:cTn>
                                        <p:tgtEl>
                                          <p:spTgt spid="154661"/>
                                        </p:tgtEl>
                                        <p:attrNameLst>
                                          <p:attrName>style.visibility</p:attrName>
                                        </p:attrNameLst>
                                      </p:cBhvr>
                                      <p:to>
                                        <p:strVal val="visible"/>
                                      </p:to>
                                    </p:set>
                                    <p:animEffect transition="in" filter="checkerboard(across)">
                                      <p:cBhvr>
                                        <p:cTn id="51" dur="500"/>
                                        <p:tgtEl>
                                          <p:spTgt spid="154661"/>
                                        </p:tgtEl>
                                      </p:cBhvr>
                                    </p:animEffect>
                                  </p:childTnLst>
                                </p:cTn>
                              </p:par>
                              <p:par>
                                <p:cTn id="52" presetID="5" presetClass="entr" presetSubtype="10" fill="hold" grpId="0" nodeType="withEffect">
                                  <p:stCondLst>
                                    <p:cond delay="0"/>
                                  </p:stCondLst>
                                  <p:childTnLst>
                                    <p:set>
                                      <p:cBhvr>
                                        <p:cTn id="53" dur="1" fill="hold">
                                          <p:stCondLst>
                                            <p:cond delay="0"/>
                                          </p:stCondLst>
                                        </p:cTn>
                                        <p:tgtEl>
                                          <p:spTgt spid="154662"/>
                                        </p:tgtEl>
                                        <p:attrNameLst>
                                          <p:attrName>style.visibility</p:attrName>
                                        </p:attrNameLst>
                                      </p:cBhvr>
                                      <p:to>
                                        <p:strVal val="visible"/>
                                      </p:to>
                                    </p:set>
                                    <p:animEffect transition="in" filter="checkerboard(across)">
                                      <p:cBhvr>
                                        <p:cTn id="54" dur="500"/>
                                        <p:tgtEl>
                                          <p:spTgt spid="154662"/>
                                        </p:tgtEl>
                                      </p:cBhvr>
                                    </p:animEffect>
                                  </p:childTnLst>
                                </p:cTn>
                              </p:par>
                              <p:par>
                                <p:cTn id="55" presetID="5" presetClass="entr" presetSubtype="10" fill="hold" grpId="0" nodeType="withEffect">
                                  <p:stCondLst>
                                    <p:cond delay="0"/>
                                  </p:stCondLst>
                                  <p:childTnLst>
                                    <p:set>
                                      <p:cBhvr>
                                        <p:cTn id="56" dur="1" fill="hold">
                                          <p:stCondLst>
                                            <p:cond delay="0"/>
                                          </p:stCondLst>
                                        </p:cTn>
                                        <p:tgtEl>
                                          <p:spTgt spid="154663"/>
                                        </p:tgtEl>
                                        <p:attrNameLst>
                                          <p:attrName>style.visibility</p:attrName>
                                        </p:attrNameLst>
                                      </p:cBhvr>
                                      <p:to>
                                        <p:strVal val="visible"/>
                                      </p:to>
                                    </p:set>
                                    <p:animEffect transition="in" filter="checkerboard(across)">
                                      <p:cBhvr>
                                        <p:cTn id="57" dur="500"/>
                                        <p:tgtEl>
                                          <p:spTgt spid="154663"/>
                                        </p:tgtEl>
                                      </p:cBhvr>
                                    </p:animEffect>
                                  </p:childTnLst>
                                </p:cTn>
                              </p:par>
                              <p:par>
                                <p:cTn id="58" presetID="5" presetClass="entr" presetSubtype="10" fill="hold" grpId="0" nodeType="withEffect">
                                  <p:stCondLst>
                                    <p:cond delay="0"/>
                                  </p:stCondLst>
                                  <p:childTnLst>
                                    <p:set>
                                      <p:cBhvr>
                                        <p:cTn id="59" dur="1" fill="hold">
                                          <p:stCondLst>
                                            <p:cond delay="0"/>
                                          </p:stCondLst>
                                        </p:cTn>
                                        <p:tgtEl>
                                          <p:spTgt spid="154664"/>
                                        </p:tgtEl>
                                        <p:attrNameLst>
                                          <p:attrName>style.visibility</p:attrName>
                                        </p:attrNameLst>
                                      </p:cBhvr>
                                      <p:to>
                                        <p:strVal val="visible"/>
                                      </p:to>
                                    </p:set>
                                    <p:animEffect transition="in" filter="checkerboard(across)">
                                      <p:cBhvr>
                                        <p:cTn id="60" dur="500"/>
                                        <p:tgtEl>
                                          <p:spTgt spid="154664"/>
                                        </p:tgtEl>
                                      </p:cBhvr>
                                    </p:animEffect>
                                  </p:childTnLst>
                                </p:cTn>
                              </p:par>
                              <p:par>
                                <p:cTn id="61" presetID="5" presetClass="entr" presetSubtype="10" fill="hold" grpId="0" nodeType="withEffect">
                                  <p:stCondLst>
                                    <p:cond delay="0"/>
                                  </p:stCondLst>
                                  <p:childTnLst>
                                    <p:set>
                                      <p:cBhvr>
                                        <p:cTn id="62" dur="1" fill="hold">
                                          <p:stCondLst>
                                            <p:cond delay="0"/>
                                          </p:stCondLst>
                                        </p:cTn>
                                        <p:tgtEl>
                                          <p:spTgt spid="154666"/>
                                        </p:tgtEl>
                                        <p:attrNameLst>
                                          <p:attrName>style.visibility</p:attrName>
                                        </p:attrNameLst>
                                      </p:cBhvr>
                                      <p:to>
                                        <p:strVal val="visible"/>
                                      </p:to>
                                    </p:set>
                                    <p:animEffect transition="in" filter="checkerboard(across)">
                                      <p:cBhvr>
                                        <p:cTn id="63" dur="500"/>
                                        <p:tgtEl>
                                          <p:spTgt spid="154666"/>
                                        </p:tgtEl>
                                      </p:cBhvr>
                                    </p:animEffect>
                                  </p:childTnLst>
                                </p:cTn>
                              </p:par>
                              <p:par>
                                <p:cTn id="64" presetID="5" presetClass="entr" presetSubtype="10" fill="hold" grpId="0" nodeType="withEffect">
                                  <p:stCondLst>
                                    <p:cond delay="0"/>
                                  </p:stCondLst>
                                  <p:childTnLst>
                                    <p:set>
                                      <p:cBhvr>
                                        <p:cTn id="65" dur="1" fill="hold">
                                          <p:stCondLst>
                                            <p:cond delay="0"/>
                                          </p:stCondLst>
                                        </p:cTn>
                                        <p:tgtEl>
                                          <p:spTgt spid="154667"/>
                                        </p:tgtEl>
                                        <p:attrNameLst>
                                          <p:attrName>style.visibility</p:attrName>
                                        </p:attrNameLst>
                                      </p:cBhvr>
                                      <p:to>
                                        <p:strVal val="visible"/>
                                      </p:to>
                                    </p:set>
                                    <p:animEffect transition="in" filter="checkerboard(across)">
                                      <p:cBhvr>
                                        <p:cTn id="66" dur="500"/>
                                        <p:tgtEl>
                                          <p:spTgt spid="154667"/>
                                        </p:tgtEl>
                                      </p:cBhvr>
                                    </p:animEffect>
                                  </p:childTnLst>
                                </p:cTn>
                              </p:par>
                              <p:par>
                                <p:cTn id="67" presetID="5" presetClass="entr" presetSubtype="10" fill="hold" grpId="0" nodeType="withEffect">
                                  <p:stCondLst>
                                    <p:cond delay="0"/>
                                  </p:stCondLst>
                                  <p:childTnLst>
                                    <p:set>
                                      <p:cBhvr>
                                        <p:cTn id="68" dur="1" fill="hold">
                                          <p:stCondLst>
                                            <p:cond delay="0"/>
                                          </p:stCondLst>
                                        </p:cTn>
                                        <p:tgtEl>
                                          <p:spTgt spid="154668"/>
                                        </p:tgtEl>
                                        <p:attrNameLst>
                                          <p:attrName>style.visibility</p:attrName>
                                        </p:attrNameLst>
                                      </p:cBhvr>
                                      <p:to>
                                        <p:strVal val="visible"/>
                                      </p:to>
                                    </p:set>
                                    <p:animEffect transition="in" filter="checkerboard(across)">
                                      <p:cBhvr>
                                        <p:cTn id="69" dur="500"/>
                                        <p:tgtEl>
                                          <p:spTgt spid="154668"/>
                                        </p:tgtEl>
                                      </p:cBhvr>
                                    </p:animEffect>
                                  </p:childTnLst>
                                </p:cTn>
                              </p:par>
                              <p:par>
                                <p:cTn id="70" presetID="5" presetClass="entr" presetSubtype="10" fill="hold" grpId="0" nodeType="withEffect">
                                  <p:stCondLst>
                                    <p:cond delay="0"/>
                                  </p:stCondLst>
                                  <p:childTnLst>
                                    <p:set>
                                      <p:cBhvr>
                                        <p:cTn id="71" dur="1" fill="hold">
                                          <p:stCondLst>
                                            <p:cond delay="0"/>
                                          </p:stCondLst>
                                        </p:cTn>
                                        <p:tgtEl>
                                          <p:spTgt spid="154669"/>
                                        </p:tgtEl>
                                        <p:attrNameLst>
                                          <p:attrName>style.visibility</p:attrName>
                                        </p:attrNameLst>
                                      </p:cBhvr>
                                      <p:to>
                                        <p:strVal val="visible"/>
                                      </p:to>
                                    </p:set>
                                    <p:animEffect transition="in" filter="checkerboard(across)">
                                      <p:cBhvr>
                                        <p:cTn id="72" dur="500"/>
                                        <p:tgtEl>
                                          <p:spTgt spid="154669"/>
                                        </p:tgtEl>
                                      </p:cBhvr>
                                    </p:animEffect>
                                  </p:childTnLst>
                                </p:cTn>
                              </p:par>
                              <p:par>
                                <p:cTn id="73" presetID="5" presetClass="entr" presetSubtype="10" fill="hold" grpId="0" nodeType="withEffect">
                                  <p:stCondLst>
                                    <p:cond delay="0"/>
                                  </p:stCondLst>
                                  <p:childTnLst>
                                    <p:set>
                                      <p:cBhvr>
                                        <p:cTn id="74" dur="1" fill="hold">
                                          <p:stCondLst>
                                            <p:cond delay="0"/>
                                          </p:stCondLst>
                                        </p:cTn>
                                        <p:tgtEl>
                                          <p:spTgt spid="154670"/>
                                        </p:tgtEl>
                                        <p:attrNameLst>
                                          <p:attrName>style.visibility</p:attrName>
                                        </p:attrNameLst>
                                      </p:cBhvr>
                                      <p:to>
                                        <p:strVal val="visible"/>
                                      </p:to>
                                    </p:set>
                                    <p:animEffect transition="in" filter="checkerboard(across)">
                                      <p:cBhvr>
                                        <p:cTn id="75" dur="500"/>
                                        <p:tgtEl>
                                          <p:spTgt spid="154670"/>
                                        </p:tgtEl>
                                      </p:cBhvr>
                                    </p:animEffect>
                                  </p:childTnLst>
                                </p:cTn>
                              </p:par>
                              <p:par>
                                <p:cTn id="76" presetID="5" presetClass="entr" presetSubtype="10" fill="hold" grpId="0" nodeType="withEffect">
                                  <p:stCondLst>
                                    <p:cond delay="0"/>
                                  </p:stCondLst>
                                  <p:childTnLst>
                                    <p:set>
                                      <p:cBhvr>
                                        <p:cTn id="77" dur="1" fill="hold">
                                          <p:stCondLst>
                                            <p:cond delay="0"/>
                                          </p:stCondLst>
                                        </p:cTn>
                                        <p:tgtEl>
                                          <p:spTgt spid="154665"/>
                                        </p:tgtEl>
                                        <p:attrNameLst>
                                          <p:attrName>style.visibility</p:attrName>
                                        </p:attrNameLst>
                                      </p:cBhvr>
                                      <p:to>
                                        <p:strVal val="visible"/>
                                      </p:to>
                                    </p:set>
                                    <p:animEffect transition="in" filter="checkerboard(across)">
                                      <p:cBhvr>
                                        <p:cTn id="78" dur="500"/>
                                        <p:tgtEl>
                                          <p:spTgt spid="1546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8" grpId="0" bldLvl="0" animBg="1"/>
      <p:bldP spid="154629" grpId="0" bldLvl="0" animBg="1"/>
      <p:bldP spid="154630" grpId="0" bldLvl="0" animBg="1"/>
      <p:bldP spid="154631" grpId="0"/>
      <p:bldP spid="154632" grpId="0"/>
      <p:bldP spid="154633" grpId="0" bldLvl="0" animBg="1"/>
      <p:bldP spid="154634" grpId="0"/>
      <p:bldP spid="154635" grpId="0"/>
      <p:bldP spid="154638" grpId="0"/>
      <p:bldP spid="154656" grpId="0" bldLvl="0" animBg="1"/>
      <p:bldP spid="154657" grpId="0"/>
      <p:bldP spid="154658" grpId="0"/>
      <p:bldP spid="154660" grpId="0" bldLvl="0" animBg="1"/>
      <p:bldP spid="154661" grpId="0" bldLvl="0" animBg="1"/>
      <p:bldP spid="154662" grpId="0"/>
      <p:bldP spid="154663" grpId="0" bldLvl="0" animBg="1"/>
      <p:bldP spid="154664" grpId="0" bldLvl="0" animBg="1"/>
      <p:bldP spid="154665" grpId="0"/>
      <p:bldP spid="154666" grpId="0"/>
      <p:bldP spid="154667" grpId="0" bldLvl="0" animBg="1"/>
      <p:bldP spid="154668" grpId="0" bldLvl="0" animBg="1"/>
      <p:bldP spid="154669" grpId="0"/>
      <p:bldP spid="15467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154" name="图片 6153" descr="u=377804260,1476920957&amp;fm=23&amp;gp=0"/>
          <p:cNvPicPr>
            <a:picLocks noChangeAspect="1"/>
          </p:cNvPicPr>
          <p:nvPr/>
        </p:nvPicPr>
        <p:blipFill>
          <a:blip r:embed="rId1"/>
          <a:stretch>
            <a:fillRect/>
          </a:stretch>
        </p:blipFill>
        <p:spPr>
          <a:xfrm>
            <a:off x="2640013" y="1844675"/>
            <a:ext cx="2449512" cy="3743325"/>
          </a:xfrm>
          <a:prstGeom prst="rect">
            <a:avLst/>
          </a:prstGeom>
          <a:noFill/>
          <a:ln w="9525">
            <a:noFill/>
          </a:ln>
        </p:spPr>
      </p:pic>
      <p:sp>
        <p:nvSpPr>
          <p:cNvPr id="6155" name="文本框 6154"/>
          <p:cNvSpPr txBox="1"/>
          <p:nvPr/>
        </p:nvSpPr>
        <p:spPr>
          <a:xfrm>
            <a:off x="1847850" y="188913"/>
            <a:ext cx="4094480" cy="518160"/>
          </a:xfrm>
          <a:prstGeom prst="rect">
            <a:avLst/>
          </a:prstGeom>
          <a:noFill/>
          <a:ln w="9525">
            <a:noFill/>
          </a:ln>
        </p:spPr>
        <p:txBody>
          <a:bodyPr wrap="none" anchor="t">
            <a:spAutoFit/>
          </a:bodyPr>
          <a:p>
            <a:pPr lvl="0" eaLnBrk="1" hangingPunct="1"/>
            <a:r>
              <a:rPr lang="zh-CN" altLang="en-US" sz="2800" b="0" i="0" dirty="0">
                <a:solidFill>
                  <a:srgbClr val="FFFFFF"/>
                </a:solidFill>
                <a:latin typeface="Arial" panose="020B0604020202020204" pitchFamily="34" charset="0"/>
                <a:ea typeface="黑体" panose="02010609060101010101" pitchFamily="2" charset="-122"/>
              </a:rPr>
              <a:t>消费者权位保护法　概述</a:t>
            </a:r>
            <a:endParaRPr lang="zh-CN" altLang="en-US" sz="2800" b="0" i="0" dirty="0">
              <a:solidFill>
                <a:srgbClr val="FFFFFF"/>
              </a:solidFill>
              <a:latin typeface="Arial" panose="020B0604020202020204" pitchFamily="34" charset="0"/>
              <a:ea typeface="黑体" panose="02010609060101010101" pitchFamily="2" charset="-122"/>
            </a:endParaRPr>
          </a:p>
        </p:txBody>
      </p:sp>
      <p:sp>
        <p:nvSpPr>
          <p:cNvPr id="6157" name="矩形 6156"/>
          <p:cNvSpPr/>
          <p:nvPr/>
        </p:nvSpPr>
        <p:spPr>
          <a:xfrm>
            <a:off x="5808663" y="1268413"/>
            <a:ext cx="4608512" cy="5183187"/>
          </a:xfrm>
          <a:prstGeom prst="rect">
            <a:avLst/>
          </a:prstGeom>
          <a:noFill/>
          <a:ln w="9525">
            <a:noFill/>
          </a:ln>
        </p:spPr>
        <p:txBody>
          <a:bodyPr/>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0" i="0">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0" i="0">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2"/>
              </a:buClr>
              <a:buFont typeface="Wingdings" panose="05000000000000000000" pitchFamily="2" charset="2"/>
              <a:buChar char="n"/>
              <a:defRPr sz="1600" b="0" i="0">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hlink"/>
              </a:buClr>
              <a:buFont typeface="Wingdings" panose="05000000000000000000" pitchFamily="2" charset="2"/>
              <a:buChar char="n"/>
              <a:defRPr sz="1400" b="0" i="0">
                <a:solidFill>
                  <a:schemeClr val="tx1"/>
                </a:solidFill>
                <a:latin typeface="+mn-lt"/>
                <a:ea typeface="+mn-ea"/>
              </a:defRPr>
            </a:lvl4pPr>
            <a:lvl5pPr marL="2057400" indent="-228600" algn="l" rtl="0" eaLnBrk="0" fontAlgn="base" hangingPunct="0">
              <a:spcBef>
                <a:spcPct val="20000"/>
              </a:spcBef>
              <a:spcAft>
                <a:spcPct val="0"/>
              </a:spcAft>
              <a:buChar char="»"/>
              <a:defRPr b="0" i="0">
                <a:solidFill>
                  <a:schemeClr val="tx1"/>
                </a:solidFill>
                <a:latin typeface="+mn-lt"/>
                <a:ea typeface="+mn-ea"/>
              </a:defRPr>
            </a:lvl5pPr>
          </a:lstStyle>
          <a:p>
            <a:pPr lvl="0"/>
            <a:r>
              <a:rPr lang="en-US" altLang="zh-CN" b="0" dirty="0">
                <a:latin typeface="黑体" panose="02010609060101010101" pitchFamily="2" charset="-122"/>
                <a:ea typeface="黑体" panose="02010609060101010101" pitchFamily="2" charset="-122"/>
              </a:rPr>
              <a:t>1993</a:t>
            </a:r>
            <a:r>
              <a:rPr lang="zh-CN" altLang="en-US" b="0" dirty="0">
                <a:latin typeface="黑体" panose="02010609060101010101" pitchFamily="2" charset="-122"/>
                <a:ea typeface="黑体" panose="02010609060101010101" pitchFamily="2" charset="-122"/>
              </a:rPr>
              <a:t>年</a:t>
            </a:r>
            <a:r>
              <a:rPr lang="en-US" altLang="zh-CN" b="0" dirty="0">
                <a:latin typeface="黑体" panose="02010609060101010101" pitchFamily="2" charset="-122"/>
                <a:ea typeface="黑体" panose="02010609060101010101" pitchFamily="2" charset="-122"/>
              </a:rPr>
              <a:t>10</a:t>
            </a:r>
            <a:r>
              <a:rPr lang="zh-CN" altLang="en-US" b="0" dirty="0">
                <a:latin typeface="黑体" panose="02010609060101010101" pitchFamily="2" charset="-122"/>
                <a:ea typeface="黑体" panose="02010609060101010101" pitchFamily="2" charset="-122"/>
              </a:rPr>
              <a:t>月</a:t>
            </a:r>
            <a:r>
              <a:rPr lang="en-US" altLang="zh-CN" b="0" dirty="0">
                <a:latin typeface="黑体" panose="02010609060101010101" pitchFamily="2" charset="-122"/>
                <a:ea typeface="黑体" panose="02010609060101010101" pitchFamily="2" charset="-122"/>
              </a:rPr>
              <a:t>31</a:t>
            </a:r>
            <a:r>
              <a:rPr lang="zh-CN" altLang="en-US" b="0" dirty="0">
                <a:latin typeface="黑体" panose="02010609060101010101" pitchFamily="2" charset="-122"/>
                <a:ea typeface="黑体" panose="02010609060101010101" pitchFamily="2" charset="-122"/>
              </a:rPr>
              <a:t>日八届</a:t>
            </a:r>
            <a:r>
              <a:rPr lang="zh-CN" altLang="en-US" b="0" dirty="0">
                <a:latin typeface="黑体" panose="02010609060101010101" pitchFamily="2" charset="-122"/>
                <a:ea typeface="黑体" panose="02010609060101010101" pitchFamily="2" charset="-122"/>
                <a:hlinkClick r:id="rId2"/>
              </a:rPr>
              <a:t>全国人大</a:t>
            </a:r>
            <a:r>
              <a:rPr lang="zh-CN" altLang="en-US" b="0" dirty="0">
                <a:latin typeface="黑体" panose="02010609060101010101" pitchFamily="2" charset="-122"/>
                <a:ea typeface="黑体" panose="02010609060101010101" pitchFamily="2" charset="-122"/>
              </a:rPr>
              <a:t>常委会第</a:t>
            </a:r>
            <a:r>
              <a:rPr lang="en-US" altLang="zh-CN" b="0" dirty="0">
                <a:latin typeface="黑体" panose="02010609060101010101" pitchFamily="2" charset="-122"/>
                <a:ea typeface="黑体" panose="02010609060101010101" pitchFamily="2" charset="-122"/>
              </a:rPr>
              <a:t>4</a:t>
            </a:r>
            <a:r>
              <a:rPr lang="zh-CN" altLang="en-US" b="0" dirty="0">
                <a:latin typeface="黑体" panose="02010609060101010101" pitchFamily="2" charset="-122"/>
                <a:ea typeface="黑体" panose="02010609060101010101" pitchFamily="2" charset="-122"/>
              </a:rPr>
              <a:t>次会议通过，自</a:t>
            </a:r>
            <a:r>
              <a:rPr lang="en-US" altLang="zh-CN" b="0" dirty="0">
                <a:latin typeface="黑体" panose="02010609060101010101" pitchFamily="2" charset="-122"/>
                <a:ea typeface="黑体" panose="02010609060101010101" pitchFamily="2" charset="-122"/>
              </a:rPr>
              <a:t>1994</a:t>
            </a:r>
            <a:r>
              <a:rPr lang="zh-CN" altLang="en-US" b="0" dirty="0">
                <a:latin typeface="黑体" panose="02010609060101010101" pitchFamily="2" charset="-122"/>
                <a:ea typeface="黑体" panose="02010609060101010101" pitchFamily="2" charset="-122"/>
              </a:rPr>
              <a:t>年</a:t>
            </a:r>
            <a:r>
              <a:rPr lang="en-US" altLang="zh-CN" b="0" dirty="0">
                <a:latin typeface="黑体" panose="02010609060101010101" pitchFamily="2" charset="-122"/>
                <a:ea typeface="黑体" panose="02010609060101010101" pitchFamily="2" charset="-122"/>
              </a:rPr>
              <a:t>1</a:t>
            </a:r>
            <a:r>
              <a:rPr lang="zh-CN" altLang="en-US" b="0" dirty="0">
                <a:latin typeface="黑体" panose="02010609060101010101" pitchFamily="2" charset="-122"/>
                <a:ea typeface="黑体" panose="02010609060101010101" pitchFamily="2" charset="-122"/>
              </a:rPr>
              <a:t>月</a:t>
            </a:r>
            <a:r>
              <a:rPr lang="en-US" altLang="zh-CN" b="0" dirty="0">
                <a:latin typeface="黑体" panose="02010609060101010101" pitchFamily="2" charset="-122"/>
                <a:ea typeface="黑体" panose="02010609060101010101" pitchFamily="2" charset="-122"/>
              </a:rPr>
              <a:t>1</a:t>
            </a:r>
            <a:r>
              <a:rPr lang="zh-CN" altLang="en-US" b="0" dirty="0">
                <a:latin typeface="黑体" panose="02010609060101010101" pitchFamily="2" charset="-122"/>
                <a:ea typeface="黑体" panose="02010609060101010101" pitchFamily="2" charset="-122"/>
              </a:rPr>
              <a:t>日起施行。</a:t>
            </a:r>
            <a:r>
              <a:rPr lang="zh-CN" altLang="en-US" dirty="0">
                <a:latin typeface="黑体" panose="02010609060101010101" pitchFamily="2" charset="-122"/>
                <a:ea typeface="黑体" panose="02010609060101010101" pitchFamily="2" charset="-122"/>
              </a:rPr>
              <a:t> </a:t>
            </a:r>
            <a:endParaRPr lang="zh-CN" altLang="en-US" dirty="0">
              <a:latin typeface="黑体" panose="02010609060101010101" pitchFamily="2" charset="-122"/>
              <a:ea typeface="黑体" panose="02010609060101010101" pitchFamily="2" charset="-122"/>
            </a:endParaRPr>
          </a:p>
          <a:p>
            <a:pPr lvl="0"/>
            <a:r>
              <a:rPr lang="en-US" altLang="zh-CN" b="0" dirty="0">
                <a:latin typeface="黑体" panose="02010609060101010101" pitchFamily="2" charset="-122"/>
                <a:ea typeface="黑体" panose="02010609060101010101" pitchFamily="2" charset="-122"/>
              </a:rPr>
              <a:t>2009</a:t>
            </a:r>
            <a:r>
              <a:rPr lang="zh-CN" altLang="en-US" b="0" dirty="0">
                <a:latin typeface="黑体" panose="02010609060101010101" pitchFamily="2" charset="-122"/>
                <a:ea typeface="黑体" panose="02010609060101010101" pitchFamily="2" charset="-122"/>
              </a:rPr>
              <a:t>年</a:t>
            </a:r>
            <a:r>
              <a:rPr lang="en-US" altLang="zh-CN" b="0" dirty="0">
                <a:latin typeface="黑体" panose="02010609060101010101" pitchFamily="2" charset="-122"/>
                <a:ea typeface="黑体" panose="02010609060101010101" pitchFamily="2" charset="-122"/>
              </a:rPr>
              <a:t>8</a:t>
            </a:r>
            <a:r>
              <a:rPr lang="zh-CN" altLang="en-US" b="0" dirty="0">
                <a:latin typeface="黑体" panose="02010609060101010101" pitchFamily="2" charset="-122"/>
                <a:ea typeface="黑体" panose="02010609060101010101" pitchFamily="2" charset="-122"/>
              </a:rPr>
              <a:t>月</a:t>
            </a:r>
            <a:r>
              <a:rPr lang="en-US" altLang="zh-CN" b="0" dirty="0">
                <a:latin typeface="黑体" panose="02010609060101010101" pitchFamily="2" charset="-122"/>
                <a:ea typeface="黑体" panose="02010609060101010101" pitchFamily="2" charset="-122"/>
              </a:rPr>
              <a:t>27</a:t>
            </a:r>
            <a:r>
              <a:rPr lang="zh-CN" altLang="en-US" b="0" dirty="0">
                <a:latin typeface="黑体" panose="02010609060101010101" pitchFamily="2" charset="-122"/>
                <a:ea typeface="黑体" panose="02010609060101010101" pitchFamily="2" charset="-122"/>
              </a:rPr>
              <a:t>日第十一届全国人民代表大会常务委员会第十次会议</a:t>
            </a:r>
            <a:r>
              <a:rPr lang="en-US" altLang="zh-CN" b="0" dirty="0">
                <a:latin typeface="黑体" panose="02010609060101010101" pitchFamily="2" charset="-122"/>
                <a:ea typeface="黑体" panose="02010609060101010101" pitchFamily="2" charset="-122"/>
              </a:rPr>
              <a:t>《</a:t>
            </a:r>
            <a:r>
              <a:rPr lang="zh-CN" altLang="en-US" b="0" dirty="0">
                <a:latin typeface="黑体" panose="02010609060101010101" pitchFamily="2" charset="-122"/>
                <a:ea typeface="黑体" panose="02010609060101010101" pitchFamily="2" charset="-122"/>
              </a:rPr>
              <a:t>关于修改部分法律的规定</a:t>
            </a:r>
            <a:r>
              <a:rPr lang="en-US" altLang="zh-CN" b="0" dirty="0">
                <a:latin typeface="黑体" panose="02010609060101010101" pitchFamily="2" charset="-122"/>
                <a:ea typeface="黑体" panose="02010609060101010101" pitchFamily="2" charset="-122"/>
              </a:rPr>
              <a:t>》</a:t>
            </a:r>
            <a:r>
              <a:rPr lang="zh-CN" altLang="en-US" b="0" dirty="0">
                <a:latin typeface="黑体" panose="02010609060101010101" pitchFamily="2" charset="-122"/>
                <a:ea typeface="黑体" panose="02010609060101010101" pitchFamily="2" charset="-122"/>
              </a:rPr>
              <a:t>进行第一次修正。</a:t>
            </a:r>
            <a:r>
              <a:rPr lang="en-US" altLang="zh-CN" b="0" dirty="0">
                <a:latin typeface="黑体" panose="02010609060101010101" pitchFamily="2" charset="-122"/>
                <a:ea typeface="黑体" panose="02010609060101010101" pitchFamily="2" charset="-122"/>
              </a:rPr>
              <a:t>2013</a:t>
            </a:r>
            <a:r>
              <a:rPr lang="zh-CN" altLang="en-US" b="0" dirty="0">
                <a:latin typeface="黑体" panose="02010609060101010101" pitchFamily="2" charset="-122"/>
                <a:ea typeface="黑体" panose="02010609060101010101" pitchFamily="2" charset="-122"/>
              </a:rPr>
              <a:t>年</a:t>
            </a:r>
            <a:r>
              <a:rPr lang="en-US" altLang="zh-CN" b="0" dirty="0">
                <a:latin typeface="黑体" panose="02010609060101010101" pitchFamily="2" charset="-122"/>
                <a:ea typeface="黑体" panose="02010609060101010101" pitchFamily="2" charset="-122"/>
              </a:rPr>
              <a:t>10</a:t>
            </a:r>
            <a:r>
              <a:rPr lang="zh-CN" altLang="en-US" b="0" dirty="0">
                <a:latin typeface="黑体" panose="02010609060101010101" pitchFamily="2" charset="-122"/>
                <a:ea typeface="黑体" panose="02010609060101010101" pitchFamily="2" charset="-122"/>
              </a:rPr>
              <a:t>月</a:t>
            </a:r>
            <a:r>
              <a:rPr lang="en-US" altLang="zh-CN" b="0" dirty="0">
                <a:latin typeface="黑体" panose="02010609060101010101" pitchFamily="2" charset="-122"/>
                <a:ea typeface="黑体" panose="02010609060101010101" pitchFamily="2" charset="-122"/>
              </a:rPr>
              <a:t>25</a:t>
            </a:r>
            <a:r>
              <a:rPr lang="zh-CN" altLang="en-US" b="0" dirty="0">
                <a:latin typeface="黑体" panose="02010609060101010101" pitchFamily="2" charset="-122"/>
                <a:ea typeface="黑体" panose="02010609060101010101" pitchFamily="2" charset="-122"/>
              </a:rPr>
              <a:t>日十二届全国人大常委会第</a:t>
            </a:r>
            <a:r>
              <a:rPr lang="en-US" altLang="zh-CN" b="0" dirty="0">
                <a:latin typeface="黑体" panose="02010609060101010101" pitchFamily="2" charset="-122"/>
                <a:ea typeface="黑体" panose="02010609060101010101" pitchFamily="2" charset="-122"/>
              </a:rPr>
              <a:t>5</a:t>
            </a:r>
            <a:r>
              <a:rPr lang="zh-CN" altLang="en-US" b="0" dirty="0">
                <a:latin typeface="黑体" panose="02010609060101010101" pitchFamily="2" charset="-122"/>
                <a:ea typeface="黑体" panose="02010609060101010101" pitchFamily="2" charset="-122"/>
              </a:rPr>
              <a:t>次会议</a:t>
            </a:r>
            <a:r>
              <a:rPr lang="en-US" altLang="zh-CN" b="0" dirty="0">
                <a:latin typeface="黑体" panose="02010609060101010101" pitchFamily="2" charset="-122"/>
                <a:ea typeface="黑体" panose="02010609060101010101" pitchFamily="2" charset="-122"/>
              </a:rPr>
              <a:t>《</a:t>
            </a:r>
            <a:r>
              <a:rPr lang="zh-CN" altLang="en-US" b="0" dirty="0">
                <a:latin typeface="黑体" panose="02010609060101010101" pitchFamily="2" charset="-122"/>
                <a:ea typeface="黑体" panose="02010609060101010101" pitchFamily="2" charset="-122"/>
              </a:rPr>
              <a:t>关于修改的决定</a:t>
            </a:r>
            <a:r>
              <a:rPr lang="en-US" altLang="zh-CN" b="0" dirty="0">
                <a:latin typeface="黑体" panose="02010609060101010101" pitchFamily="2" charset="-122"/>
                <a:ea typeface="黑体" panose="02010609060101010101" pitchFamily="2" charset="-122"/>
              </a:rPr>
              <a:t>》</a:t>
            </a:r>
            <a:r>
              <a:rPr lang="zh-CN" altLang="en-US" b="0" dirty="0">
                <a:latin typeface="黑体" panose="02010609060101010101" pitchFamily="2" charset="-122"/>
                <a:ea typeface="黑体" panose="02010609060101010101" pitchFamily="2" charset="-122"/>
              </a:rPr>
              <a:t>第</a:t>
            </a:r>
            <a:r>
              <a:rPr lang="en-US" altLang="zh-CN" b="0" dirty="0">
                <a:latin typeface="黑体" panose="02010609060101010101" pitchFamily="2" charset="-122"/>
                <a:ea typeface="黑体" panose="02010609060101010101" pitchFamily="2" charset="-122"/>
              </a:rPr>
              <a:t>2</a:t>
            </a:r>
            <a:r>
              <a:rPr lang="zh-CN" altLang="en-US" b="0" dirty="0">
                <a:latin typeface="黑体" panose="02010609060101010101" pitchFamily="2" charset="-122"/>
                <a:ea typeface="黑体" panose="02010609060101010101" pitchFamily="2" charset="-122"/>
              </a:rPr>
              <a:t>次修正。</a:t>
            </a:r>
            <a:r>
              <a:rPr lang="zh-CN" altLang="en-US" dirty="0">
                <a:latin typeface="黑体" panose="02010609060101010101" pitchFamily="2" charset="-122"/>
                <a:ea typeface="黑体" panose="02010609060101010101" pitchFamily="2" charset="-122"/>
              </a:rPr>
              <a:t> </a:t>
            </a:r>
            <a:endParaRPr lang="zh-CN" altLang="en-US" dirty="0">
              <a:latin typeface="黑体" panose="02010609060101010101" pitchFamily="2" charset="-122"/>
              <a:ea typeface="黑体" panose="02010609060101010101" pitchFamily="2" charset="-122"/>
            </a:endParaRPr>
          </a:p>
          <a:p>
            <a:pPr lvl="0"/>
            <a:r>
              <a:rPr lang="en-US" altLang="zh-CN" b="0" dirty="0">
                <a:latin typeface="黑体" panose="02010609060101010101" pitchFamily="2" charset="-122"/>
                <a:ea typeface="黑体" panose="02010609060101010101" pitchFamily="2" charset="-122"/>
              </a:rPr>
              <a:t>2014</a:t>
            </a:r>
            <a:r>
              <a:rPr lang="zh-CN" altLang="en-US" b="0" dirty="0">
                <a:latin typeface="黑体" panose="02010609060101010101" pitchFamily="2" charset="-122"/>
                <a:ea typeface="黑体" panose="02010609060101010101" pitchFamily="2" charset="-122"/>
              </a:rPr>
              <a:t>年</a:t>
            </a:r>
            <a:r>
              <a:rPr lang="en-US" altLang="zh-CN" b="0" dirty="0">
                <a:latin typeface="黑体" panose="02010609060101010101" pitchFamily="2" charset="-122"/>
                <a:ea typeface="黑体" panose="02010609060101010101" pitchFamily="2" charset="-122"/>
              </a:rPr>
              <a:t>3</a:t>
            </a:r>
            <a:r>
              <a:rPr lang="zh-CN" altLang="en-US" b="0" dirty="0">
                <a:latin typeface="黑体" panose="02010609060101010101" pitchFamily="2" charset="-122"/>
                <a:ea typeface="黑体" panose="02010609060101010101" pitchFamily="2" charset="-122"/>
              </a:rPr>
              <a:t>月</a:t>
            </a:r>
            <a:r>
              <a:rPr lang="en-US" altLang="zh-CN" b="0" dirty="0">
                <a:latin typeface="黑体" panose="02010609060101010101" pitchFamily="2" charset="-122"/>
                <a:ea typeface="黑体" panose="02010609060101010101" pitchFamily="2" charset="-122"/>
              </a:rPr>
              <a:t>15</a:t>
            </a:r>
            <a:r>
              <a:rPr lang="zh-CN" altLang="en-US" b="0" dirty="0">
                <a:latin typeface="黑体" panose="02010609060101010101" pitchFamily="2" charset="-122"/>
                <a:ea typeface="黑体" panose="02010609060101010101" pitchFamily="2" charset="-122"/>
              </a:rPr>
              <a:t>日，由全国人大修订的新版</a:t>
            </a:r>
            <a:r>
              <a:rPr lang="en-US" altLang="zh-CN" b="0" dirty="0">
                <a:latin typeface="黑体" panose="02010609060101010101" pitchFamily="2" charset="-122"/>
                <a:ea typeface="黑体" panose="02010609060101010101" pitchFamily="2" charset="-122"/>
              </a:rPr>
              <a:t>《</a:t>
            </a:r>
            <a:r>
              <a:rPr lang="zh-CN" altLang="en-US" b="0" dirty="0">
                <a:latin typeface="黑体" panose="02010609060101010101" pitchFamily="2" charset="-122"/>
                <a:ea typeface="黑体" panose="02010609060101010101" pitchFamily="2" charset="-122"/>
              </a:rPr>
              <a:t>消费者权益保护法</a:t>
            </a:r>
            <a:r>
              <a:rPr lang="en-US" altLang="zh-CN" b="0" dirty="0">
                <a:latin typeface="黑体" panose="02010609060101010101" pitchFamily="2" charset="-122"/>
                <a:ea typeface="黑体" panose="02010609060101010101" pitchFamily="2" charset="-122"/>
              </a:rPr>
              <a:t>》</a:t>
            </a:r>
            <a:r>
              <a:rPr lang="zh-CN" altLang="en-US" b="0" dirty="0">
                <a:latin typeface="黑体" panose="02010609060101010101" pitchFamily="2" charset="-122"/>
                <a:ea typeface="黑体" panose="02010609060101010101" pitchFamily="2" charset="-122"/>
              </a:rPr>
              <a:t>（简称“新消法”）正式实施。</a:t>
            </a:r>
            <a:r>
              <a:rPr lang="zh-CN" altLang="en-US" dirty="0">
                <a:latin typeface="黑体" panose="02010609060101010101" pitchFamily="2" charset="-122"/>
                <a:ea typeface="黑体" panose="02010609060101010101" pitchFamily="2" charset="-122"/>
              </a:rPr>
              <a:t> </a:t>
            </a:r>
            <a:endParaRPr lang="zh-CN" altLang="en-US" dirty="0">
              <a:latin typeface="黑体" panose="02010609060101010101" pitchFamily="2" charset="-122"/>
              <a:ea typeface="黑体" panose="02010609060101010101" pitchFamily="2" charset="-122"/>
            </a:endParaRP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9" name="文本占位符 39938"/>
          <p:cNvSpPr>
            <a:spLocks noGrp="1"/>
          </p:cNvSpPr>
          <p:nvPr>
            <p:ph type="body" idx="1"/>
          </p:nvPr>
        </p:nvSpPr>
        <p:spPr/>
        <p:txBody>
          <a:bodyPr/>
          <a:p>
            <a:endParaRPr lang="zh-CN" altLang="en-US" sz="2400" b="0" dirty="0">
              <a:latin typeface="黑体" panose="02010609060101010101" pitchFamily="2" charset="-122"/>
              <a:ea typeface="黑体" panose="02010609060101010101" pitchFamily="2" charset="-122"/>
            </a:endParaRPr>
          </a:p>
          <a:p>
            <a:r>
              <a:rPr lang="en-US" altLang="zh-CN" sz="2400" b="0" dirty="0">
                <a:latin typeface="黑体" panose="02010609060101010101" pitchFamily="2" charset="-122"/>
                <a:ea typeface="黑体" panose="02010609060101010101" pitchFamily="2" charset="-122"/>
              </a:rPr>
              <a:t>1</a:t>
            </a:r>
            <a:r>
              <a:rPr lang="zh-CN" altLang="en-US" sz="2400" b="0" dirty="0">
                <a:latin typeface="黑体" panose="02010609060101010101" pitchFamily="2" charset="-122"/>
                <a:ea typeface="黑体" panose="02010609060101010101" pitchFamily="2" charset="-122"/>
              </a:rPr>
              <a:t>、消费者是指因生活消费需要购买、使用商品或接受服务的自然人。</a:t>
            </a:r>
            <a:endParaRPr lang="zh-CN" altLang="en-US" sz="2400" b="0" dirty="0">
              <a:latin typeface="黑体" panose="02010609060101010101" pitchFamily="2" charset="-122"/>
              <a:ea typeface="黑体" panose="02010609060101010101" pitchFamily="2" charset="-122"/>
            </a:endParaRPr>
          </a:p>
          <a:p>
            <a:r>
              <a:rPr lang="en-US" altLang="zh-CN" sz="2400" b="0" dirty="0">
                <a:latin typeface="黑体" panose="02010609060101010101" pitchFamily="2" charset="-122"/>
                <a:ea typeface="黑体" panose="02010609060101010101" pitchFamily="2" charset="-122"/>
              </a:rPr>
              <a:t>2</a:t>
            </a:r>
            <a:r>
              <a:rPr lang="zh-CN" altLang="en-US" sz="2400" b="0" dirty="0">
                <a:latin typeface="黑体" panose="02010609060101010101" pitchFamily="2" charset="-122"/>
                <a:ea typeface="黑体" panose="02010609060101010101" pitchFamily="2" charset="-122"/>
              </a:rPr>
              <a:t>、消费者既可以是亲自购买商品的个人，也可以是使用和消费他人购买商品的人。既可以是有关服务合同中接受服务一方当事人，也可以接受服务的非合同当事人。</a:t>
            </a:r>
            <a:endParaRPr lang="zh-CN" altLang="en-US" sz="2400" b="0" dirty="0">
              <a:latin typeface="黑体" panose="02010609060101010101" pitchFamily="2" charset="-122"/>
              <a:ea typeface="黑体" panose="02010609060101010101" pitchFamily="2" charset="-122"/>
            </a:endParaRPr>
          </a:p>
          <a:p>
            <a:r>
              <a:rPr lang="en-US" altLang="zh-CN" sz="2400" b="0" dirty="0">
                <a:latin typeface="黑体" panose="02010609060101010101" pitchFamily="2" charset="-122"/>
                <a:ea typeface="黑体" panose="02010609060101010101" pitchFamily="2" charset="-122"/>
              </a:rPr>
              <a:t>3</a:t>
            </a:r>
            <a:r>
              <a:rPr lang="zh-CN" altLang="en-US" sz="2400" b="0" dirty="0">
                <a:latin typeface="黑体" panose="02010609060101010101" pitchFamily="2" charset="-122"/>
                <a:ea typeface="黑体" panose="02010609060101010101" pitchFamily="2" charset="-122"/>
              </a:rPr>
              <a:t>、赠与商品的使用者和免费服务的授受者，也属于消费者。</a:t>
            </a:r>
            <a:endParaRPr lang="zh-CN" altLang="en-US" sz="2400" b="0" dirty="0">
              <a:latin typeface="黑体" panose="02010609060101010101" pitchFamily="2" charset="-122"/>
              <a:ea typeface="黑体" panose="02010609060101010101" pitchFamily="2" charset="-122"/>
            </a:endParaRPr>
          </a:p>
          <a:p>
            <a:r>
              <a:rPr lang="en-US" altLang="zh-CN" sz="2400" b="0" dirty="0">
                <a:latin typeface="黑体" panose="02010609060101010101" pitchFamily="2" charset="-122"/>
                <a:ea typeface="黑体" panose="02010609060101010101" pitchFamily="2" charset="-122"/>
              </a:rPr>
              <a:t>4</a:t>
            </a:r>
            <a:r>
              <a:rPr lang="zh-CN" altLang="en-US" sz="2400" b="0" dirty="0">
                <a:latin typeface="黑体" panose="02010609060101010101" pitchFamily="2" charset="-122"/>
                <a:ea typeface="黑体" panose="02010609060101010101" pitchFamily="2" charset="-122"/>
              </a:rPr>
              <a:t>、农民在购买、使用直接用于农业生产的生产资料时，视为消费者。</a:t>
            </a:r>
            <a:endParaRPr lang="zh-CN" altLang="en-US" sz="2400" b="0" dirty="0">
              <a:latin typeface="黑体" panose="02010609060101010101" pitchFamily="2" charset="-122"/>
              <a:ea typeface="黑体" panose="02010609060101010101" pitchFamily="2" charset="-122"/>
            </a:endParaRPr>
          </a:p>
          <a:p>
            <a:endParaRPr lang="zh-CN" altLang="en-US" sz="2400" b="0" dirty="0">
              <a:latin typeface="黑体" panose="02010609060101010101" pitchFamily="2" charset="-122"/>
              <a:ea typeface="黑体" panose="02010609060101010101" pitchFamily="2" charset="-122"/>
            </a:endParaRPr>
          </a:p>
        </p:txBody>
      </p:sp>
      <p:sp>
        <p:nvSpPr>
          <p:cNvPr id="39940" name="标题 39939"/>
          <p:cNvSpPr>
            <a:spLocks noGrp="1"/>
          </p:cNvSpPr>
          <p:nvPr>
            <p:ph type="title"/>
          </p:nvPr>
        </p:nvSpPr>
        <p:spPr/>
        <p:txBody>
          <a:bodyPr anchor="ctr"/>
          <a:p>
            <a:pPr algn="l"/>
            <a:r>
              <a:rPr lang="zh-CN" altLang="en-US" sz="2800" dirty="0"/>
              <a:t>一、消费者判断</a:t>
            </a:r>
            <a:endParaRPr lang="zh-CN" altLang="en-US" sz="2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标题 40961"/>
          <p:cNvSpPr>
            <a:spLocks noGrp="1"/>
          </p:cNvSpPr>
          <p:nvPr>
            <p:ph type="title"/>
          </p:nvPr>
        </p:nvSpPr>
        <p:spPr/>
        <p:txBody>
          <a:bodyPr anchor="ctr"/>
          <a:p>
            <a:pPr algn="l"/>
            <a:r>
              <a:rPr lang="zh-CN" altLang="en-US" sz="2800" dirty="0"/>
              <a:t>二、消费者权利</a:t>
            </a:r>
            <a:endParaRPr lang="zh-CN" altLang="en-US" sz="2800" dirty="0"/>
          </a:p>
        </p:txBody>
      </p:sp>
      <p:grpSp>
        <p:nvGrpSpPr>
          <p:cNvPr id="40965" name="组合 40964"/>
          <p:cNvGrpSpPr>
            <a:grpSpLocks noChangeAspect="1"/>
          </p:cNvGrpSpPr>
          <p:nvPr/>
        </p:nvGrpSpPr>
        <p:grpSpPr>
          <a:xfrm>
            <a:off x="1703388" y="836613"/>
            <a:ext cx="4464050" cy="6021387"/>
            <a:chOff x="1134" y="1270"/>
            <a:chExt cx="2016" cy="2880"/>
          </a:xfrm>
        </p:grpSpPr>
        <p:sp>
          <p:nvSpPr>
            <p:cNvPr id="40964" name="矩形 40963"/>
            <p:cNvSpPr>
              <a:spLocks noChangeAspect="1" noTextEdit="1"/>
            </p:cNvSpPr>
            <p:nvPr/>
          </p:nvSpPr>
          <p:spPr>
            <a:xfrm>
              <a:off x="1134" y="1270"/>
              <a:ext cx="2016" cy="2880"/>
            </a:xfrm>
            <a:prstGeom prst="rect">
              <a:avLst/>
            </a:prstGeom>
            <a:noFill/>
            <a:ln w="9525">
              <a:noFill/>
            </a:ln>
          </p:spPr>
          <p:txBody>
            <a:bodyPr/>
            <a:p>
              <a:endParaRPr lang="zh-CN" altLang="en-US"/>
            </a:p>
          </p:txBody>
        </p:sp>
        <p:cxnSp>
          <p:nvCxnSpPr>
            <p:cNvPr id="40999" name="_s40999"/>
            <p:cNvCxnSpPr>
              <a:stCxn id="40998" idx="3"/>
              <a:endCxn id="40966" idx="2"/>
            </p:cNvCxnSpPr>
            <p:nvPr/>
          </p:nvCxnSpPr>
          <p:spPr>
            <a:xfrm flipV="1">
              <a:off x="1998" y="1558"/>
              <a:ext cx="144" cy="2448"/>
            </a:xfrm>
            <a:prstGeom prst="bentConnector2">
              <a:avLst/>
            </a:prstGeom>
            <a:ln w="28575" cap="flat" cmpd="sng">
              <a:solidFill>
                <a:schemeClr val="tx1"/>
              </a:solidFill>
              <a:prstDash val="solid"/>
              <a:miter/>
              <a:headEnd type="none" w="med" len="med"/>
              <a:tailEnd type="none" w="med" len="med"/>
            </a:ln>
          </p:spPr>
        </p:cxnSp>
        <p:cxnSp>
          <p:nvCxnSpPr>
            <p:cNvPr id="40997" name="_s40997"/>
            <p:cNvCxnSpPr>
              <a:stCxn id="40996" idx="1"/>
              <a:endCxn id="40966" idx="2"/>
            </p:cNvCxnSpPr>
            <p:nvPr/>
          </p:nvCxnSpPr>
          <p:spPr>
            <a:xfrm rot="10800000">
              <a:off x="2142" y="1558"/>
              <a:ext cx="144" cy="2016"/>
            </a:xfrm>
            <a:prstGeom prst="bentConnector2">
              <a:avLst/>
            </a:prstGeom>
            <a:ln w="28575" cap="flat" cmpd="sng">
              <a:solidFill>
                <a:schemeClr val="tx1"/>
              </a:solidFill>
              <a:prstDash val="solid"/>
              <a:miter/>
              <a:headEnd type="none" w="med" len="med"/>
              <a:tailEnd type="none" w="med" len="med"/>
            </a:ln>
          </p:spPr>
        </p:cxnSp>
        <p:cxnSp>
          <p:nvCxnSpPr>
            <p:cNvPr id="40995" name="_s40995"/>
            <p:cNvCxnSpPr>
              <a:stCxn id="40994" idx="3"/>
              <a:endCxn id="40966" idx="2"/>
            </p:cNvCxnSpPr>
            <p:nvPr/>
          </p:nvCxnSpPr>
          <p:spPr>
            <a:xfrm flipV="1">
              <a:off x="1998" y="1558"/>
              <a:ext cx="144" cy="2016"/>
            </a:xfrm>
            <a:prstGeom prst="bentConnector2">
              <a:avLst/>
            </a:prstGeom>
            <a:ln w="28575" cap="flat" cmpd="sng">
              <a:solidFill>
                <a:schemeClr val="tx1"/>
              </a:solidFill>
              <a:prstDash val="solid"/>
              <a:miter/>
              <a:headEnd type="none" w="med" len="med"/>
              <a:tailEnd type="none" w="med" len="med"/>
            </a:ln>
          </p:spPr>
        </p:cxnSp>
        <p:cxnSp>
          <p:nvCxnSpPr>
            <p:cNvPr id="40993" name="_s40993"/>
            <p:cNvCxnSpPr>
              <a:stCxn id="40992" idx="1"/>
              <a:endCxn id="40966" idx="2"/>
            </p:cNvCxnSpPr>
            <p:nvPr/>
          </p:nvCxnSpPr>
          <p:spPr>
            <a:xfrm rot="10800000">
              <a:off x="2142" y="1558"/>
              <a:ext cx="144" cy="1584"/>
            </a:xfrm>
            <a:prstGeom prst="bentConnector2">
              <a:avLst/>
            </a:prstGeom>
            <a:ln w="28575" cap="flat" cmpd="sng">
              <a:solidFill>
                <a:schemeClr val="tx1"/>
              </a:solidFill>
              <a:prstDash val="solid"/>
              <a:miter/>
              <a:headEnd type="none" w="med" len="med"/>
              <a:tailEnd type="none" w="med" len="med"/>
            </a:ln>
          </p:spPr>
        </p:cxnSp>
        <p:cxnSp>
          <p:nvCxnSpPr>
            <p:cNvPr id="40991" name="_s40991"/>
            <p:cNvCxnSpPr>
              <a:stCxn id="40990" idx="3"/>
              <a:endCxn id="40966" idx="2"/>
            </p:cNvCxnSpPr>
            <p:nvPr/>
          </p:nvCxnSpPr>
          <p:spPr>
            <a:xfrm flipV="1">
              <a:off x="1998" y="1558"/>
              <a:ext cx="144" cy="1584"/>
            </a:xfrm>
            <a:prstGeom prst="bentConnector2">
              <a:avLst/>
            </a:prstGeom>
            <a:ln w="28575" cap="flat" cmpd="sng">
              <a:solidFill>
                <a:schemeClr val="tx1"/>
              </a:solidFill>
              <a:prstDash val="solid"/>
              <a:miter/>
              <a:headEnd type="none" w="med" len="med"/>
              <a:tailEnd type="none" w="med" len="med"/>
            </a:ln>
          </p:spPr>
        </p:cxnSp>
        <p:cxnSp>
          <p:nvCxnSpPr>
            <p:cNvPr id="40979" name="_s40979"/>
            <p:cNvCxnSpPr>
              <a:stCxn id="40978" idx="1"/>
              <a:endCxn id="40966" idx="2"/>
            </p:cNvCxnSpPr>
            <p:nvPr/>
          </p:nvCxnSpPr>
          <p:spPr>
            <a:xfrm rot="10800000">
              <a:off x="2142" y="1558"/>
              <a:ext cx="144" cy="1152"/>
            </a:xfrm>
            <a:prstGeom prst="bentConnector2">
              <a:avLst/>
            </a:prstGeom>
            <a:ln w="28575" cap="flat" cmpd="sng">
              <a:solidFill>
                <a:schemeClr val="tx1"/>
              </a:solidFill>
              <a:prstDash val="solid"/>
              <a:miter/>
              <a:headEnd type="none" w="med" len="med"/>
              <a:tailEnd type="none" w="med" len="med"/>
            </a:ln>
          </p:spPr>
        </p:cxnSp>
        <p:cxnSp>
          <p:nvCxnSpPr>
            <p:cNvPr id="40977" name="_s40977"/>
            <p:cNvCxnSpPr>
              <a:stCxn id="40976" idx="3"/>
              <a:endCxn id="40966" idx="2"/>
            </p:cNvCxnSpPr>
            <p:nvPr/>
          </p:nvCxnSpPr>
          <p:spPr>
            <a:xfrm flipV="1">
              <a:off x="1998" y="1558"/>
              <a:ext cx="144" cy="1152"/>
            </a:xfrm>
            <a:prstGeom prst="bentConnector2">
              <a:avLst/>
            </a:prstGeom>
            <a:ln w="28575" cap="flat" cmpd="sng">
              <a:solidFill>
                <a:schemeClr val="tx1"/>
              </a:solidFill>
              <a:prstDash val="solid"/>
              <a:miter/>
              <a:headEnd type="none" w="med" len="med"/>
              <a:tailEnd type="none" w="med" len="med"/>
            </a:ln>
          </p:spPr>
        </p:cxnSp>
        <p:cxnSp>
          <p:nvCxnSpPr>
            <p:cNvPr id="40975" name="_s40975"/>
            <p:cNvCxnSpPr>
              <a:stCxn id="40974" idx="1"/>
              <a:endCxn id="40966" idx="2"/>
            </p:cNvCxnSpPr>
            <p:nvPr/>
          </p:nvCxnSpPr>
          <p:spPr>
            <a:xfrm rot="10800000">
              <a:off x="2142" y="1558"/>
              <a:ext cx="144" cy="720"/>
            </a:xfrm>
            <a:prstGeom prst="bentConnector2">
              <a:avLst/>
            </a:prstGeom>
            <a:ln w="28575" cap="flat" cmpd="sng">
              <a:solidFill>
                <a:schemeClr val="tx1"/>
              </a:solidFill>
              <a:prstDash val="solid"/>
              <a:miter/>
              <a:headEnd type="none" w="med" len="med"/>
              <a:tailEnd type="none" w="med" len="med"/>
            </a:ln>
          </p:spPr>
        </p:cxnSp>
        <p:cxnSp>
          <p:nvCxnSpPr>
            <p:cNvPr id="40972" name="_s40972"/>
            <p:cNvCxnSpPr>
              <a:stCxn id="40969" idx="3"/>
              <a:endCxn id="40966" idx="2"/>
            </p:cNvCxnSpPr>
            <p:nvPr/>
          </p:nvCxnSpPr>
          <p:spPr>
            <a:xfrm flipV="1">
              <a:off x="1998" y="1558"/>
              <a:ext cx="144" cy="720"/>
            </a:xfrm>
            <a:prstGeom prst="bentConnector2">
              <a:avLst/>
            </a:prstGeom>
            <a:ln w="28575" cap="flat" cmpd="sng">
              <a:solidFill>
                <a:schemeClr val="tx1"/>
              </a:solidFill>
              <a:prstDash val="solid"/>
              <a:miter/>
              <a:headEnd type="none" w="med" len="med"/>
              <a:tailEnd type="none" w="med" len="med"/>
            </a:ln>
          </p:spPr>
        </p:cxnSp>
        <p:cxnSp>
          <p:nvCxnSpPr>
            <p:cNvPr id="40971" name="_s40971"/>
            <p:cNvCxnSpPr>
              <a:stCxn id="40968" idx="1"/>
              <a:endCxn id="40966" idx="2"/>
            </p:cNvCxnSpPr>
            <p:nvPr/>
          </p:nvCxnSpPr>
          <p:spPr>
            <a:xfrm rot="10800000">
              <a:off x="2142" y="1558"/>
              <a:ext cx="144" cy="288"/>
            </a:xfrm>
            <a:prstGeom prst="bentConnector2">
              <a:avLst/>
            </a:prstGeom>
            <a:ln w="28575" cap="flat" cmpd="sng">
              <a:solidFill>
                <a:schemeClr val="tx1"/>
              </a:solidFill>
              <a:prstDash val="solid"/>
              <a:miter/>
              <a:headEnd type="none" w="med" len="med"/>
              <a:tailEnd type="none" w="med" len="med"/>
            </a:ln>
          </p:spPr>
        </p:cxnSp>
        <p:cxnSp>
          <p:nvCxnSpPr>
            <p:cNvPr id="40970" name="_s40970"/>
            <p:cNvCxnSpPr>
              <a:stCxn id="40967" idx="3"/>
              <a:endCxn id="40966" idx="2"/>
            </p:cNvCxnSpPr>
            <p:nvPr/>
          </p:nvCxnSpPr>
          <p:spPr>
            <a:xfrm flipV="1">
              <a:off x="1998" y="1558"/>
              <a:ext cx="144" cy="288"/>
            </a:xfrm>
            <a:prstGeom prst="bentConnector2">
              <a:avLst/>
            </a:prstGeom>
            <a:ln w="28575" cap="flat" cmpd="sng">
              <a:solidFill>
                <a:schemeClr val="tx1"/>
              </a:solidFill>
              <a:prstDash val="solid"/>
              <a:miter/>
              <a:headEnd type="none" w="med" len="med"/>
              <a:tailEnd type="none" w="med" len="med"/>
            </a:ln>
          </p:spPr>
        </p:cxnSp>
        <p:sp>
          <p:nvSpPr>
            <p:cNvPr id="40966" name="_s40966"/>
            <p:cNvSpPr/>
            <p:nvPr/>
          </p:nvSpPr>
          <p:spPr>
            <a:xfrm>
              <a:off x="1710" y="1270"/>
              <a:ext cx="864" cy="288"/>
            </a:xfrm>
            <a:prstGeom prst="roundRect">
              <a:avLst>
                <a:gd name="adj" fmla="val 16667"/>
              </a:avLst>
            </a:prstGeom>
            <a:solidFill>
              <a:srgbClr val="FFFFFF"/>
            </a:solidFill>
            <a:ln w="9525" cap="flat" cmpd="sng">
              <a:solidFill>
                <a:schemeClr val="tx1"/>
              </a:solidFill>
              <a:prstDash val="solid"/>
              <a:headEnd type="none" w="med" len="med"/>
              <a:tailEnd type="none" w="med" len="med"/>
            </a:ln>
          </p:spPr>
          <p:txBody>
            <a:bodyPr wrap="none" lIns="0" tIns="0" rIns="0" bIns="0" anchor="ctr"/>
            <a:p>
              <a:pPr lvl="0" algn="ctr" eaLnBrk="1" hangingPunct="1"/>
              <a:r>
                <a:rPr lang="zh-CN" altLang="en-US" sz="2000" b="0" i="0" dirty="0">
                  <a:latin typeface="Arial" panose="020B0604020202020204" pitchFamily="34" charset="0"/>
                  <a:ea typeface="黑体" panose="02010609060101010101" pitchFamily="2" charset="-122"/>
                </a:rPr>
                <a:t>消费者权利</a:t>
              </a:r>
              <a:endParaRPr lang="zh-CN" altLang="en-US" sz="2000" b="0" i="0" dirty="0">
                <a:latin typeface="Arial" panose="020B0604020202020204" pitchFamily="34" charset="0"/>
                <a:ea typeface="黑体" panose="02010609060101010101" pitchFamily="2" charset="-122"/>
              </a:endParaRPr>
            </a:p>
          </p:txBody>
        </p:sp>
        <p:sp>
          <p:nvSpPr>
            <p:cNvPr id="40967" name="_s40967"/>
            <p:cNvSpPr/>
            <p:nvPr/>
          </p:nvSpPr>
          <p:spPr>
            <a:xfrm>
              <a:off x="1134" y="1702"/>
              <a:ext cx="864" cy="288"/>
            </a:xfrm>
            <a:prstGeom prst="roundRect">
              <a:avLst>
                <a:gd name="adj" fmla="val 16667"/>
              </a:avLst>
            </a:prstGeom>
            <a:solidFill>
              <a:srgbClr val="FFFFFF"/>
            </a:solidFill>
            <a:ln w="9525" cap="flat" cmpd="sng">
              <a:solidFill>
                <a:schemeClr val="tx1"/>
              </a:solidFill>
              <a:prstDash val="solid"/>
              <a:headEnd type="none" w="med" len="med"/>
              <a:tailEnd type="none" w="med" len="med"/>
            </a:ln>
          </p:spPr>
          <p:txBody>
            <a:bodyPr wrap="none" lIns="0" tIns="0" rIns="0" bIns="0" anchor="ctr"/>
            <a:p>
              <a:pPr lvl="0" algn="ctr" eaLnBrk="1" hangingPunct="1"/>
              <a:r>
                <a:rPr lang="zh-CN" altLang="en-US" sz="2000" b="0" i="0" dirty="0">
                  <a:latin typeface="Arial" panose="020B0604020202020204" pitchFamily="34" charset="0"/>
                  <a:ea typeface="黑体" panose="02010609060101010101" pitchFamily="2" charset="-122"/>
                </a:rPr>
                <a:t>安全保障权</a:t>
              </a:r>
              <a:endParaRPr lang="zh-CN" altLang="en-US" sz="2000" b="0" i="0" dirty="0">
                <a:latin typeface="Arial" panose="020B0604020202020204" pitchFamily="34" charset="0"/>
                <a:ea typeface="黑体" panose="02010609060101010101" pitchFamily="2" charset="-122"/>
              </a:endParaRPr>
            </a:p>
          </p:txBody>
        </p:sp>
        <p:sp>
          <p:nvSpPr>
            <p:cNvPr id="40968" name="_s40968"/>
            <p:cNvSpPr/>
            <p:nvPr/>
          </p:nvSpPr>
          <p:spPr>
            <a:xfrm>
              <a:off x="2286" y="1702"/>
              <a:ext cx="864" cy="288"/>
            </a:xfrm>
            <a:prstGeom prst="roundRect">
              <a:avLst>
                <a:gd name="adj" fmla="val 16667"/>
              </a:avLst>
            </a:prstGeom>
            <a:solidFill>
              <a:srgbClr val="FFFFFF"/>
            </a:solidFill>
            <a:ln w="9525" cap="flat" cmpd="sng">
              <a:solidFill>
                <a:schemeClr val="tx1"/>
              </a:solidFill>
              <a:prstDash val="solid"/>
              <a:headEnd type="none" w="med" len="med"/>
              <a:tailEnd type="none" w="med" len="med"/>
            </a:ln>
          </p:spPr>
          <p:txBody>
            <a:bodyPr wrap="none" lIns="0" tIns="0" rIns="0" bIns="0" anchor="ctr"/>
            <a:p>
              <a:pPr lvl="0" algn="ctr" eaLnBrk="1" hangingPunct="1"/>
              <a:r>
                <a:rPr lang="zh-CN" altLang="en-US" sz="2000" b="0" i="0" dirty="0">
                  <a:latin typeface="Arial" panose="020B0604020202020204" pitchFamily="34" charset="0"/>
                  <a:ea typeface="黑体" panose="02010609060101010101" pitchFamily="2" charset="-122"/>
                </a:rPr>
                <a:t>求教获知权</a:t>
              </a:r>
              <a:endParaRPr lang="zh-CN" altLang="en-US" sz="2000" b="0" i="0" dirty="0">
                <a:latin typeface="Arial" panose="020B0604020202020204" pitchFamily="34" charset="0"/>
                <a:ea typeface="黑体" panose="02010609060101010101" pitchFamily="2" charset="-122"/>
              </a:endParaRPr>
            </a:p>
          </p:txBody>
        </p:sp>
        <p:sp>
          <p:nvSpPr>
            <p:cNvPr id="40969" name="_s40969"/>
            <p:cNvSpPr/>
            <p:nvPr/>
          </p:nvSpPr>
          <p:spPr>
            <a:xfrm>
              <a:off x="1134" y="2134"/>
              <a:ext cx="864" cy="288"/>
            </a:xfrm>
            <a:prstGeom prst="roundRect">
              <a:avLst>
                <a:gd name="adj" fmla="val 16667"/>
              </a:avLst>
            </a:prstGeom>
            <a:solidFill>
              <a:srgbClr val="FFFFFF"/>
            </a:solidFill>
            <a:ln w="9525" cap="flat" cmpd="sng">
              <a:solidFill>
                <a:schemeClr val="tx1"/>
              </a:solidFill>
              <a:prstDash val="solid"/>
              <a:headEnd type="none" w="med" len="med"/>
              <a:tailEnd type="none" w="med" len="med"/>
            </a:ln>
          </p:spPr>
          <p:txBody>
            <a:bodyPr wrap="none" lIns="0" tIns="0" rIns="0" bIns="0" anchor="ctr"/>
            <a:p>
              <a:pPr lvl="0" algn="ctr" eaLnBrk="1" hangingPunct="1"/>
              <a:r>
                <a:rPr lang="zh-CN" altLang="en-US" sz="2000" b="0" i="0" dirty="0">
                  <a:latin typeface="Arial" panose="020B0604020202020204" pitchFamily="34" charset="0"/>
                  <a:ea typeface="黑体" panose="02010609060101010101" pitchFamily="2" charset="-122"/>
                </a:rPr>
                <a:t>知悉真情权</a:t>
              </a:r>
              <a:endParaRPr lang="zh-CN" altLang="en-US" sz="2000" b="0" i="0" dirty="0">
                <a:latin typeface="Arial" panose="020B0604020202020204" pitchFamily="34" charset="0"/>
                <a:ea typeface="黑体" panose="02010609060101010101" pitchFamily="2" charset="-122"/>
              </a:endParaRPr>
            </a:p>
          </p:txBody>
        </p:sp>
        <p:sp>
          <p:nvSpPr>
            <p:cNvPr id="40974" name="_s40974"/>
            <p:cNvSpPr/>
            <p:nvPr/>
          </p:nvSpPr>
          <p:spPr>
            <a:xfrm>
              <a:off x="2286" y="2134"/>
              <a:ext cx="864" cy="288"/>
            </a:xfrm>
            <a:prstGeom prst="roundRect">
              <a:avLst>
                <a:gd name="adj" fmla="val 16667"/>
              </a:avLst>
            </a:prstGeom>
            <a:solidFill>
              <a:srgbClr val="FFFFFF"/>
            </a:solidFill>
            <a:ln w="9525" cap="flat" cmpd="sng">
              <a:solidFill>
                <a:schemeClr val="tx1"/>
              </a:solidFill>
              <a:prstDash val="solid"/>
              <a:headEnd type="none" w="med" len="med"/>
              <a:tailEnd type="none" w="med" len="med"/>
            </a:ln>
          </p:spPr>
          <p:txBody>
            <a:bodyPr wrap="none" lIns="0" tIns="0" rIns="0" bIns="0" anchor="ctr"/>
            <a:p>
              <a:pPr lvl="0" algn="ctr" eaLnBrk="1" hangingPunct="1"/>
              <a:r>
                <a:rPr lang="zh-CN" altLang="en-US" sz="2000" b="0" i="0" dirty="0">
                  <a:latin typeface="Arial" panose="020B0604020202020204" pitchFamily="34" charset="0"/>
                  <a:ea typeface="黑体" panose="02010609060101010101" pitchFamily="2" charset="-122"/>
                </a:rPr>
                <a:t>维护尊严权</a:t>
              </a:r>
              <a:endParaRPr lang="zh-CN" altLang="en-US" sz="2000" b="0" i="0" dirty="0">
                <a:latin typeface="Arial" panose="020B0604020202020204" pitchFamily="34" charset="0"/>
                <a:ea typeface="黑体" panose="02010609060101010101" pitchFamily="2" charset="-122"/>
              </a:endParaRPr>
            </a:p>
          </p:txBody>
        </p:sp>
        <p:sp>
          <p:nvSpPr>
            <p:cNvPr id="40976" name="_s40976"/>
            <p:cNvSpPr/>
            <p:nvPr/>
          </p:nvSpPr>
          <p:spPr>
            <a:xfrm>
              <a:off x="1134" y="2566"/>
              <a:ext cx="864" cy="288"/>
            </a:xfrm>
            <a:prstGeom prst="roundRect">
              <a:avLst>
                <a:gd name="adj" fmla="val 16667"/>
              </a:avLst>
            </a:prstGeom>
            <a:solidFill>
              <a:srgbClr val="FFFFFF"/>
            </a:solidFill>
            <a:ln w="9525" cap="flat" cmpd="sng">
              <a:solidFill>
                <a:schemeClr val="tx1"/>
              </a:solidFill>
              <a:prstDash val="solid"/>
              <a:headEnd type="none" w="med" len="med"/>
              <a:tailEnd type="none" w="med" len="med"/>
            </a:ln>
          </p:spPr>
          <p:txBody>
            <a:bodyPr wrap="none" lIns="0" tIns="0" rIns="0" bIns="0" anchor="ctr"/>
            <a:p>
              <a:pPr lvl="0" algn="ctr" eaLnBrk="1" hangingPunct="1"/>
              <a:r>
                <a:rPr lang="zh-CN" altLang="en-US" sz="2000" b="0" i="0" dirty="0">
                  <a:latin typeface="Arial" panose="020B0604020202020204" pitchFamily="34" charset="0"/>
                  <a:ea typeface="黑体" panose="02010609060101010101" pitchFamily="2" charset="-122"/>
                </a:rPr>
                <a:t>自主选择权</a:t>
              </a:r>
              <a:endParaRPr lang="zh-CN" altLang="en-US" sz="2000" b="0" i="0" dirty="0">
                <a:latin typeface="Arial" panose="020B0604020202020204" pitchFamily="34" charset="0"/>
                <a:ea typeface="黑体" panose="02010609060101010101" pitchFamily="2" charset="-122"/>
              </a:endParaRPr>
            </a:p>
          </p:txBody>
        </p:sp>
        <p:sp>
          <p:nvSpPr>
            <p:cNvPr id="40978" name="_s40978"/>
            <p:cNvSpPr/>
            <p:nvPr/>
          </p:nvSpPr>
          <p:spPr>
            <a:xfrm>
              <a:off x="2286" y="2566"/>
              <a:ext cx="864" cy="288"/>
            </a:xfrm>
            <a:prstGeom prst="roundRect">
              <a:avLst>
                <a:gd name="adj" fmla="val 16667"/>
              </a:avLst>
            </a:prstGeom>
            <a:solidFill>
              <a:srgbClr val="FFFFFF"/>
            </a:solidFill>
            <a:ln w="9525" cap="flat" cmpd="sng">
              <a:solidFill>
                <a:schemeClr val="tx1"/>
              </a:solidFill>
              <a:prstDash val="solid"/>
              <a:headEnd type="none" w="med" len="med"/>
              <a:tailEnd type="none" w="med" len="med"/>
            </a:ln>
          </p:spPr>
          <p:txBody>
            <a:bodyPr wrap="none" lIns="0" tIns="0" rIns="0" bIns="0" anchor="ctr"/>
            <a:p>
              <a:pPr lvl="0" algn="ctr" eaLnBrk="1" hangingPunct="1"/>
              <a:r>
                <a:rPr lang="zh-CN" altLang="en-US" sz="2000" b="0" i="0" dirty="0">
                  <a:latin typeface="Arial" panose="020B0604020202020204" pitchFamily="34" charset="0"/>
                  <a:ea typeface="黑体" panose="02010609060101010101" pitchFamily="2" charset="-122"/>
                </a:rPr>
                <a:t>监督批评权</a:t>
              </a:r>
              <a:endParaRPr lang="zh-CN" altLang="en-US" sz="2000" b="0" i="0" dirty="0">
                <a:latin typeface="Arial" panose="020B0604020202020204" pitchFamily="34" charset="0"/>
                <a:ea typeface="黑体" panose="02010609060101010101" pitchFamily="2" charset="-122"/>
              </a:endParaRPr>
            </a:p>
          </p:txBody>
        </p:sp>
        <p:sp>
          <p:nvSpPr>
            <p:cNvPr id="40990" name="_s40990"/>
            <p:cNvSpPr/>
            <p:nvPr/>
          </p:nvSpPr>
          <p:spPr>
            <a:xfrm>
              <a:off x="1134" y="2998"/>
              <a:ext cx="864" cy="288"/>
            </a:xfrm>
            <a:prstGeom prst="roundRect">
              <a:avLst>
                <a:gd name="adj" fmla="val 16667"/>
              </a:avLst>
            </a:prstGeom>
            <a:solidFill>
              <a:srgbClr val="FFFFFF"/>
            </a:solidFill>
            <a:ln w="9525" cap="flat" cmpd="sng">
              <a:solidFill>
                <a:schemeClr val="tx1"/>
              </a:solidFill>
              <a:prstDash val="solid"/>
              <a:headEnd type="none" w="med" len="med"/>
              <a:tailEnd type="none" w="med" len="med"/>
            </a:ln>
          </p:spPr>
          <p:txBody>
            <a:bodyPr wrap="none" lIns="0" tIns="0" rIns="0" bIns="0" anchor="ctr"/>
            <a:p>
              <a:pPr lvl="0" algn="ctr" eaLnBrk="1" hangingPunct="1"/>
              <a:r>
                <a:rPr lang="zh-CN" altLang="en-US" sz="2000" b="0" i="0" dirty="0">
                  <a:latin typeface="Arial" panose="020B0604020202020204" pitchFamily="34" charset="0"/>
                  <a:ea typeface="黑体" panose="02010609060101010101" pitchFamily="2" charset="-122"/>
                </a:rPr>
                <a:t>公平交易权</a:t>
              </a:r>
              <a:endParaRPr lang="zh-CN" altLang="en-US" sz="2000" b="0" i="0" dirty="0">
                <a:latin typeface="Arial" panose="020B0604020202020204" pitchFamily="34" charset="0"/>
                <a:ea typeface="黑体" panose="02010609060101010101" pitchFamily="2" charset="-122"/>
              </a:endParaRPr>
            </a:p>
          </p:txBody>
        </p:sp>
        <p:sp>
          <p:nvSpPr>
            <p:cNvPr id="40992" name="_s40992"/>
            <p:cNvSpPr/>
            <p:nvPr/>
          </p:nvSpPr>
          <p:spPr>
            <a:xfrm>
              <a:off x="2286" y="2998"/>
              <a:ext cx="864" cy="288"/>
            </a:xfrm>
            <a:prstGeom prst="roundRect">
              <a:avLst>
                <a:gd name="adj" fmla="val 16667"/>
              </a:avLst>
            </a:prstGeom>
            <a:solidFill>
              <a:srgbClr val="FFFFFF"/>
            </a:solidFill>
            <a:ln w="9525" cap="flat" cmpd="sng">
              <a:solidFill>
                <a:schemeClr val="tx1"/>
              </a:solidFill>
              <a:prstDash val="solid"/>
              <a:headEnd type="none" w="med" len="med"/>
              <a:tailEnd type="none" w="med" len="med"/>
            </a:ln>
          </p:spPr>
          <p:txBody>
            <a:bodyPr wrap="none" lIns="0" tIns="0" rIns="0" bIns="0" anchor="ctr"/>
            <a:p>
              <a:pPr lvl="0" algn="ctr" eaLnBrk="1" hangingPunct="1"/>
              <a:r>
                <a:rPr lang="zh-CN" altLang="en-US" sz="2000" b="0" i="0" dirty="0">
                  <a:solidFill>
                    <a:srgbClr val="FF0000"/>
                  </a:solidFill>
                  <a:latin typeface="Arial" panose="020B0604020202020204" pitchFamily="34" charset="0"/>
                  <a:ea typeface="黑体" panose="02010609060101010101" pitchFamily="2" charset="-122"/>
                </a:rPr>
                <a:t>后悔权</a:t>
              </a:r>
              <a:endParaRPr lang="zh-CN" altLang="en-US" sz="2000" b="0" i="0" dirty="0">
                <a:solidFill>
                  <a:srgbClr val="FF0000"/>
                </a:solidFill>
                <a:latin typeface="Arial" panose="020B0604020202020204" pitchFamily="34" charset="0"/>
                <a:ea typeface="黑体" panose="02010609060101010101" pitchFamily="2" charset="-122"/>
              </a:endParaRPr>
            </a:p>
          </p:txBody>
        </p:sp>
        <p:sp>
          <p:nvSpPr>
            <p:cNvPr id="40994" name="_s40994"/>
            <p:cNvSpPr/>
            <p:nvPr/>
          </p:nvSpPr>
          <p:spPr>
            <a:xfrm>
              <a:off x="1134" y="3430"/>
              <a:ext cx="864" cy="288"/>
            </a:xfrm>
            <a:prstGeom prst="roundRect">
              <a:avLst>
                <a:gd name="adj" fmla="val 16667"/>
              </a:avLst>
            </a:prstGeom>
            <a:solidFill>
              <a:srgbClr val="FFFFFF"/>
            </a:solidFill>
            <a:ln w="9525" cap="flat" cmpd="sng">
              <a:solidFill>
                <a:schemeClr val="tx1"/>
              </a:solidFill>
              <a:prstDash val="solid"/>
              <a:headEnd type="none" w="med" len="med"/>
              <a:tailEnd type="none" w="med" len="med"/>
            </a:ln>
          </p:spPr>
          <p:txBody>
            <a:bodyPr wrap="none" lIns="0" tIns="0" rIns="0" bIns="0" anchor="ctr"/>
            <a:p>
              <a:pPr lvl="0" algn="ctr" eaLnBrk="1" hangingPunct="1"/>
              <a:r>
                <a:rPr lang="zh-CN" altLang="en-US" sz="2000" b="0" i="0" dirty="0">
                  <a:latin typeface="Arial" panose="020B0604020202020204" pitchFamily="34" charset="0"/>
                  <a:ea typeface="黑体" panose="02010609060101010101" pitchFamily="2" charset="-122"/>
                </a:rPr>
                <a:t>依法求偿权</a:t>
              </a:r>
              <a:endParaRPr lang="zh-CN" altLang="en-US" sz="2000" b="0" i="0" dirty="0">
                <a:latin typeface="Arial" panose="020B0604020202020204" pitchFamily="34" charset="0"/>
                <a:ea typeface="黑体" panose="02010609060101010101" pitchFamily="2" charset="-122"/>
              </a:endParaRPr>
            </a:p>
          </p:txBody>
        </p:sp>
        <p:sp>
          <p:nvSpPr>
            <p:cNvPr id="40996" name="_s40996"/>
            <p:cNvSpPr/>
            <p:nvPr/>
          </p:nvSpPr>
          <p:spPr>
            <a:xfrm>
              <a:off x="2286" y="3430"/>
              <a:ext cx="864" cy="288"/>
            </a:xfrm>
            <a:prstGeom prst="roundRect">
              <a:avLst>
                <a:gd name="adj" fmla="val 16667"/>
              </a:avLst>
            </a:prstGeom>
            <a:solidFill>
              <a:srgbClr val="FFFFFF"/>
            </a:solidFill>
            <a:ln w="9525" cap="flat" cmpd="sng">
              <a:solidFill>
                <a:schemeClr val="tx1"/>
              </a:solidFill>
              <a:prstDash val="solid"/>
              <a:headEnd type="none" w="med" len="med"/>
              <a:tailEnd type="none" w="med" len="med"/>
            </a:ln>
          </p:spPr>
          <p:txBody>
            <a:bodyPr wrap="none" lIns="0" tIns="0" rIns="0" bIns="0" anchor="ctr"/>
            <a:p>
              <a:pPr lvl="0" algn="ctr" eaLnBrk="1" hangingPunct="1"/>
              <a:r>
                <a:rPr lang="zh-CN" altLang="en-US" sz="2000" b="0" i="0" dirty="0">
                  <a:solidFill>
                    <a:srgbClr val="FF0000"/>
                  </a:solidFill>
                  <a:latin typeface="Arial" panose="020B0604020202020204" pitchFamily="34" charset="0"/>
                  <a:ea typeface="黑体" panose="02010609060101010101" pitchFamily="2" charset="-122"/>
                </a:rPr>
                <a:t>消费隐私权</a:t>
              </a:r>
              <a:endParaRPr lang="zh-CN" altLang="en-US" sz="2000" b="0" i="0" dirty="0">
                <a:solidFill>
                  <a:srgbClr val="FF0000"/>
                </a:solidFill>
                <a:latin typeface="Arial" panose="020B0604020202020204" pitchFamily="34" charset="0"/>
                <a:ea typeface="黑体" panose="02010609060101010101" pitchFamily="2" charset="-122"/>
              </a:endParaRPr>
            </a:p>
          </p:txBody>
        </p:sp>
        <p:sp>
          <p:nvSpPr>
            <p:cNvPr id="40998" name="_s40998"/>
            <p:cNvSpPr/>
            <p:nvPr/>
          </p:nvSpPr>
          <p:spPr>
            <a:xfrm>
              <a:off x="1134" y="3862"/>
              <a:ext cx="864" cy="288"/>
            </a:xfrm>
            <a:prstGeom prst="roundRect">
              <a:avLst>
                <a:gd name="adj" fmla="val 16667"/>
              </a:avLst>
            </a:prstGeom>
            <a:solidFill>
              <a:srgbClr val="FFFFFF"/>
            </a:solidFill>
            <a:ln w="9525" cap="flat" cmpd="sng">
              <a:solidFill>
                <a:schemeClr val="tx1"/>
              </a:solidFill>
              <a:prstDash val="solid"/>
              <a:headEnd type="none" w="med" len="med"/>
              <a:tailEnd type="none" w="med" len="med"/>
            </a:ln>
          </p:spPr>
          <p:txBody>
            <a:bodyPr wrap="none" lIns="0" tIns="0" rIns="0" bIns="0" anchor="ctr"/>
            <a:p>
              <a:pPr lvl="0" algn="ctr" eaLnBrk="1" hangingPunct="1"/>
              <a:r>
                <a:rPr lang="zh-CN" altLang="en-US" sz="2000" b="0" i="0" dirty="0">
                  <a:latin typeface="Arial" panose="020B0604020202020204" pitchFamily="34" charset="0"/>
                  <a:ea typeface="黑体" panose="02010609060101010101" pitchFamily="2" charset="-122"/>
                </a:rPr>
                <a:t>依法结社权</a:t>
              </a:r>
              <a:endParaRPr lang="zh-CN" altLang="en-US" sz="2000" b="0" i="0" dirty="0">
                <a:latin typeface="Arial" panose="020B0604020202020204" pitchFamily="34" charset="0"/>
                <a:ea typeface="黑体" panose="02010609060101010101" pitchFamily="2" charset="-122"/>
              </a:endParaRPr>
            </a:p>
          </p:txBody>
        </p:sp>
      </p:grpSp>
      <p:pic>
        <p:nvPicPr>
          <p:cNvPr id="41002" name="图片 41001" descr="u=3113782290,909837787&amp;fm=23&amp;gp=0"/>
          <p:cNvPicPr>
            <a:picLocks noChangeAspect="1"/>
          </p:cNvPicPr>
          <p:nvPr/>
        </p:nvPicPr>
        <p:blipFill>
          <a:blip r:embed="rId1"/>
          <a:stretch>
            <a:fillRect/>
          </a:stretch>
        </p:blipFill>
        <p:spPr>
          <a:xfrm>
            <a:off x="7032625" y="1557338"/>
            <a:ext cx="2951163" cy="4464050"/>
          </a:xfrm>
          <a:prstGeom prst="rect">
            <a:avLst/>
          </a:prstGeom>
          <a:noFill/>
          <a:ln w="9525">
            <a:noFill/>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文本占位符 68609"/>
          <p:cNvSpPr>
            <a:spLocks noGrp="1"/>
          </p:cNvSpPr>
          <p:nvPr>
            <p:ph type="body" idx="1"/>
          </p:nvPr>
        </p:nvSpPr>
        <p:spPr>
          <a:xfrm>
            <a:off x="1524000" y="836613"/>
            <a:ext cx="9144000" cy="3600450"/>
          </a:xfrm>
        </p:spPr>
        <p:txBody>
          <a:bodyPr/>
          <a:p>
            <a:r>
              <a:rPr lang="zh-CN" altLang="en-US" sz="2400" b="0" dirty="0">
                <a:latin typeface="黑体" panose="02010609060101010101" pitchFamily="2" charset="-122"/>
                <a:ea typeface="黑体" panose="02010609060101010101" pitchFamily="2" charset="-122"/>
              </a:rPr>
              <a:t>消费者的哪些权利受到了侵犯？</a:t>
            </a:r>
            <a:endParaRPr lang="zh-CN" altLang="en-US" sz="2400" b="0" dirty="0">
              <a:latin typeface="黑体" panose="02010609060101010101" pitchFamily="2" charset="-122"/>
              <a:ea typeface="黑体" panose="02010609060101010101" pitchFamily="2" charset="-122"/>
            </a:endParaRPr>
          </a:p>
          <a:p>
            <a:r>
              <a:rPr lang="en-US" altLang="zh-CN" sz="2400" b="0" dirty="0">
                <a:latin typeface="黑体" panose="02010609060101010101" pitchFamily="2" charset="-122"/>
                <a:ea typeface="黑体" panose="02010609060101010101" pitchFamily="2" charset="-122"/>
              </a:rPr>
              <a:t>1.</a:t>
            </a:r>
            <a:r>
              <a:rPr lang="zh-CN" altLang="en-US" sz="2400" b="0" dirty="0">
                <a:latin typeface="黑体" panose="02010609060101010101" pitchFamily="2" charset="-122"/>
                <a:ea typeface="黑体" panose="02010609060101010101" pitchFamily="2" charset="-122"/>
              </a:rPr>
              <a:t>小李在商店买了</a:t>
            </a:r>
            <a:r>
              <a:rPr lang="en-US" altLang="zh-CN" sz="2400" b="0" dirty="0">
                <a:latin typeface="黑体" panose="02010609060101010101" pitchFamily="2" charset="-122"/>
                <a:ea typeface="黑体" panose="02010609060101010101" pitchFamily="2" charset="-122"/>
              </a:rPr>
              <a:t>50</a:t>
            </a:r>
            <a:r>
              <a:rPr lang="zh-CN" altLang="en-US" sz="2400" b="0" dirty="0">
                <a:latin typeface="黑体" panose="02010609060101010101" pitchFamily="2" charset="-122"/>
                <a:ea typeface="黑体" panose="02010609060101010101" pitchFamily="2" charset="-122"/>
              </a:rPr>
              <a:t>斤面粉，回家一称只有</a:t>
            </a:r>
            <a:r>
              <a:rPr lang="en-US" altLang="zh-CN" sz="2400" b="0" dirty="0">
                <a:latin typeface="黑体" panose="02010609060101010101" pitchFamily="2" charset="-122"/>
                <a:ea typeface="黑体" panose="02010609060101010101" pitchFamily="2" charset="-122"/>
              </a:rPr>
              <a:t>48</a:t>
            </a:r>
            <a:r>
              <a:rPr lang="zh-CN" altLang="en-US" sz="2400" b="0" dirty="0">
                <a:latin typeface="黑体" panose="02010609060101010101" pitchFamily="2" charset="-122"/>
                <a:ea typeface="黑体" panose="02010609060101010101" pitchFamily="2" charset="-122"/>
              </a:rPr>
              <a:t>斤。</a:t>
            </a:r>
            <a:endParaRPr lang="zh-CN" altLang="en-US" sz="2400" b="0" dirty="0">
              <a:latin typeface="黑体" panose="02010609060101010101" pitchFamily="2" charset="-122"/>
              <a:ea typeface="黑体" panose="02010609060101010101" pitchFamily="2" charset="-122"/>
            </a:endParaRPr>
          </a:p>
          <a:p>
            <a:r>
              <a:rPr lang="en-US" altLang="zh-CN" sz="2400" b="0" dirty="0">
                <a:latin typeface="黑体" panose="02010609060101010101" pitchFamily="2" charset="-122"/>
                <a:ea typeface="黑体" panose="02010609060101010101" pitchFamily="2" charset="-122"/>
              </a:rPr>
              <a:t>2.</a:t>
            </a:r>
            <a:r>
              <a:rPr lang="zh-CN" altLang="en-US" sz="2400" b="0" dirty="0">
                <a:latin typeface="黑体" panose="02010609060101010101" pitchFamily="2" charset="-122"/>
                <a:ea typeface="黑体" panose="02010609060101010101" pitchFamily="2" charset="-122"/>
              </a:rPr>
              <a:t>某矿泉水瓶上印有保质期，没有生产日期。</a:t>
            </a:r>
            <a:endParaRPr lang="zh-CN" altLang="en-US" sz="2400" b="0" dirty="0">
              <a:latin typeface="黑体" panose="02010609060101010101" pitchFamily="2" charset="-122"/>
              <a:ea typeface="黑体" panose="02010609060101010101" pitchFamily="2" charset="-122"/>
            </a:endParaRPr>
          </a:p>
          <a:p>
            <a:r>
              <a:rPr lang="en-US" altLang="zh-CN" sz="2400" b="0" dirty="0">
                <a:latin typeface="黑体" panose="02010609060101010101" pitchFamily="2" charset="-122"/>
                <a:ea typeface="黑体" panose="02010609060101010101" pitchFamily="2" charset="-122"/>
              </a:rPr>
              <a:t>3.</a:t>
            </a:r>
            <a:r>
              <a:rPr lang="zh-CN" altLang="en-US" sz="2400" b="0" dirty="0">
                <a:latin typeface="黑体" panose="02010609060101010101" pitchFamily="2" charset="-122"/>
                <a:ea typeface="黑体" panose="02010609060101010101" pitchFamily="2" charset="-122"/>
              </a:rPr>
              <a:t>中学生小张从书店出来，被店员怀疑，强行搜身。</a:t>
            </a:r>
            <a:endParaRPr lang="zh-CN" altLang="en-US" sz="2400" b="0" dirty="0">
              <a:latin typeface="黑体" panose="02010609060101010101" pitchFamily="2" charset="-122"/>
              <a:ea typeface="黑体" panose="02010609060101010101" pitchFamily="2" charset="-122"/>
            </a:endParaRPr>
          </a:p>
          <a:p>
            <a:r>
              <a:rPr lang="en-US" altLang="zh-CN" sz="2400" b="0" dirty="0">
                <a:latin typeface="黑体" panose="02010609060101010101" pitchFamily="2" charset="-122"/>
                <a:ea typeface="黑体" panose="02010609060101010101" pitchFamily="2" charset="-122"/>
              </a:rPr>
              <a:t>4.</a:t>
            </a:r>
            <a:r>
              <a:rPr lang="zh-CN" altLang="en-US" sz="2400" b="0" dirty="0">
                <a:latin typeface="黑体" panose="02010609060101010101" pitchFamily="2" charset="-122"/>
                <a:ea typeface="黑体" panose="02010609060101010101" pitchFamily="2" charset="-122"/>
              </a:rPr>
              <a:t>某燃气公司要求顾客购买燃气充值卡时必须买该公司的燃气炉，否则不予充值。</a:t>
            </a:r>
            <a:endParaRPr lang="zh-CN" altLang="en-US" sz="2400" b="0" dirty="0">
              <a:latin typeface="黑体" panose="02010609060101010101" pitchFamily="2" charset="-122"/>
              <a:ea typeface="黑体" panose="02010609060101010101" pitchFamily="2" charset="-122"/>
            </a:endParaRPr>
          </a:p>
          <a:p>
            <a:r>
              <a:rPr lang="en-US" altLang="zh-CN" sz="2400" b="0" dirty="0">
                <a:latin typeface="黑体" panose="02010609060101010101" pitchFamily="2" charset="-122"/>
                <a:ea typeface="黑体" panose="02010609060101010101" pitchFamily="2" charset="-122"/>
              </a:rPr>
              <a:t>5.</a:t>
            </a:r>
            <a:r>
              <a:rPr lang="zh-CN" altLang="en-US" sz="2400" b="0" dirty="0">
                <a:latin typeface="黑体" panose="02010609060101010101" pitchFamily="2" charset="-122"/>
                <a:ea typeface="黑体" panose="02010609060101010101" pitchFamily="2" charset="-122"/>
              </a:rPr>
              <a:t>买一送二，实则是买一双鞋送两条鞋带。</a:t>
            </a:r>
            <a:endParaRPr lang="zh-CN" altLang="en-US" sz="2400" b="0" dirty="0">
              <a:latin typeface="黑体" panose="02010609060101010101" pitchFamily="2" charset="-122"/>
              <a:ea typeface="黑体" panose="02010609060101010101" pitchFamily="2" charset="-122"/>
            </a:endParaRPr>
          </a:p>
        </p:txBody>
      </p:sp>
      <p:sp>
        <p:nvSpPr>
          <p:cNvPr id="68611" name="矩形 68610"/>
          <p:cNvSpPr/>
          <p:nvPr/>
        </p:nvSpPr>
        <p:spPr>
          <a:xfrm>
            <a:off x="1703388" y="188913"/>
            <a:ext cx="8207375" cy="574675"/>
          </a:xfrm>
          <a:prstGeom prst="rect">
            <a:avLst/>
          </a:prstGeom>
          <a:noFill/>
          <a:ln w="9525">
            <a:noFill/>
          </a:ln>
        </p:spPr>
        <p:txBody>
          <a:bodyPr anchor="ctr"/>
          <a:lstStyle>
            <a:lvl1pPr algn="ctr" rtl="0" eaLnBrk="0" fontAlgn="base" hangingPunct="0">
              <a:spcBef>
                <a:spcPct val="0"/>
              </a:spcBef>
              <a:spcAft>
                <a:spcPct val="0"/>
              </a:spcAft>
              <a:defRPr sz="2600" b="0" i="0">
                <a:solidFill>
                  <a:schemeClr val="bg1"/>
                </a:solidFill>
                <a:latin typeface="+mj-lt"/>
                <a:ea typeface="+mj-ea"/>
                <a:cs typeface="+mj-cs"/>
              </a:defRPr>
            </a:lvl1pPr>
            <a:lvl2pPr algn="ctr" rtl="0" eaLnBrk="0" fontAlgn="base" hangingPunct="0">
              <a:spcBef>
                <a:spcPct val="0"/>
              </a:spcBef>
              <a:spcAft>
                <a:spcPct val="0"/>
              </a:spcAft>
              <a:defRPr sz="2600" b="0" i="0">
                <a:solidFill>
                  <a:schemeClr val="bg1"/>
                </a:solidFill>
                <a:latin typeface="Arial" panose="020B0604020202020204" pitchFamily="34" charset="0"/>
                <a:ea typeface="黑体" panose="02010609060101010101" pitchFamily="2" charset="-122"/>
              </a:defRPr>
            </a:lvl2pPr>
            <a:lvl3pPr algn="ctr" rtl="0" eaLnBrk="0" fontAlgn="base" hangingPunct="0">
              <a:spcBef>
                <a:spcPct val="0"/>
              </a:spcBef>
              <a:spcAft>
                <a:spcPct val="0"/>
              </a:spcAft>
              <a:defRPr sz="2600" b="0" i="0">
                <a:solidFill>
                  <a:schemeClr val="bg1"/>
                </a:solidFill>
                <a:latin typeface="Arial" panose="020B0604020202020204" pitchFamily="34" charset="0"/>
                <a:ea typeface="黑体" panose="02010609060101010101" pitchFamily="2" charset="-122"/>
              </a:defRPr>
            </a:lvl3pPr>
            <a:lvl4pPr algn="ctr" rtl="0" eaLnBrk="0" fontAlgn="base" hangingPunct="0">
              <a:spcBef>
                <a:spcPct val="0"/>
              </a:spcBef>
              <a:spcAft>
                <a:spcPct val="0"/>
              </a:spcAft>
              <a:defRPr sz="2600" b="0" i="0">
                <a:solidFill>
                  <a:schemeClr val="bg1"/>
                </a:solidFill>
                <a:latin typeface="Arial" panose="020B0604020202020204" pitchFamily="34" charset="0"/>
                <a:ea typeface="黑体" panose="02010609060101010101" pitchFamily="2" charset="-122"/>
              </a:defRPr>
            </a:lvl4pPr>
            <a:lvl5pPr algn="ctr" rtl="0" eaLnBrk="0" fontAlgn="base" hangingPunct="0">
              <a:spcBef>
                <a:spcPct val="0"/>
              </a:spcBef>
              <a:spcAft>
                <a:spcPct val="0"/>
              </a:spcAft>
              <a:defRPr sz="2600" b="0" i="0">
                <a:solidFill>
                  <a:schemeClr val="bg1"/>
                </a:solidFill>
                <a:latin typeface="Arial" panose="020B0604020202020204" pitchFamily="34" charset="0"/>
                <a:ea typeface="黑体" panose="02010609060101010101" pitchFamily="2" charset="-122"/>
              </a:defRPr>
            </a:lvl5pPr>
          </a:lstStyle>
          <a:p>
            <a:pPr lvl="0" algn="l"/>
            <a:r>
              <a:rPr lang="zh-CN" altLang="en-US" sz="2800" dirty="0"/>
              <a:t>案例分析</a:t>
            </a:r>
            <a:endParaRPr lang="zh-CN" altLang="en-US" sz="2800" dirty="0"/>
          </a:p>
        </p:txBody>
      </p:sp>
      <p:pic>
        <p:nvPicPr>
          <p:cNvPr id="68612" name="图片 68611" descr="u=2751683654,743404154&amp;fm=23&amp;gp=0"/>
          <p:cNvPicPr>
            <a:picLocks noChangeAspect="1"/>
          </p:cNvPicPr>
          <p:nvPr/>
        </p:nvPicPr>
        <p:blipFill>
          <a:blip r:embed="rId1"/>
          <a:stretch>
            <a:fillRect/>
          </a:stretch>
        </p:blipFill>
        <p:spPr>
          <a:xfrm>
            <a:off x="7372350" y="4365625"/>
            <a:ext cx="3295650" cy="2205038"/>
          </a:xfrm>
          <a:prstGeom prst="rect">
            <a:avLst/>
          </a:prstGeom>
          <a:noFill/>
          <a:ln w="9525">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标题 71681"/>
          <p:cNvSpPr>
            <a:spLocks noGrp="1"/>
          </p:cNvSpPr>
          <p:nvPr>
            <p:ph type="title"/>
          </p:nvPr>
        </p:nvSpPr>
        <p:spPr/>
        <p:txBody>
          <a:bodyPr anchor="ctr"/>
          <a:p>
            <a:pPr algn="l"/>
            <a:r>
              <a:rPr lang="zh-CN" altLang="en-US" dirty="0"/>
              <a:t>三、争议解决途径</a:t>
            </a:r>
            <a:endParaRPr lang="zh-CN" altLang="en-US" dirty="0"/>
          </a:p>
        </p:txBody>
      </p:sp>
      <p:sp>
        <p:nvSpPr>
          <p:cNvPr id="71683" name="文本占位符 71682"/>
          <p:cNvSpPr>
            <a:spLocks noGrp="1"/>
          </p:cNvSpPr>
          <p:nvPr>
            <p:ph type="body" idx="1"/>
          </p:nvPr>
        </p:nvSpPr>
        <p:spPr>
          <a:xfrm>
            <a:off x="1992313" y="1125538"/>
            <a:ext cx="8207375" cy="4679950"/>
          </a:xfrm>
        </p:spPr>
        <p:txBody>
          <a:bodyPr/>
          <a:p>
            <a:pPr>
              <a:buNone/>
            </a:pPr>
            <a:r>
              <a:rPr lang="zh-CN" altLang="en-US" sz="2400" b="0" dirty="0">
                <a:ea typeface="黑体" panose="02010609060101010101" pitchFamily="2" charset="-122"/>
              </a:rPr>
              <a:t>          消费者和经营者发生消费者权益争议的，可以通过下列途径解决：</a:t>
            </a:r>
            <a:endParaRPr lang="zh-CN" altLang="en-US" sz="2400" b="0" dirty="0">
              <a:ea typeface="黑体" panose="02010609060101010101" pitchFamily="2" charset="-122"/>
            </a:endParaRPr>
          </a:p>
          <a:p>
            <a:pPr>
              <a:buNone/>
            </a:pPr>
            <a:r>
              <a:rPr lang="zh-CN" altLang="en-US" sz="2400" b="0" dirty="0">
                <a:ea typeface="黑体" panose="02010609060101010101" pitchFamily="2" charset="-122"/>
              </a:rPr>
              <a:t>（一）争议解决的途径</a:t>
            </a:r>
            <a:endParaRPr lang="zh-CN" altLang="en-US" sz="2400" b="0" dirty="0">
              <a:ea typeface="黑体" panose="02010609060101010101" pitchFamily="2" charset="-122"/>
            </a:endParaRPr>
          </a:p>
          <a:p>
            <a:pPr>
              <a:buNone/>
            </a:pPr>
            <a:r>
              <a:rPr lang="en-US" altLang="zh-CN" sz="2400" b="0" dirty="0">
                <a:ea typeface="黑体" panose="02010609060101010101" pitchFamily="2" charset="-122"/>
              </a:rPr>
              <a:t>1</a:t>
            </a:r>
            <a:r>
              <a:rPr lang="zh-CN" altLang="en-US" sz="2400" b="0" dirty="0">
                <a:ea typeface="黑体" panose="02010609060101010101" pitchFamily="2" charset="-122"/>
              </a:rPr>
              <a:t>、与经营者协商和解；</a:t>
            </a:r>
            <a:endParaRPr lang="zh-CN" altLang="en-US" sz="2400" b="0" dirty="0">
              <a:ea typeface="黑体" panose="02010609060101010101" pitchFamily="2" charset="-122"/>
            </a:endParaRPr>
          </a:p>
          <a:p>
            <a:pPr>
              <a:buNone/>
            </a:pPr>
            <a:r>
              <a:rPr lang="en-US" altLang="zh-CN" sz="2400" b="0" dirty="0">
                <a:ea typeface="黑体" panose="02010609060101010101" pitchFamily="2" charset="-122"/>
              </a:rPr>
              <a:t>2</a:t>
            </a:r>
            <a:r>
              <a:rPr lang="zh-CN" altLang="en-US" sz="2400" b="0" dirty="0">
                <a:ea typeface="黑体" panose="02010609060101010101" pitchFamily="2" charset="-122"/>
              </a:rPr>
              <a:t>、请求消费者协会或其他组织调解；</a:t>
            </a:r>
            <a:endParaRPr lang="zh-CN" altLang="en-US" sz="2400" b="0" dirty="0">
              <a:ea typeface="黑体" panose="02010609060101010101" pitchFamily="2" charset="-122"/>
            </a:endParaRPr>
          </a:p>
          <a:p>
            <a:pPr>
              <a:buNone/>
            </a:pPr>
            <a:r>
              <a:rPr lang="en-US" altLang="zh-CN" sz="2400" b="0" dirty="0">
                <a:ea typeface="黑体" panose="02010609060101010101" pitchFamily="2" charset="-122"/>
              </a:rPr>
              <a:t>3</a:t>
            </a:r>
            <a:r>
              <a:rPr lang="zh-CN" altLang="en-US" sz="2400" b="0" dirty="0">
                <a:ea typeface="黑体" panose="02010609060101010101" pitchFamily="2" charset="-122"/>
              </a:rPr>
              <a:t>、向有关行政部门行政申诉；</a:t>
            </a:r>
            <a:endParaRPr lang="zh-CN" altLang="en-US" sz="2400" b="0" dirty="0">
              <a:ea typeface="黑体" panose="02010609060101010101" pitchFamily="2" charset="-122"/>
            </a:endParaRPr>
          </a:p>
          <a:p>
            <a:pPr>
              <a:buNone/>
            </a:pPr>
            <a:r>
              <a:rPr lang="en-US" altLang="zh-CN" sz="2400" b="0" dirty="0">
                <a:ea typeface="黑体" panose="02010609060101010101" pitchFamily="2" charset="-122"/>
              </a:rPr>
              <a:t>4</a:t>
            </a:r>
            <a:r>
              <a:rPr lang="zh-CN" altLang="en-US" sz="2400" b="0" dirty="0">
                <a:ea typeface="黑体" panose="02010609060101010101" pitchFamily="2" charset="-122"/>
              </a:rPr>
              <a:t>、提请仲裁；</a:t>
            </a:r>
            <a:endParaRPr lang="zh-CN" altLang="en-US" sz="2400" b="0" dirty="0">
              <a:ea typeface="黑体" panose="02010609060101010101" pitchFamily="2" charset="-122"/>
            </a:endParaRPr>
          </a:p>
          <a:p>
            <a:pPr>
              <a:buNone/>
            </a:pPr>
            <a:r>
              <a:rPr lang="en-US" altLang="zh-CN" sz="2400" b="0" dirty="0">
                <a:ea typeface="黑体" panose="02010609060101010101" pitchFamily="2" charset="-122"/>
              </a:rPr>
              <a:t>5</a:t>
            </a:r>
            <a:r>
              <a:rPr lang="zh-CN" altLang="en-US" sz="2400" b="0" dirty="0">
                <a:ea typeface="黑体" panose="02010609060101010101" pitchFamily="2" charset="-122"/>
              </a:rPr>
              <a:t>、向人民法院提起诉讼。</a:t>
            </a:r>
            <a:endParaRPr lang="zh-CN" altLang="en-US" sz="2400" b="0" dirty="0">
              <a:ea typeface="黑体" panose="02010609060101010101" pitchFamily="2" charset="-122"/>
            </a:endParaRPr>
          </a:p>
          <a:p>
            <a:pPr>
              <a:buNone/>
            </a:pPr>
            <a:endParaRPr lang="en-US" altLang="zh-CN" sz="2400" b="0" dirty="0">
              <a:ea typeface="黑体" panose="02010609060101010101" pitchFamily="2" charset="-122"/>
            </a:endParaRPr>
          </a:p>
        </p:txBody>
      </p:sp>
      <p:pic>
        <p:nvPicPr>
          <p:cNvPr id="71684" name="图片 71683" descr="u=3729095656,2255666626&amp;fm=21&amp;gp=0"/>
          <p:cNvPicPr>
            <a:picLocks noChangeAspect="1"/>
          </p:cNvPicPr>
          <p:nvPr/>
        </p:nvPicPr>
        <p:blipFill>
          <a:blip r:embed="rId1"/>
          <a:stretch>
            <a:fillRect/>
          </a:stretch>
        </p:blipFill>
        <p:spPr>
          <a:xfrm>
            <a:off x="7175500" y="2060575"/>
            <a:ext cx="2886075" cy="4032250"/>
          </a:xfrm>
          <a:prstGeom prst="rect">
            <a:avLst/>
          </a:prstGeom>
          <a:noFill/>
          <a:ln w="9525">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122" name="Picture 7" descr="u=1790367020,919614557&amp;fm=23&amp;gp=0"/>
          <p:cNvPicPr>
            <a:picLocks noChangeAspect="1"/>
          </p:cNvPicPr>
          <p:nvPr/>
        </p:nvPicPr>
        <p:blipFill>
          <a:blip r:embed="rId1"/>
          <a:stretch>
            <a:fillRect/>
          </a:stretch>
        </p:blipFill>
        <p:spPr>
          <a:xfrm>
            <a:off x="4224338" y="188913"/>
            <a:ext cx="3810000" cy="3810000"/>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217" name="Organization Chart 5"/>
          <p:cNvGrpSpPr>
            <a:grpSpLocks noChangeAspect="1"/>
          </p:cNvGrpSpPr>
          <p:nvPr/>
        </p:nvGrpSpPr>
        <p:grpSpPr>
          <a:xfrm>
            <a:off x="1524000" y="260350"/>
            <a:ext cx="9144000" cy="6408738"/>
            <a:chOff x="0" y="0"/>
            <a:chExt cx="4895" cy="4425"/>
          </a:xfrm>
        </p:grpSpPr>
        <p:sp>
          <p:nvSpPr>
            <p:cNvPr id="9218" name="AutoShape 4"/>
            <p:cNvSpPr>
              <a:spLocks noChangeAspect="1" noTextEdit="1"/>
            </p:cNvSpPr>
            <p:nvPr/>
          </p:nvSpPr>
          <p:spPr>
            <a:xfrm>
              <a:off x="0" y="0"/>
              <a:ext cx="4895" cy="4425"/>
            </a:xfrm>
            <a:prstGeom prst="rect">
              <a:avLst/>
            </a:prstGeom>
            <a:noFill/>
            <a:ln w="9525">
              <a:noFill/>
            </a:ln>
          </p:spPr>
          <p:txBody>
            <a:bodyPr anchor="t"/>
            <a:p>
              <a:pPr lvl="0" eaLnBrk="0" hangingPunct="0"/>
              <a:endParaRPr lang="zh-CN" altLang="en-US">
                <a:latin typeface="Arial" panose="020B0604020202020204" pitchFamily="34" charset="0"/>
                <a:ea typeface="宋体" panose="02010600030101010101" pitchFamily="2" charset="-122"/>
              </a:endParaRPr>
            </a:p>
          </p:txBody>
        </p:sp>
        <p:cxnSp>
          <p:nvCxnSpPr>
            <p:cNvPr id="9219" name="_s1028"/>
            <p:cNvCxnSpPr>
              <a:stCxn id="9267" idx="3"/>
              <a:endCxn id="9246" idx="2"/>
            </p:cNvCxnSpPr>
            <p:nvPr/>
          </p:nvCxnSpPr>
          <p:spPr>
            <a:xfrm flipV="1">
              <a:off x="4319" y="713"/>
              <a:ext cx="144" cy="1931"/>
            </a:xfrm>
            <a:prstGeom prst="bentConnector2">
              <a:avLst/>
            </a:prstGeom>
            <a:ln w="28575" cap="flat" cmpd="sng">
              <a:solidFill>
                <a:schemeClr val="tx1"/>
              </a:solidFill>
              <a:prstDash val="solid"/>
              <a:miter/>
              <a:headEnd type="none" w="med" len="med"/>
              <a:tailEnd type="none" w="med" len="med"/>
            </a:ln>
          </p:spPr>
        </p:cxnSp>
        <p:cxnSp>
          <p:nvCxnSpPr>
            <p:cNvPr id="9220" name="_s1029"/>
            <p:cNvCxnSpPr>
              <a:stCxn id="9266" idx="3"/>
              <a:endCxn id="9246" idx="2"/>
            </p:cNvCxnSpPr>
            <p:nvPr/>
          </p:nvCxnSpPr>
          <p:spPr>
            <a:xfrm flipV="1">
              <a:off x="4319" y="713"/>
              <a:ext cx="144" cy="1519"/>
            </a:xfrm>
            <a:prstGeom prst="bentConnector2">
              <a:avLst/>
            </a:prstGeom>
            <a:ln w="28575" cap="flat" cmpd="sng">
              <a:solidFill>
                <a:schemeClr val="tx1"/>
              </a:solidFill>
              <a:prstDash val="solid"/>
              <a:miter/>
              <a:headEnd type="none" w="med" len="med"/>
              <a:tailEnd type="none" w="med" len="med"/>
            </a:ln>
          </p:spPr>
        </p:cxnSp>
        <p:cxnSp>
          <p:nvCxnSpPr>
            <p:cNvPr id="9221" name="_s1030"/>
            <p:cNvCxnSpPr>
              <a:stCxn id="9265" idx="3"/>
              <a:endCxn id="9246" idx="2"/>
            </p:cNvCxnSpPr>
            <p:nvPr/>
          </p:nvCxnSpPr>
          <p:spPr>
            <a:xfrm flipV="1">
              <a:off x="4319" y="713"/>
              <a:ext cx="144" cy="1109"/>
            </a:xfrm>
            <a:prstGeom prst="bentConnector2">
              <a:avLst/>
            </a:prstGeom>
            <a:ln w="28575" cap="flat" cmpd="sng">
              <a:solidFill>
                <a:schemeClr val="tx1"/>
              </a:solidFill>
              <a:prstDash val="solid"/>
              <a:miter/>
              <a:headEnd type="none" w="med" len="med"/>
              <a:tailEnd type="none" w="med" len="med"/>
            </a:ln>
          </p:spPr>
        </p:cxnSp>
        <p:cxnSp>
          <p:nvCxnSpPr>
            <p:cNvPr id="9222" name="_s1031"/>
            <p:cNvCxnSpPr>
              <a:stCxn id="9264" idx="3"/>
              <a:endCxn id="9246" idx="2"/>
            </p:cNvCxnSpPr>
            <p:nvPr/>
          </p:nvCxnSpPr>
          <p:spPr>
            <a:xfrm flipV="1">
              <a:off x="4319" y="713"/>
              <a:ext cx="144" cy="698"/>
            </a:xfrm>
            <a:prstGeom prst="bentConnector2">
              <a:avLst/>
            </a:prstGeom>
            <a:ln w="28575" cap="flat" cmpd="sng">
              <a:solidFill>
                <a:schemeClr val="tx1"/>
              </a:solidFill>
              <a:prstDash val="solid"/>
              <a:miter/>
              <a:headEnd type="none" w="med" len="med"/>
              <a:tailEnd type="none" w="med" len="med"/>
            </a:ln>
          </p:spPr>
        </p:cxnSp>
        <p:cxnSp>
          <p:nvCxnSpPr>
            <p:cNvPr id="9223" name="_s1032"/>
            <p:cNvCxnSpPr>
              <a:stCxn id="9263" idx="3"/>
              <a:endCxn id="9246" idx="2"/>
            </p:cNvCxnSpPr>
            <p:nvPr/>
          </p:nvCxnSpPr>
          <p:spPr>
            <a:xfrm flipV="1">
              <a:off x="4319" y="713"/>
              <a:ext cx="144" cy="274"/>
            </a:xfrm>
            <a:prstGeom prst="bentConnector2">
              <a:avLst/>
            </a:prstGeom>
            <a:ln w="28575" cap="flat" cmpd="sng">
              <a:solidFill>
                <a:schemeClr val="tx1"/>
              </a:solidFill>
              <a:prstDash val="solid"/>
              <a:miter/>
              <a:headEnd type="none" w="med" len="med"/>
              <a:tailEnd type="none" w="med" len="med"/>
            </a:ln>
          </p:spPr>
        </p:cxnSp>
        <p:cxnSp>
          <p:nvCxnSpPr>
            <p:cNvPr id="9224" name="_s1033"/>
            <p:cNvCxnSpPr>
              <a:stCxn id="9262" idx="3"/>
              <a:endCxn id="9244" idx="2"/>
            </p:cNvCxnSpPr>
            <p:nvPr/>
          </p:nvCxnSpPr>
          <p:spPr>
            <a:xfrm flipV="1">
              <a:off x="864" y="713"/>
              <a:ext cx="144" cy="3575"/>
            </a:xfrm>
            <a:prstGeom prst="bentConnector2">
              <a:avLst/>
            </a:prstGeom>
            <a:ln w="28575" cap="flat" cmpd="sng">
              <a:solidFill>
                <a:schemeClr val="tx1"/>
              </a:solidFill>
              <a:prstDash val="solid"/>
              <a:miter/>
              <a:headEnd type="none" w="med" len="med"/>
              <a:tailEnd type="none" w="med" len="med"/>
            </a:ln>
          </p:spPr>
        </p:cxnSp>
        <p:cxnSp>
          <p:nvCxnSpPr>
            <p:cNvPr id="9225" name="_s1034"/>
            <p:cNvCxnSpPr>
              <a:stCxn id="9261" idx="3"/>
              <a:endCxn id="9244" idx="2"/>
            </p:cNvCxnSpPr>
            <p:nvPr/>
          </p:nvCxnSpPr>
          <p:spPr>
            <a:xfrm flipV="1">
              <a:off x="864" y="713"/>
              <a:ext cx="144" cy="3164"/>
            </a:xfrm>
            <a:prstGeom prst="bentConnector2">
              <a:avLst/>
            </a:prstGeom>
            <a:ln w="28575" cap="flat" cmpd="sng">
              <a:solidFill>
                <a:schemeClr val="tx1"/>
              </a:solidFill>
              <a:prstDash val="solid"/>
              <a:miter/>
              <a:headEnd type="none" w="med" len="med"/>
              <a:tailEnd type="none" w="med" len="med"/>
            </a:ln>
          </p:spPr>
        </p:cxnSp>
        <p:cxnSp>
          <p:nvCxnSpPr>
            <p:cNvPr id="9226" name="_s1035"/>
            <p:cNvCxnSpPr>
              <a:stCxn id="9260" idx="3"/>
              <a:endCxn id="9244" idx="2"/>
            </p:cNvCxnSpPr>
            <p:nvPr/>
          </p:nvCxnSpPr>
          <p:spPr>
            <a:xfrm flipV="1">
              <a:off x="864" y="713"/>
              <a:ext cx="144" cy="2753"/>
            </a:xfrm>
            <a:prstGeom prst="bentConnector2">
              <a:avLst/>
            </a:prstGeom>
            <a:ln w="28575" cap="flat" cmpd="sng">
              <a:solidFill>
                <a:schemeClr val="tx1"/>
              </a:solidFill>
              <a:prstDash val="solid"/>
              <a:miter/>
              <a:headEnd type="none" w="med" len="med"/>
              <a:tailEnd type="none" w="med" len="med"/>
            </a:ln>
          </p:spPr>
        </p:cxnSp>
        <p:cxnSp>
          <p:nvCxnSpPr>
            <p:cNvPr id="9227" name="_s1036"/>
            <p:cNvCxnSpPr>
              <a:stCxn id="9259" idx="3"/>
              <a:endCxn id="9244" idx="2"/>
            </p:cNvCxnSpPr>
            <p:nvPr/>
          </p:nvCxnSpPr>
          <p:spPr>
            <a:xfrm flipV="1">
              <a:off x="864" y="713"/>
              <a:ext cx="144" cy="2342"/>
            </a:xfrm>
            <a:prstGeom prst="bentConnector2">
              <a:avLst/>
            </a:prstGeom>
            <a:ln w="28575" cap="flat" cmpd="sng">
              <a:solidFill>
                <a:schemeClr val="tx1"/>
              </a:solidFill>
              <a:prstDash val="solid"/>
              <a:miter/>
              <a:headEnd type="none" w="med" len="med"/>
              <a:tailEnd type="none" w="med" len="med"/>
            </a:ln>
          </p:spPr>
        </p:cxnSp>
        <p:cxnSp>
          <p:nvCxnSpPr>
            <p:cNvPr id="9228" name="_s1037"/>
            <p:cNvCxnSpPr>
              <a:stCxn id="9258" idx="3"/>
              <a:endCxn id="9244" idx="2"/>
            </p:cNvCxnSpPr>
            <p:nvPr/>
          </p:nvCxnSpPr>
          <p:spPr>
            <a:xfrm flipV="1">
              <a:off x="864" y="713"/>
              <a:ext cx="144" cy="1931"/>
            </a:xfrm>
            <a:prstGeom prst="bentConnector2">
              <a:avLst/>
            </a:prstGeom>
            <a:ln w="28575" cap="flat" cmpd="sng">
              <a:solidFill>
                <a:schemeClr val="tx1"/>
              </a:solidFill>
              <a:prstDash val="solid"/>
              <a:miter/>
              <a:headEnd type="none" w="med" len="med"/>
              <a:tailEnd type="none" w="med" len="med"/>
            </a:ln>
          </p:spPr>
        </p:cxnSp>
        <p:cxnSp>
          <p:nvCxnSpPr>
            <p:cNvPr id="9229" name="_s1038"/>
            <p:cNvCxnSpPr>
              <a:stCxn id="9257" idx="3"/>
              <a:endCxn id="9244" idx="2"/>
            </p:cNvCxnSpPr>
            <p:nvPr/>
          </p:nvCxnSpPr>
          <p:spPr>
            <a:xfrm flipV="1">
              <a:off x="864" y="713"/>
              <a:ext cx="144" cy="1521"/>
            </a:xfrm>
            <a:prstGeom prst="bentConnector2">
              <a:avLst/>
            </a:prstGeom>
            <a:ln w="28575" cap="flat" cmpd="sng">
              <a:solidFill>
                <a:schemeClr val="tx1"/>
              </a:solidFill>
              <a:prstDash val="solid"/>
              <a:miter/>
              <a:headEnd type="none" w="med" len="med"/>
              <a:tailEnd type="none" w="med" len="med"/>
            </a:ln>
          </p:spPr>
        </p:cxnSp>
        <p:cxnSp>
          <p:nvCxnSpPr>
            <p:cNvPr id="9230" name="_s1039"/>
            <p:cNvCxnSpPr>
              <a:stCxn id="9256" idx="3"/>
              <a:endCxn id="9244" idx="2"/>
            </p:cNvCxnSpPr>
            <p:nvPr/>
          </p:nvCxnSpPr>
          <p:spPr>
            <a:xfrm flipV="1">
              <a:off x="864" y="713"/>
              <a:ext cx="144" cy="1109"/>
            </a:xfrm>
            <a:prstGeom prst="bentConnector2">
              <a:avLst/>
            </a:prstGeom>
            <a:ln w="28575" cap="flat" cmpd="sng">
              <a:solidFill>
                <a:schemeClr val="tx1"/>
              </a:solidFill>
              <a:prstDash val="solid"/>
              <a:miter/>
              <a:headEnd type="none" w="med" len="med"/>
              <a:tailEnd type="none" w="med" len="med"/>
            </a:ln>
          </p:spPr>
        </p:cxnSp>
        <p:cxnSp>
          <p:nvCxnSpPr>
            <p:cNvPr id="9231" name="_s1040"/>
            <p:cNvCxnSpPr>
              <a:stCxn id="9255" idx="3"/>
              <a:endCxn id="9244" idx="2"/>
            </p:cNvCxnSpPr>
            <p:nvPr/>
          </p:nvCxnSpPr>
          <p:spPr>
            <a:xfrm flipV="1">
              <a:off x="864" y="713"/>
              <a:ext cx="144" cy="698"/>
            </a:xfrm>
            <a:prstGeom prst="bentConnector2">
              <a:avLst/>
            </a:prstGeom>
            <a:ln w="28575" cap="flat" cmpd="sng">
              <a:solidFill>
                <a:schemeClr val="tx1"/>
              </a:solidFill>
              <a:prstDash val="solid"/>
              <a:miter/>
              <a:headEnd type="none" w="med" len="med"/>
              <a:tailEnd type="none" w="med" len="med"/>
            </a:ln>
          </p:spPr>
        </p:cxnSp>
        <p:cxnSp>
          <p:nvCxnSpPr>
            <p:cNvPr id="9232" name="_s1041"/>
            <p:cNvCxnSpPr>
              <a:stCxn id="9254" idx="3"/>
              <a:endCxn id="9244" idx="2"/>
            </p:cNvCxnSpPr>
            <p:nvPr/>
          </p:nvCxnSpPr>
          <p:spPr>
            <a:xfrm flipV="1">
              <a:off x="864" y="713"/>
              <a:ext cx="144" cy="274"/>
            </a:xfrm>
            <a:prstGeom prst="bentConnector2">
              <a:avLst/>
            </a:prstGeom>
            <a:ln w="28575" cap="flat" cmpd="sng">
              <a:solidFill>
                <a:schemeClr val="tx1"/>
              </a:solidFill>
              <a:prstDash val="solid"/>
              <a:miter/>
              <a:headEnd type="none" w="med" len="med"/>
              <a:tailEnd type="none" w="med" len="med"/>
            </a:ln>
          </p:spPr>
        </p:cxnSp>
        <p:cxnSp>
          <p:nvCxnSpPr>
            <p:cNvPr id="9233" name="_s1042"/>
            <p:cNvCxnSpPr>
              <a:stCxn id="9253" idx="3"/>
              <a:endCxn id="9245" idx="2"/>
            </p:cNvCxnSpPr>
            <p:nvPr/>
          </p:nvCxnSpPr>
          <p:spPr>
            <a:xfrm flipV="1">
              <a:off x="3167" y="713"/>
              <a:ext cx="144" cy="1109"/>
            </a:xfrm>
            <a:prstGeom prst="bentConnector2">
              <a:avLst/>
            </a:prstGeom>
            <a:ln w="28575" cap="flat" cmpd="sng">
              <a:solidFill>
                <a:schemeClr val="tx1"/>
              </a:solidFill>
              <a:prstDash val="solid"/>
              <a:miter/>
              <a:headEnd type="none" w="med" len="med"/>
              <a:tailEnd type="none" w="med" len="med"/>
            </a:ln>
          </p:spPr>
        </p:cxnSp>
        <p:cxnSp>
          <p:nvCxnSpPr>
            <p:cNvPr id="9234" name="_s1043"/>
            <p:cNvCxnSpPr>
              <a:stCxn id="9252" idx="3"/>
              <a:endCxn id="9245" idx="2"/>
            </p:cNvCxnSpPr>
            <p:nvPr/>
          </p:nvCxnSpPr>
          <p:spPr>
            <a:xfrm flipV="1">
              <a:off x="3167" y="713"/>
              <a:ext cx="144" cy="698"/>
            </a:xfrm>
            <a:prstGeom prst="bentConnector2">
              <a:avLst/>
            </a:prstGeom>
            <a:ln w="28575" cap="flat" cmpd="sng">
              <a:solidFill>
                <a:schemeClr val="tx1"/>
              </a:solidFill>
              <a:prstDash val="solid"/>
              <a:miter/>
              <a:headEnd type="none" w="med" len="med"/>
              <a:tailEnd type="none" w="med" len="med"/>
            </a:ln>
          </p:spPr>
        </p:cxnSp>
        <p:cxnSp>
          <p:nvCxnSpPr>
            <p:cNvPr id="9235" name="_s1044"/>
            <p:cNvCxnSpPr>
              <a:stCxn id="9251" idx="3"/>
              <a:endCxn id="9245" idx="2"/>
            </p:cNvCxnSpPr>
            <p:nvPr/>
          </p:nvCxnSpPr>
          <p:spPr>
            <a:xfrm flipV="1">
              <a:off x="3167" y="713"/>
              <a:ext cx="144" cy="274"/>
            </a:xfrm>
            <a:prstGeom prst="bentConnector2">
              <a:avLst/>
            </a:prstGeom>
            <a:ln w="28575" cap="flat" cmpd="sng">
              <a:solidFill>
                <a:schemeClr val="tx1"/>
              </a:solidFill>
              <a:prstDash val="solid"/>
              <a:miter/>
              <a:headEnd type="none" w="med" len="med"/>
              <a:tailEnd type="none" w="med" len="med"/>
            </a:ln>
          </p:spPr>
        </p:cxnSp>
        <p:cxnSp>
          <p:nvCxnSpPr>
            <p:cNvPr id="9236" name="_s1045"/>
            <p:cNvCxnSpPr>
              <a:stCxn id="9250" idx="3"/>
              <a:endCxn id="9247" idx="2"/>
            </p:cNvCxnSpPr>
            <p:nvPr/>
          </p:nvCxnSpPr>
          <p:spPr>
            <a:xfrm flipV="1">
              <a:off x="2016" y="713"/>
              <a:ext cx="144" cy="698"/>
            </a:xfrm>
            <a:prstGeom prst="bentConnector2">
              <a:avLst/>
            </a:prstGeom>
            <a:ln w="28575" cap="flat" cmpd="sng">
              <a:solidFill>
                <a:schemeClr val="tx1"/>
              </a:solidFill>
              <a:prstDash val="solid"/>
              <a:miter/>
              <a:headEnd type="none" w="med" len="med"/>
              <a:tailEnd type="none" w="med" len="med"/>
            </a:ln>
          </p:spPr>
        </p:cxnSp>
        <p:cxnSp>
          <p:nvCxnSpPr>
            <p:cNvPr id="9237" name="_s1046"/>
            <p:cNvCxnSpPr>
              <a:stCxn id="9249" idx="3"/>
              <a:endCxn id="9247" idx="2"/>
            </p:cNvCxnSpPr>
            <p:nvPr/>
          </p:nvCxnSpPr>
          <p:spPr>
            <a:xfrm flipV="1">
              <a:off x="2016" y="713"/>
              <a:ext cx="144" cy="1109"/>
            </a:xfrm>
            <a:prstGeom prst="bentConnector2">
              <a:avLst/>
            </a:prstGeom>
            <a:ln w="28575" cap="flat" cmpd="sng">
              <a:solidFill>
                <a:schemeClr val="tx1"/>
              </a:solidFill>
              <a:prstDash val="solid"/>
              <a:miter/>
              <a:headEnd type="none" w="med" len="med"/>
              <a:tailEnd type="none" w="med" len="med"/>
            </a:ln>
          </p:spPr>
        </p:cxnSp>
        <p:cxnSp>
          <p:nvCxnSpPr>
            <p:cNvPr id="9238" name="_s1047"/>
            <p:cNvCxnSpPr>
              <a:stCxn id="9248" idx="3"/>
              <a:endCxn id="9247" idx="2"/>
            </p:cNvCxnSpPr>
            <p:nvPr/>
          </p:nvCxnSpPr>
          <p:spPr>
            <a:xfrm flipV="1">
              <a:off x="2016" y="713"/>
              <a:ext cx="144" cy="281"/>
            </a:xfrm>
            <a:prstGeom prst="bentConnector2">
              <a:avLst/>
            </a:prstGeom>
            <a:ln w="28575" cap="flat" cmpd="sng">
              <a:solidFill>
                <a:schemeClr val="tx1"/>
              </a:solidFill>
              <a:prstDash val="solid"/>
              <a:miter/>
              <a:headEnd type="none" w="med" len="med"/>
              <a:tailEnd type="none" w="med" len="med"/>
            </a:ln>
          </p:spPr>
        </p:cxnSp>
        <p:cxnSp>
          <p:nvCxnSpPr>
            <p:cNvPr id="9239" name="_s1048"/>
            <p:cNvCxnSpPr>
              <a:stCxn id="9247" idx="0"/>
              <a:endCxn id="9243" idx="2"/>
            </p:cNvCxnSpPr>
            <p:nvPr/>
          </p:nvCxnSpPr>
          <p:spPr>
            <a:xfrm rot="-5400000">
              <a:off x="2376" y="66"/>
              <a:ext cx="137" cy="575"/>
            </a:xfrm>
            <a:prstGeom prst="bentConnector3">
              <a:avLst>
                <a:gd name="adj1" fmla="val 50000"/>
              </a:avLst>
            </a:prstGeom>
            <a:ln w="28575" cap="flat" cmpd="sng">
              <a:solidFill>
                <a:schemeClr val="tx1"/>
              </a:solidFill>
              <a:prstDash val="solid"/>
              <a:miter/>
              <a:headEnd type="none" w="med" len="med"/>
              <a:tailEnd type="none" w="med" len="med"/>
            </a:ln>
          </p:spPr>
        </p:cxnSp>
        <p:cxnSp>
          <p:nvCxnSpPr>
            <p:cNvPr id="9240" name="_s1049"/>
            <p:cNvCxnSpPr>
              <a:stCxn id="9246" idx="0"/>
              <a:endCxn id="9243" idx="2"/>
            </p:cNvCxnSpPr>
            <p:nvPr/>
          </p:nvCxnSpPr>
          <p:spPr>
            <a:xfrm rot="5400000" flipH="1">
              <a:off x="3527" y="-507"/>
              <a:ext cx="137" cy="1728"/>
            </a:xfrm>
            <a:prstGeom prst="bentConnector3">
              <a:avLst>
                <a:gd name="adj1" fmla="val 50000"/>
              </a:avLst>
            </a:prstGeom>
            <a:ln w="28575" cap="flat" cmpd="sng">
              <a:solidFill>
                <a:schemeClr val="tx1"/>
              </a:solidFill>
              <a:prstDash val="solid"/>
              <a:miter/>
              <a:headEnd type="none" w="med" len="med"/>
              <a:tailEnd type="none" w="med" len="med"/>
            </a:ln>
          </p:spPr>
        </p:cxnSp>
        <p:cxnSp>
          <p:nvCxnSpPr>
            <p:cNvPr id="9241" name="_s1050"/>
            <p:cNvCxnSpPr>
              <a:stCxn id="9245" idx="0"/>
              <a:endCxn id="9243" idx="2"/>
            </p:cNvCxnSpPr>
            <p:nvPr/>
          </p:nvCxnSpPr>
          <p:spPr>
            <a:xfrm rot="5400000" flipH="1">
              <a:off x="2951" y="65"/>
              <a:ext cx="137" cy="576"/>
            </a:xfrm>
            <a:prstGeom prst="bentConnector3">
              <a:avLst>
                <a:gd name="adj1" fmla="val 50000"/>
              </a:avLst>
            </a:prstGeom>
            <a:ln w="28575" cap="flat" cmpd="sng">
              <a:solidFill>
                <a:schemeClr val="tx1"/>
              </a:solidFill>
              <a:prstDash val="solid"/>
              <a:miter/>
              <a:headEnd type="none" w="med" len="med"/>
              <a:tailEnd type="none" w="med" len="med"/>
            </a:ln>
          </p:spPr>
        </p:cxnSp>
        <p:cxnSp>
          <p:nvCxnSpPr>
            <p:cNvPr id="9242" name="_s1051"/>
            <p:cNvCxnSpPr>
              <a:stCxn id="9244" idx="0"/>
              <a:endCxn id="9243" idx="2"/>
            </p:cNvCxnSpPr>
            <p:nvPr/>
          </p:nvCxnSpPr>
          <p:spPr>
            <a:xfrm rot="-5400000">
              <a:off x="1800" y="-510"/>
              <a:ext cx="137" cy="1727"/>
            </a:xfrm>
            <a:prstGeom prst="bentConnector3">
              <a:avLst>
                <a:gd name="adj1" fmla="val 50000"/>
              </a:avLst>
            </a:prstGeom>
            <a:ln w="28575" cap="flat" cmpd="sng">
              <a:solidFill>
                <a:schemeClr val="tx1"/>
              </a:solidFill>
              <a:prstDash val="solid"/>
              <a:miter/>
              <a:headEnd type="none" w="med" len="med"/>
              <a:tailEnd type="none" w="med" len="med"/>
            </a:ln>
          </p:spPr>
        </p:cxnSp>
        <p:sp>
          <p:nvSpPr>
            <p:cNvPr id="9243" name="_s1052"/>
            <p:cNvSpPr/>
            <p:nvPr/>
          </p:nvSpPr>
          <p:spPr>
            <a:xfrm>
              <a:off x="2303" y="0"/>
              <a:ext cx="864" cy="288"/>
            </a:xfrm>
            <a:prstGeom prst="roundRect">
              <a:avLst>
                <a:gd name="adj" fmla="val 16667"/>
              </a:avLst>
            </a:prstGeom>
            <a:solidFill>
              <a:schemeClr val="bg1"/>
            </a:solidFill>
            <a:ln w="9525" cap="flat" cmpd="sng">
              <a:solidFill>
                <a:schemeClr val="tx1"/>
              </a:solidFill>
              <a:prstDash val="solid"/>
              <a:round/>
              <a:headEnd type="none" w="med" len="med"/>
              <a:tailEnd type="none" w="med" len="med"/>
            </a:ln>
          </p:spPr>
          <p:txBody>
            <a:bodyPr wrap="none" lIns="0" tIns="0" rIns="0" bIns="0" anchor="ctr"/>
            <a:p>
              <a:pPr lvl="0" algn="ctr"/>
              <a:r>
                <a:rPr lang="zh-CN" altLang="en-US" b="1" dirty="0">
                  <a:solidFill>
                    <a:srgbClr val="000000"/>
                  </a:solidFill>
                  <a:latin typeface="Arial" panose="020B0604020202020204" pitchFamily="34" charset="0"/>
                  <a:ea typeface="宋体" panose="02010600030101010101" pitchFamily="2" charset="-122"/>
                </a:rPr>
                <a:t>劳动法</a:t>
              </a:r>
              <a:endParaRPr lang="zh-CN" altLang="en-US" b="1" dirty="0">
                <a:solidFill>
                  <a:srgbClr val="000000"/>
                </a:solidFill>
                <a:latin typeface="Arial" panose="020B0604020202020204" pitchFamily="34" charset="0"/>
                <a:ea typeface="宋体" panose="02010600030101010101" pitchFamily="2" charset="-122"/>
              </a:endParaRPr>
            </a:p>
          </p:txBody>
        </p:sp>
        <p:sp>
          <p:nvSpPr>
            <p:cNvPr id="9244" name="_s1053"/>
            <p:cNvSpPr/>
            <p:nvPr/>
          </p:nvSpPr>
          <p:spPr>
            <a:xfrm>
              <a:off x="576" y="425"/>
              <a:ext cx="864" cy="288"/>
            </a:xfrm>
            <a:prstGeom prst="roundRect">
              <a:avLst>
                <a:gd name="adj" fmla="val 16667"/>
              </a:avLst>
            </a:prstGeom>
            <a:solidFill>
              <a:schemeClr val="bg1"/>
            </a:solidFill>
            <a:ln w="9525" cap="flat" cmpd="sng">
              <a:solidFill>
                <a:schemeClr val="tx1"/>
              </a:solidFill>
              <a:prstDash val="solid"/>
              <a:round/>
              <a:headEnd type="none" w="med" len="med"/>
              <a:tailEnd type="none" w="med" len="med"/>
            </a:ln>
          </p:spPr>
          <p:txBody>
            <a:bodyPr wrap="none" lIns="0" tIns="0" rIns="0" bIns="0" anchor="ctr"/>
            <a:p>
              <a:pPr lvl="0" algn="ctr"/>
              <a:r>
                <a:rPr lang="zh-CN" altLang="en-US" sz="1700" b="1" dirty="0">
                  <a:solidFill>
                    <a:srgbClr val="000000"/>
                  </a:solidFill>
                  <a:latin typeface="Arial" panose="020B0604020202020204" pitchFamily="34" charset="0"/>
                  <a:ea typeface="宋体" panose="02010600030101010101" pitchFamily="2" charset="-122"/>
                </a:rPr>
                <a:t>劳动合同法</a:t>
              </a:r>
              <a:endParaRPr lang="zh-CN" altLang="en-US" sz="1700" b="1" dirty="0">
                <a:solidFill>
                  <a:srgbClr val="000000"/>
                </a:solidFill>
                <a:latin typeface="Arial" panose="020B0604020202020204" pitchFamily="34" charset="0"/>
                <a:ea typeface="宋体" panose="02010600030101010101" pitchFamily="2" charset="-122"/>
              </a:endParaRPr>
            </a:p>
          </p:txBody>
        </p:sp>
        <p:sp>
          <p:nvSpPr>
            <p:cNvPr id="9245" name="_s1054"/>
            <p:cNvSpPr/>
            <p:nvPr/>
          </p:nvSpPr>
          <p:spPr>
            <a:xfrm>
              <a:off x="2879" y="425"/>
              <a:ext cx="864" cy="288"/>
            </a:xfrm>
            <a:prstGeom prst="roundRect">
              <a:avLst>
                <a:gd name="adj" fmla="val 16667"/>
              </a:avLst>
            </a:prstGeom>
            <a:solidFill>
              <a:schemeClr val="bg1"/>
            </a:solidFill>
            <a:ln w="9525" cap="flat" cmpd="sng">
              <a:solidFill>
                <a:schemeClr val="tx1"/>
              </a:solidFill>
              <a:prstDash val="solid"/>
              <a:round/>
              <a:headEnd type="none" w="med" len="med"/>
              <a:tailEnd type="none" w="med" len="med"/>
            </a:ln>
          </p:spPr>
          <p:txBody>
            <a:bodyPr wrap="none" lIns="0" tIns="0" rIns="0" bIns="0" anchor="ctr"/>
            <a:p>
              <a:pPr lvl="0" algn="ctr"/>
              <a:r>
                <a:rPr lang="zh-CN" altLang="en-US" sz="1700" b="1" dirty="0">
                  <a:solidFill>
                    <a:srgbClr val="000000"/>
                  </a:solidFill>
                  <a:latin typeface="Arial" panose="020B0604020202020204" pitchFamily="34" charset="0"/>
                  <a:ea typeface="宋体" panose="02010600030101010101" pitchFamily="2" charset="-122"/>
                </a:rPr>
                <a:t>劳动争议解决</a:t>
              </a:r>
              <a:endParaRPr lang="zh-CN" altLang="en-US" sz="1700" b="1" dirty="0">
                <a:solidFill>
                  <a:srgbClr val="000000"/>
                </a:solidFill>
                <a:latin typeface="Arial" panose="020B0604020202020204" pitchFamily="34" charset="0"/>
                <a:ea typeface="宋体" panose="02010600030101010101" pitchFamily="2" charset="-122"/>
              </a:endParaRPr>
            </a:p>
          </p:txBody>
        </p:sp>
        <p:sp>
          <p:nvSpPr>
            <p:cNvPr id="9246" name="_s1055"/>
            <p:cNvSpPr/>
            <p:nvPr/>
          </p:nvSpPr>
          <p:spPr>
            <a:xfrm>
              <a:off x="4031" y="425"/>
              <a:ext cx="864" cy="288"/>
            </a:xfrm>
            <a:prstGeom prst="roundRect">
              <a:avLst>
                <a:gd name="adj" fmla="val 16667"/>
              </a:avLst>
            </a:prstGeom>
            <a:solidFill>
              <a:schemeClr val="bg1"/>
            </a:solidFill>
            <a:ln w="9525" cap="flat" cmpd="sng">
              <a:solidFill>
                <a:schemeClr val="tx1"/>
              </a:solidFill>
              <a:prstDash val="solid"/>
              <a:round/>
              <a:headEnd type="none" w="med" len="med"/>
              <a:tailEnd type="none" w="med" len="med"/>
            </a:ln>
          </p:spPr>
          <p:txBody>
            <a:bodyPr wrap="none" lIns="0" tIns="0" rIns="0" bIns="0" anchor="ctr"/>
            <a:p>
              <a:pPr lvl="0" algn="ctr"/>
              <a:r>
                <a:rPr lang="zh-CN" altLang="en-US" b="1" dirty="0">
                  <a:solidFill>
                    <a:srgbClr val="000000"/>
                  </a:solidFill>
                  <a:latin typeface="Arial" panose="020B0604020202020204" pitchFamily="34" charset="0"/>
                  <a:ea typeface="宋体" panose="02010600030101010101" pitchFamily="2" charset="-122"/>
                </a:rPr>
                <a:t>社会保障法</a:t>
              </a:r>
              <a:endParaRPr lang="zh-CN" altLang="en-US" b="1" dirty="0">
                <a:solidFill>
                  <a:srgbClr val="000000"/>
                </a:solidFill>
                <a:latin typeface="Arial" panose="020B0604020202020204" pitchFamily="34" charset="0"/>
                <a:ea typeface="宋体" panose="02010600030101010101" pitchFamily="2" charset="-122"/>
              </a:endParaRPr>
            </a:p>
          </p:txBody>
        </p:sp>
        <p:sp>
          <p:nvSpPr>
            <p:cNvPr id="9247" name="_s1056"/>
            <p:cNvSpPr/>
            <p:nvPr/>
          </p:nvSpPr>
          <p:spPr>
            <a:xfrm>
              <a:off x="1728" y="425"/>
              <a:ext cx="864" cy="288"/>
            </a:xfrm>
            <a:prstGeom prst="roundRect">
              <a:avLst>
                <a:gd name="adj" fmla="val 16667"/>
              </a:avLst>
            </a:prstGeom>
            <a:solidFill>
              <a:schemeClr val="bg1"/>
            </a:solidFill>
            <a:ln w="9525" cap="flat" cmpd="sng">
              <a:solidFill>
                <a:schemeClr val="tx1"/>
              </a:solidFill>
              <a:prstDash val="solid"/>
              <a:round/>
              <a:headEnd type="none" w="med" len="med"/>
              <a:tailEnd type="none" w="med" len="med"/>
            </a:ln>
          </p:spPr>
          <p:txBody>
            <a:bodyPr wrap="none" lIns="0" tIns="0" rIns="0" bIns="0" anchor="ctr"/>
            <a:p>
              <a:pPr lvl="0" algn="ctr"/>
              <a:r>
                <a:rPr lang="zh-CN" altLang="en-US" sz="1700" b="1" dirty="0">
                  <a:solidFill>
                    <a:srgbClr val="000000"/>
                  </a:solidFill>
                  <a:latin typeface="Arial" panose="020B0604020202020204" pitchFamily="34" charset="0"/>
                  <a:ea typeface="宋体" panose="02010600030101010101" pitchFamily="2" charset="-122"/>
                </a:rPr>
                <a:t>劳动基准法</a:t>
              </a:r>
              <a:endParaRPr lang="zh-CN" altLang="en-US" sz="1700" b="1" dirty="0">
                <a:solidFill>
                  <a:srgbClr val="000000"/>
                </a:solidFill>
                <a:latin typeface="Arial" panose="020B0604020202020204" pitchFamily="34" charset="0"/>
                <a:ea typeface="宋体" panose="02010600030101010101" pitchFamily="2" charset="-122"/>
              </a:endParaRPr>
            </a:p>
          </p:txBody>
        </p:sp>
        <p:sp>
          <p:nvSpPr>
            <p:cNvPr id="9248" name="_s1057"/>
            <p:cNvSpPr/>
            <p:nvPr/>
          </p:nvSpPr>
          <p:spPr>
            <a:xfrm>
              <a:off x="1152" y="850"/>
              <a:ext cx="864" cy="287"/>
            </a:xfrm>
            <a:prstGeom prst="roundRect">
              <a:avLst>
                <a:gd name="adj" fmla="val 16667"/>
              </a:avLst>
            </a:prstGeom>
            <a:solidFill>
              <a:schemeClr val="bg1"/>
            </a:solidFill>
            <a:ln w="9525" cap="flat" cmpd="sng">
              <a:solidFill>
                <a:schemeClr val="tx1"/>
              </a:solidFill>
              <a:prstDash val="solid"/>
              <a:round/>
              <a:headEnd type="none" w="med" len="med"/>
              <a:tailEnd type="none" w="med" len="med"/>
            </a:ln>
          </p:spPr>
          <p:txBody>
            <a:bodyPr wrap="none" lIns="0" tIns="0" rIns="0" bIns="0" anchor="ctr"/>
            <a:p>
              <a:pPr lvl="0" algn="ctr"/>
              <a:r>
                <a:rPr lang="zh-CN" altLang="en-US" sz="1700" b="1" dirty="0">
                  <a:solidFill>
                    <a:srgbClr val="000000"/>
                  </a:solidFill>
                  <a:latin typeface="Arial" panose="020B0604020202020204" pitchFamily="34" charset="0"/>
                  <a:ea typeface="宋体" panose="02010600030101010101" pitchFamily="2" charset="-122"/>
                </a:rPr>
                <a:t>休息休假制度</a:t>
              </a:r>
              <a:endParaRPr lang="zh-CN" altLang="en-US" sz="1700" b="1" dirty="0">
                <a:solidFill>
                  <a:srgbClr val="000000"/>
                </a:solidFill>
                <a:latin typeface="Arial" panose="020B0604020202020204" pitchFamily="34" charset="0"/>
                <a:ea typeface="宋体" panose="02010600030101010101" pitchFamily="2" charset="-122"/>
              </a:endParaRPr>
            </a:p>
          </p:txBody>
        </p:sp>
        <p:sp>
          <p:nvSpPr>
            <p:cNvPr id="9249" name="_s1058"/>
            <p:cNvSpPr/>
            <p:nvPr/>
          </p:nvSpPr>
          <p:spPr>
            <a:xfrm>
              <a:off x="1153" y="1685"/>
              <a:ext cx="863" cy="274"/>
            </a:xfrm>
            <a:prstGeom prst="roundRect">
              <a:avLst>
                <a:gd name="adj" fmla="val 16667"/>
              </a:avLst>
            </a:prstGeom>
            <a:solidFill>
              <a:schemeClr val="bg1"/>
            </a:solidFill>
            <a:ln w="9525" cap="flat" cmpd="sng">
              <a:solidFill>
                <a:schemeClr val="tx1"/>
              </a:solidFill>
              <a:prstDash val="solid"/>
              <a:round/>
              <a:headEnd type="none" w="med" len="med"/>
              <a:tailEnd type="none" w="med" len="med"/>
            </a:ln>
          </p:spPr>
          <p:txBody>
            <a:bodyPr wrap="none" lIns="0" tIns="0" rIns="0" bIns="0" anchor="ctr"/>
            <a:p>
              <a:pPr lvl="0" algn="ctr"/>
              <a:r>
                <a:rPr lang="zh-CN" altLang="en-US" sz="1700" b="1" dirty="0">
                  <a:solidFill>
                    <a:srgbClr val="000000"/>
                  </a:solidFill>
                  <a:latin typeface="Arial" panose="020B0604020202020204" pitchFamily="34" charset="0"/>
                  <a:ea typeface="宋体" panose="02010600030101010101" pitchFamily="2" charset="-122"/>
                </a:rPr>
                <a:t>职业安全保障</a:t>
              </a:r>
              <a:endParaRPr lang="zh-CN" altLang="en-US" sz="1700" b="1" dirty="0">
                <a:solidFill>
                  <a:srgbClr val="000000"/>
                </a:solidFill>
                <a:latin typeface="Arial" panose="020B0604020202020204" pitchFamily="34" charset="0"/>
                <a:ea typeface="宋体" panose="02010600030101010101" pitchFamily="2" charset="-122"/>
              </a:endParaRPr>
            </a:p>
          </p:txBody>
        </p:sp>
        <p:sp>
          <p:nvSpPr>
            <p:cNvPr id="9250" name="_s1059"/>
            <p:cNvSpPr/>
            <p:nvPr/>
          </p:nvSpPr>
          <p:spPr>
            <a:xfrm>
              <a:off x="1153" y="1274"/>
              <a:ext cx="863" cy="274"/>
            </a:xfrm>
            <a:prstGeom prst="roundRect">
              <a:avLst>
                <a:gd name="adj" fmla="val 16667"/>
              </a:avLst>
            </a:prstGeom>
            <a:solidFill>
              <a:schemeClr val="bg1"/>
            </a:solidFill>
            <a:ln w="9525" cap="flat" cmpd="sng">
              <a:solidFill>
                <a:schemeClr val="tx1"/>
              </a:solidFill>
              <a:prstDash val="solid"/>
              <a:round/>
              <a:headEnd type="none" w="med" len="med"/>
              <a:tailEnd type="none" w="med" len="med"/>
            </a:ln>
          </p:spPr>
          <p:txBody>
            <a:bodyPr wrap="none" lIns="0" tIns="0" rIns="0" bIns="0" anchor="ctr"/>
            <a:p>
              <a:pPr lvl="0" algn="ctr"/>
              <a:r>
                <a:rPr lang="zh-CN" altLang="en-US" sz="1700" b="1" dirty="0">
                  <a:solidFill>
                    <a:srgbClr val="000000"/>
                  </a:solidFill>
                  <a:latin typeface="Arial" panose="020B0604020202020204" pitchFamily="34" charset="0"/>
                  <a:ea typeface="宋体" panose="02010600030101010101" pitchFamily="2" charset="-122"/>
                </a:rPr>
                <a:t>工资制度</a:t>
              </a:r>
              <a:endParaRPr lang="zh-CN" altLang="en-US" sz="1700" b="1" dirty="0">
                <a:solidFill>
                  <a:srgbClr val="000000"/>
                </a:solidFill>
                <a:latin typeface="Arial" panose="020B0604020202020204" pitchFamily="34" charset="0"/>
                <a:ea typeface="宋体" panose="02010600030101010101" pitchFamily="2" charset="-122"/>
              </a:endParaRPr>
            </a:p>
          </p:txBody>
        </p:sp>
        <p:sp>
          <p:nvSpPr>
            <p:cNvPr id="9251" name="_s1060"/>
            <p:cNvSpPr/>
            <p:nvPr/>
          </p:nvSpPr>
          <p:spPr>
            <a:xfrm>
              <a:off x="2304" y="850"/>
              <a:ext cx="863" cy="274"/>
            </a:xfrm>
            <a:prstGeom prst="roundRect">
              <a:avLst>
                <a:gd name="adj" fmla="val 16667"/>
              </a:avLst>
            </a:prstGeom>
            <a:solidFill>
              <a:schemeClr val="bg1"/>
            </a:solidFill>
            <a:ln w="9525" cap="flat" cmpd="sng">
              <a:solidFill>
                <a:schemeClr val="tx1"/>
              </a:solidFill>
              <a:prstDash val="solid"/>
              <a:round/>
              <a:headEnd type="none" w="med" len="med"/>
              <a:tailEnd type="none" w="med" len="med"/>
            </a:ln>
          </p:spPr>
          <p:txBody>
            <a:bodyPr wrap="none" lIns="0" tIns="0" rIns="0" bIns="0" anchor="ctr"/>
            <a:p>
              <a:pPr lvl="0" algn="ctr"/>
              <a:r>
                <a:rPr lang="zh-CN" altLang="en-US" sz="1700" b="1" dirty="0">
                  <a:solidFill>
                    <a:srgbClr val="000000"/>
                  </a:solidFill>
                  <a:latin typeface="Arial" panose="020B0604020202020204" pitchFamily="34" charset="0"/>
                  <a:ea typeface="宋体" panose="02010600030101010101" pitchFamily="2" charset="-122"/>
                </a:rPr>
                <a:t>劳动争议范围</a:t>
              </a:r>
              <a:endParaRPr lang="zh-CN" altLang="en-US" sz="1700" b="1" dirty="0">
                <a:solidFill>
                  <a:srgbClr val="000000"/>
                </a:solidFill>
                <a:latin typeface="Arial" panose="020B0604020202020204" pitchFamily="34" charset="0"/>
                <a:ea typeface="宋体" panose="02010600030101010101" pitchFamily="2" charset="-122"/>
              </a:endParaRPr>
            </a:p>
          </p:txBody>
        </p:sp>
        <p:sp>
          <p:nvSpPr>
            <p:cNvPr id="9252" name="_s1061"/>
            <p:cNvSpPr/>
            <p:nvPr/>
          </p:nvSpPr>
          <p:spPr>
            <a:xfrm>
              <a:off x="2304" y="1274"/>
              <a:ext cx="863" cy="274"/>
            </a:xfrm>
            <a:prstGeom prst="roundRect">
              <a:avLst>
                <a:gd name="adj" fmla="val 16667"/>
              </a:avLst>
            </a:prstGeom>
            <a:solidFill>
              <a:schemeClr val="bg1"/>
            </a:solidFill>
            <a:ln w="9525" cap="flat" cmpd="sng">
              <a:solidFill>
                <a:schemeClr val="tx1"/>
              </a:solidFill>
              <a:prstDash val="solid"/>
              <a:round/>
              <a:headEnd type="none" w="med" len="med"/>
              <a:tailEnd type="none" w="med" len="med"/>
            </a:ln>
          </p:spPr>
          <p:txBody>
            <a:bodyPr wrap="none" lIns="0" tIns="0" rIns="0" bIns="0" anchor="ctr"/>
            <a:p>
              <a:pPr lvl="0" algn="ctr"/>
              <a:r>
                <a:rPr lang="zh-CN" altLang="en-US" sz="1700" b="1" dirty="0">
                  <a:solidFill>
                    <a:srgbClr val="000000"/>
                  </a:solidFill>
                  <a:latin typeface="Arial" panose="020B0604020202020204" pitchFamily="34" charset="0"/>
                  <a:ea typeface="宋体" panose="02010600030101010101" pitchFamily="2" charset="-122"/>
                </a:rPr>
                <a:t>解决机构</a:t>
              </a:r>
              <a:endParaRPr lang="zh-CN" altLang="en-US" sz="1700" b="1" dirty="0">
                <a:solidFill>
                  <a:srgbClr val="000000"/>
                </a:solidFill>
                <a:latin typeface="Arial" panose="020B0604020202020204" pitchFamily="34" charset="0"/>
                <a:ea typeface="宋体" panose="02010600030101010101" pitchFamily="2" charset="-122"/>
              </a:endParaRPr>
            </a:p>
          </p:txBody>
        </p:sp>
        <p:sp>
          <p:nvSpPr>
            <p:cNvPr id="9253" name="_s1062"/>
            <p:cNvSpPr/>
            <p:nvPr/>
          </p:nvSpPr>
          <p:spPr>
            <a:xfrm>
              <a:off x="2304" y="1685"/>
              <a:ext cx="863" cy="274"/>
            </a:xfrm>
            <a:prstGeom prst="roundRect">
              <a:avLst>
                <a:gd name="adj" fmla="val 16667"/>
              </a:avLst>
            </a:prstGeom>
            <a:solidFill>
              <a:schemeClr val="bg1"/>
            </a:solidFill>
            <a:ln w="9525" cap="flat" cmpd="sng">
              <a:solidFill>
                <a:schemeClr val="tx1"/>
              </a:solidFill>
              <a:prstDash val="solid"/>
              <a:round/>
              <a:headEnd type="none" w="med" len="med"/>
              <a:tailEnd type="none" w="med" len="med"/>
            </a:ln>
          </p:spPr>
          <p:txBody>
            <a:bodyPr wrap="none" lIns="0" tIns="0" rIns="0" bIns="0" anchor="ctr"/>
            <a:p>
              <a:pPr lvl="0" algn="ctr"/>
              <a:r>
                <a:rPr lang="zh-CN" altLang="en-US" sz="1700" b="1" dirty="0">
                  <a:solidFill>
                    <a:srgbClr val="000000"/>
                  </a:solidFill>
                  <a:latin typeface="Arial" panose="020B0604020202020204" pitchFamily="34" charset="0"/>
                  <a:ea typeface="宋体" panose="02010600030101010101" pitchFamily="2" charset="-122"/>
                </a:rPr>
                <a:t>解决程序</a:t>
              </a:r>
              <a:endParaRPr lang="zh-CN" altLang="en-US" sz="1700" b="1" dirty="0">
                <a:solidFill>
                  <a:srgbClr val="000000"/>
                </a:solidFill>
                <a:latin typeface="Arial" panose="020B0604020202020204" pitchFamily="34" charset="0"/>
                <a:ea typeface="宋体" panose="02010600030101010101" pitchFamily="2" charset="-122"/>
              </a:endParaRPr>
            </a:p>
          </p:txBody>
        </p:sp>
        <p:sp>
          <p:nvSpPr>
            <p:cNvPr id="9254" name="_s1063">
              <a:hlinkClick r:id="rId1" action="ppaction://hlinksldjump"/>
            </p:cNvPr>
            <p:cNvSpPr/>
            <p:nvPr/>
          </p:nvSpPr>
          <p:spPr>
            <a:xfrm>
              <a:off x="0" y="850"/>
              <a:ext cx="864" cy="274"/>
            </a:xfrm>
            <a:prstGeom prst="roundRect">
              <a:avLst>
                <a:gd name="adj" fmla="val 16667"/>
              </a:avLst>
            </a:prstGeom>
            <a:solidFill>
              <a:schemeClr val="bg1"/>
            </a:solidFill>
            <a:ln w="9525" cap="flat" cmpd="sng">
              <a:solidFill>
                <a:schemeClr val="tx1"/>
              </a:solidFill>
              <a:prstDash val="solid"/>
              <a:round/>
              <a:headEnd type="none" w="med" len="med"/>
              <a:tailEnd type="none" w="med" len="med"/>
            </a:ln>
          </p:spPr>
          <p:txBody>
            <a:bodyPr wrap="none" lIns="0" tIns="0" rIns="0" bIns="0" anchor="ctr"/>
            <a:p>
              <a:pPr lvl="0" algn="ctr"/>
              <a:r>
                <a:rPr lang="zh-CN" altLang="en-US" sz="1700" b="1" dirty="0">
                  <a:solidFill>
                    <a:srgbClr val="000000"/>
                  </a:solidFill>
                  <a:latin typeface="Arial" panose="020B0604020202020204" pitchFamily="34" charset="0"/>
                  <a:ea typeface="宋体" panose="02010600030101010101" pitchFamily="2" charset="-122"/>
                </a:rPr>
                <a:t>劳动合同法概述</a:t>
              </a:r>
              <a:endParaRPr lang="zh-CN" altLang="en-US" sz="1700" b="1" dirty="0">
                <a:solidFill>
                  <a:srgbClr val="000000"/>
                </a:solidFill>
                <a:latin typeface="Arial" panose="020B0604020202020204" pitchFamily="34" charset="0"/>
                <a:ea typeface="宋体" panose="02010600030101010101" pitchFamily="2" charset="-122"/>
              </a:endParaRPr>
            </a:p>
          </p:txBody>
        </p:sp>
        <p:sp>
          <p:nvSpPr>
            <p:cNvPr id="9255" name="_s1064">
              <a:hlinkClick r:id="rId2" action="ppaction://hlinksldjump"/>
            </p:cNvPr>
            <p:cNvSpPr/>
            <p:nvPr/>
          </p:nvSpPr>
          <p:spPr>
            <a:xfrm>
              <a:off x="1" y="1274"/>
              <a:ext cx="863" cy="274"/>
            </a:xfrm>
            <a:prstGeom prst="roundRect">
              <a:avLst>
                <a:gd name="adj" fmla="val 16667"/>
              </a:avLst>
            </a:prstGeom>
            <a:solidFill>
              <a:schemeClr val="bg1"/>
            </a:solidFill>
            <a:ln w="9525" cap="flat" cmpd="sng">
              <a:solidFill>
                <a:schemeClr val="tx1"/>
              </a:solidFill>
              <a:prstDash val="solid"/>
              <a:round/>
              <a:headEnd type="none" w="med" len="med"/>
              <a:tailEnd type="none" w="med" len="med"/>
            </a:ln>
          </p:spPr>
          <p:txBody>
            <a:bodyPr wrap="none" lIns="0" tIns="0" rIns="0" bIns="0" anchor="ctr"/>
            <a:p>
              <a:pPr lvl="0" algn="ctr"/>
              <a:r>
                <a:rPr lang="zh-CN" altLang="en-US" sz="1700" b="1" dirty="0">
                  <a:solidFill>
                    <a:srgbClr val="000000"/>
                  </a:solidFill>
                  <a:latin typeface="Arial" panose="020B0604020202020204" pitchFamily="34" charset="0"/>
                  <a:ea typeface="宋体" panose="02010600030101010101" pitchFamily="2" charset="-122"/>
                </a:rPr>
                <a:t>劳动合同种类</a:t>
              </a:r>
              <a:endParaRPr lang="zh-CN" altLang="en-US" sz="1700" b="1" dirty="0">
                <a:solidFill>
                  <a:srgbClr val="000000"/>
                </a:solidFill>
                <a:latin typeface="Arial" panose="020B0604020202020204" pitchFamily="34" charset="0"/>
                <a:ea typeface="宋体" panose="02010600030101010101" pitchFamily="2" charset="-122"/>
              </a:endParaRPr>
            </a:p>
          </p:txBody>
        </p:sp>
        <p:sp>
          <p:nvSpPr>
            <p:cNvPr id="9256" name="_s1065">
              <a:hlinkClick r:id="rId3" action="ppaction://hlinksldjump"/>
            </p:cNvPr>
            <p:cNvSpPr/>
            <p:nvPr/>
          </p:nvSpPr>
          <p:spPr>
            <a:xfrm>
              <a:off x="1" y="1685"/>
              <a:ext cx="863" cy="274"/>
            </a:xfrm>
            <a:prstGeom prst="roundRect">
              <a:avLst>
                <a:gd name="adj" fmla="val 16667"/>
              </a:avLst>
            </a:prstGeom>
            <a:solidFill>
              <a:schemeClr val="bg1"/>
            </a:solidFill>
            <a:ln w="9525" cap="flat" cmpd="sng">
              <a:solidFill>
                <a:schemeClr val="tx1"/>
              </a:solidFill>
              <a:prstDash val="solid"/>
              <a:round/>
              <a:headEnd type="none" w="med" len="med"/>
              <a:tailEnd type="none" w="med" len="med"/>
            </a:ln>
          </p:spPr>
          <p:txBody>
            <a:bodyPr wrap="none" lIns="0" tIns="0" rIns="0" bIns="0" anchor="ctr"/>
            <a:p>
              <a:pPr lvl="0" algn="ctr"/>
              <a:r>
                <a:rPr lang="zh-CN" altLang="en-US" sz="1700" b="1" dirty="0">
                  <a:solidFill>
                    <a:srgbClr val="000000"/>
                  </a:solidFill>
                  <a:latin typeface="Arial" panose="020B0604020202020204" pitchFamily="34" charset="0"/>
                  <a:ea typeface="宋体" panose="02010600030101010101" pitchFamily="2" charset="-122"/>
                </a:rPr>
                <a:t>劳动合同订立</a:t>
              </a:r>
              <a:endParaRPr lang="zh-CN" altLang="en-US" sz="1700" b="1" dirty="0">
                <a:solidFill>
                  <a:srgbClr val="000000"/>
                </a:solidFill>
                <a:latin typeface="Arial" panose="020B0604020202020204" pitchFamily="34" charset="0"/>
                <a:ea typeface="宋体" panose="02010600030101010101" pitchFamily="2" charset="-122"/>
              </a:endParaRPr>
            </a:p>
          </p:txBody>
        </p:sp>
        <p:sp>
          <p:nvSpPr>
            <p:cNvPr id="9257" name="_s1066">
              <a:hlinkClick r:id="" action="ppaction://noaction"/>
            </p:cNvPr>
            <p:cNvSpPr/>
            <p:nvPr/>
          </p:nvSpPr>
          <p:spPr>
            <a:xfrm>
              <a:off x="1" y="2096"/>
              <a:ext cx="863" cy="274"/>
            </a:xfrm>
            <a:prstGeom prst="roundRect">
              <a:avLst>
                <a:gd name="adj" fmla="val 16667"/>
              </a:avLst>
            </a:prstGeom>
            <a:solidFill>
              <a:schemeClr val="bg1"/>
            </a:solidFill>
            <a:ln w="9525" cap="flat" cmpd="sng">
              <a:solidFill>
                <a:schemeClr val="tx1"/>
              </a:solidFill>
              <a:prstDash val="solid"/>
              <a:round/>
              <a:headEnd type="none" w="med" len="med"/>
              <a:tailEnd type="none" w="med" len="med"/>
            </a:ln>
          </p:spPr>
          <p:txBody>
            <a:bodyPr wrap="none" lIns="0" tIns="0" rIns="0" bIns="0" anchor="ctr"/>
            <a:p>
              <a:pPr lvl="0" algn="ctr"/>
              <a:r>
                <a:rPr lang="zh-CN" altLang="en-US" sz="1700" b="1" dirty="0">
                  <a:solidFill>
                    <a:srgbClr val="000000"/>
                  </a:solidFill>
                  <a:latin typeface="Arial" panose="020B0604020202020204" pitchFamily="34" charset="0"/>
                  <a:ea typeface="宋体" panose="02010600030101010101" pitchFamily="2" charset="-122"/>
                </a:rPr>
                <a:t>劳动合同内容</a:t>
              </a:r>
              <a:endParaRPr lang="zh-CN" altLang="en-US" sz="1700" b="1" dirty="0">
                <a:solidFill>
                  <a:srgbClr val="000000"/>
                </a:solidFill>
                <a:latin typeface="Arial" panose="020B0604020202020204" pitchFamily="34" charset="0"/>
                <a:ea typeface="宋体" panose="02010600030101010101" pitchFamily="2" charset="-122"/>
              </a:endParaRPr>
            </a:p>
          </p:txBody>
        </p:sp>
        <p:sp>
          <p:nvSpPr>
            <p:cNvPr id="9258" name="_s1067">
              <a:hlinkClick r:id="" action="ppaction://noaction"/>
            </p:cNvPr>
            <p:cNvSpPr/>
            <p:nvPr/>
          </p:nvSpPr>
          <p:spPr>
            <a:xfrm>
              <a:off x="1" y="2507"/>
              <a:ext cx="863" cy="274"/>
            </a:xfrm>
            <a:prstGeom prst="roundRect">
              <a:avLst>
                <a:gd name="adj" fmla="val 16667"/>
              </a:avLst>
            </a:prstGeom>
            <a:solidFill>
              <a:schemeClr val="bg1"/>
            </a:solidFill>
            <a:ln w="9525" cap="flat" cmpd="sng">
              <a:solidFill>
                <a:schemeClr val="tx1"/>
              </a:solidFill>
              <a:prstDash val="solid"/>
              <a:round/>
              <a:headEnd type="none" w="med" len="med"/>
              <a:tailEnd type="none" w="med" len="med"/>
            </a:ln>
          </p:spPr>
          <p:txBody>
            <a:bodyPr wrap="none" lIns="0" tIns="0" rIns="0" bIns="0" anchor="ctr"/>
            <a:p>
              <a:pPr lvl="0" algn="ctr"/>
              <a:r>
                <a:rPr lang="zh-CN" altLang="en-US" sz="1700" b="1" dirty="0">
                  <a:solidFill>
                    <a:srgbClr val="000000"/>
                  </a:solidFill>
                  <a:latin typeface="Arial" panose="020B0604020202020204" pitchFamily="34" charset="0"/>
                  <a:ea typeface="宋体" panose="02010600030101010101" pitchFamily="2" charset="-122"/>
                </a:rPr>
                <a:t>劳动合同效力</a:t>
              </a:r>
              <a:endParaRPr lang="zh-CN" altLang="en-US" sz="1700" b="1" dirty="0">
                <a:solidFill>
                  <a:srgbClr val="000000"/>
                </a:solidFill>
                <a:latin typeface="Arial" panose="020B0604020202020204" pitchFamily="34" charset="0"/>
                <a:ea typeface="宋体" panose="02010600030101010101" pitchFamily="2" charset="-122"/>
              </a:endParaRPr>
            </a:p>
          </p:txBody>
        </p:sp>
        <p:sp>
          <p:nvSpPr>
            <p:cNvPr id="9259" name="_s1068">
              <a:hlinkClick r:id="" action="ppaction://noaction"/>
            </p:cNvPr>
            <p:cNvSpPr/>
            <p:nvPr/>
          </p:nvSpPr>
          <p:spPr>
            <a:xfrm>
              <a:off x="1" y="2918"/>
              <a:ext cx="863" cy="274"/>
            </a:xfrm>
            <a:prstGeom prst="roundRect">
              <a:avLst>
                <a:gd name="adj" fmla="val 16667"/>
              </a:avLst>
            </a:prstGeom>
            <a:solidFill>
              <a:schemeClr val="bg1"/>
            </a:solidFill>
            <a:ln w="9525" cap="flat" cmpd="sng">
              <a:solidFill>
                <a:schemeClr val="tx1"/>
              </a:solidFill>
              <a:prstDash val="solid"/>
              <a:round/>
              <a:headEnd type="none" w="med" len="med"/>
              <a:tailEnd type="none" w="med" len="med"/>
            </a:ln>
          </p:spPr>
          <p:txBody>
            <a:bodyPr wrap="none" lIns="0" tIns="0" rIns="0" bIns="0" anchor="ctr"/>
            <a:p>
              <a:pPr lvl="0" algn="ctr"/>
              <a:r>
                <a:rPr lang="zh-CN" altLang="en-US" sz="1700" b="1" dirty="0">
                  <a:solidFill>
                    <a:srgbClr val="000000"/>
                  </a:solidFill>
                  <a:latin typeface="Arial" panose="020B0604020202020204" pitchFamily="34" charset="0"/>
                  <a:ea typeface="宋体" panose="02010600030101010101" pitchFamily="2" charset="-122"/>
                </a:rPr>
                <a:t>解除和终止</a:t>
              </a:r>
              <a:endParaRPr lang="zh-CN" altLang="en-US" sz="1700" b="1" dirty="0">
                <a:solidFill>
                  <a:srgbClr val="000000"/>
                </a:solidFill>
                <a:latin typeface="Arial" panose="020B0604020202020204" pitchFamily="34" charset="0"/>
                <a:ea typeface="宋体" panose="02010600030101010101" pitchFamily="2" charset="-122"/>
              </a:endParaRPr>
            </a:p>
          </p:txBody>
        </p:sp>
        <p:sp>
          <p:nvSpPr>
            <p:cNvPr id="9260" name="_s1069"/>
            <p:cNvSpPr/>
            <p:nvPr/>
          </p:nvSpPr>
          <p:spPr>
            <a:xfrm>
              <a:off x="1" y="3329"/>
              <a:ext cx="863" cy="274"/>
            </a:xfrm>
            <a:prstGeom prst="roundRect">
              <a:avLst>
                <a:gd name="adj" fmla="val 16667"/>
              </a:avLst>
            </a:prstGeom>
            <a:solidFill>
              <a:schemeClr val="bg1"/>
            </a:solidFill>
            <a:ln w="9525" cap="flat" cmpd="sng">
              <a:solidFill>
                <a:schemeClr val="tx1"/>
              </a:solidFill>
              <a:prstDash val="solid"/>
              <a:round/>
              <a:headEnd type="none" w="med" len="med"/>
              <a:tailEnd type="none" w="med" len="med"/>
            </a:ln>
          </p:spPr>
          <p:txBody>
            <a:bodyPr wrap="none" lIns="0" tIns="0" rIns="0" bIns="0" anchor="ctr"/>
            <a:p>
              <a:pPr lvl="0" algn="ctr"/>
              <a:r>
                <a:rPr lang="zh-CN" altLang="en-US" sz="1700" b="1" dirty="0">
                  <a:solidFill>
                    <a:srgbClr val="000000"/>
                  </a:solidFill>
                  <a:latin typeface="Arial" panose="020B0604020202020204" pitchFamily="34" charset="0"/>
                  <a:ea typeface="宋体" panose="02010600030101010101" pitchFamily="2" charset="-122"/>
                </a:rPr>
                <a:t>劳务派遣</a:t>
              </a:r>
              <a:endParaRPr lang="zh-CN" altLang="en-US" sz="1700" b="1" dirty="0">
                <a:solidFill>
                  <a:srgbClr val="000000"/>
                </a:solidFill>
                <a:latin typeface="Arial" panose="020B0604020202020204" pitchFamily="34" charset="0"/>
                <a:ea typeface="宋体" panose="02010600030101010101" pitchFamily="2" charset="-122"/>
              </a:endParaRPr>
            </a:p>
          </p:txBody>
        </p:sp>
        <p:sp>
          <p:nvSpPr>
            <p:cNvPr id="9261" name="_s1070"/>
            <p:cNvSpPr/>
            <p:nvPr/>
          </p:nvSpPr>
          <p:spPr>
            <a:xfrm>
              <a:off x="1" y="3740"/>
              <a:ext cx="863" cy="274"/>
            </a:xfrm>
            <a:prstGeom prst="roundRect">
              <a:avLst>
                <a:gd name="adj" fmla="val 16667"/>
              </a:avLst>
            </a:prstGeom>
            <a:solidFill>
              <a:schemeClr val="bg1"/>
            </a:solidFill>
            <a:ln w="9525" cap="flat" cmpd="sng">
              <a:solidFill>
                <a:schemeClr val="tx1"/>
              </a:solidFill>
              <a:prstDash val="solid"/>
              <a:round/>
              <a:headEnd type="none" w="med" len="med"/>
              <a:tailEnd type="none" w="med" len="med"/>
            </a:ln>
          </p:spPr>
          <p:txBody>
            <a:bodyPr wrap="none" lIns="0" tIns="0" rIns="0" bIns="0" anchor="ctr"/>
            <a:p>
              <a:pPr lvl="0" algn="ctr"/>
              <a:r>
                <a:rPr lang="zh-CN" altLang="en-US" sz="1700" b="1" dirty="0">
                  <a:solidFill>
                    <a:srgbClr val="000000"/>
                  </a:solidFill>
                  <a:latin typeface="Arial" panose="020B0604020202020204" pitchFamily="34" charset="0"/>
                  <a:ea typeface="宋体" panose="02010600030101010101" pitchFamily="2" charset="-122"/>
                </a:rPr>
                <a:t>非全日制用工</a:t>
              </a:r>
              <a:endParaRPr lang="zh-CN" altLang="en-US" sz="1700" b="1" dirty="0">
                <a:solidFill>
                  <a:srgbClr val="000000"/>
                </a:solidFill>
                <a:latin typeface="Arial" panose="020B0604020202020204" pitchFamily="34" charset="0"/>
                <a:ea typeface="宋体" panose="02010600030101010101" pitchFamily="2" charset="-122"/>
              </a:endParaRPr>
            </a:p>
          </p:txBody>
        </p:sp>
        <p:sp>
          <p:nvSpPr>
            <p:cNvPr id="9262" name="_s1071"/>
            <p:cNvSpPr/>
            <p:nvPr/>
          </p:nvSpPr>
          <p:spPr>
            <a:xfrm>
              <a:off x="1" y="4151"/>
              <a:ext cx="863" cy="274"/>
            </a:xfrm>
            <a:prstGeom prst="roundRect">
              <a:avLst>
                <a:gd name="adj" fmla="val 16667"/>
              </a:avLst>
            </a:prstGeom>
            <a:solidFill>
              <a:schemeClr val="bg1"/>
            </a:solidFill>
            <a:ln w="9525" cap="flat" cmpd="sng">
              <a:solidFill>
                <a:schemeClr val="tx1"/>
              </a:solidFill>
              <a:prstDash val="solid"/>
              <a:round/>
              <a:headEnd type="none" w="med" len="med"/>
              <a:tailEnd type="none" w="med" len="med"/>
            </a:ln>
          </p:spPr>
          <p:txBody>
            <a:bodyPr wrap="none" lIns="0" tIns="0" rIns="0" bIns="0" anchor="ctr"/>
            <a:p>
              <a:pPr lvl="0" algn="ctr"/>
              <a:r>
                <a:rPr lang="zh-CN" altLang="en-US" sz="1700" b="1" dirty="0">
                  <a:solidFill>
                    <a:srgbClr val="000000"/>
                  </a:solidFill>
                  <a:latin typeface="Arial" panose="020B0604020202020204" pitchFamily="34" charset="0"/>
                  <a:ea typeface="宋体" panose="02010600030101010101" pitchFamily="2" charset="-122"/>
                </a:rPr>
                <a:t>集体合同</a:t>
              </a:r>
              <a:endParaRPr lang="zh-CN" altLang="en-US" sz="1700" b="1" dirty="0">
                <a:solidFill>
                  <a:srgbClr val="000000"/>
                </a:solidFill>
                <a:latin typeface="Arial" panose="020B0604020202020204" pitchFamily="34" charset="0"/>
                <a:ea typeface="宋体" panose="02010600030101010101" pitchFamily="2" charset="-122"/>
              </a:endParaRPr>
            </a:p>
          </p:txBody>
        </p:sp>
        <p:sp>
          <p:nvSpPr>
            <p:cNvPr id="9263" name="_s1072"/>
            <p:cNvSpPr/>
            <p:nvPr/>
          </p:nvSpPr>
          <p:spPr>
            <a:xfrm>
              <a:off x="3456" y="850"/>
              <a:ext cx="863" cy="273"/>
            </a:xfrm>
            <a:prstGeom prst="roundRect">
              <a:avLst>
                <a:gd name="adj" fmla="val 16667"/>
              </a:avLst>
            </a:prstGeom>
            <a:solidFill>
              <a:schemeClr val="bg1"/>
            </a:solidFill>
            <a:ln w="9525" cap="flat" cmpd="sng">
              <a:solidFill>
                <a:schemeClr val="tx1"/>
              </a:solidFill>
              <a:prstDash val="solid"/>
              <a:round/>
              <a:headEnd type="none" w="med" len="med"/>
              <a:tailEnd type="none" w="med" len="med"/>
            </a:ln>
          </p:spPr>
          <p:txBody>
            <a:bodyPr wrap="none" lIns="0" tIns="0" rIns="0" bIns="0" anchor="ctr"/>
            <a:p>
              <a:pPr lvl="0" algn="ctr"/>
              <a:r>
                <a:rPr lang="zh-CN" altLang="en-US" sz="1700" b="1" dirty="0">
                  <a:solidFill>
                    <a:srgbClr val="000000"/>
                  </a:solidFill>
                  <a:latin typeface="Arial" panose="020B0604020202020204" pitchFamily="34" charset="0"/>
                  <a:ea typeface="宋体" panose="02010600030101010101" pitchFamily="2" charset="-122"/>
                </a:rPr>
                <a:t>养老保险</a:t>
              </a:r>
              <a:endParaRPr lang="zh-CN" altLang="en-US" sz="1700" b="1" dirty="0">
                <a:solidFill>
                  <a:srgbClr val="000000"/>
                </a:solidFill>
                <a:latin typeface="Arial" panose="020B0604020202020204" pitchFamily="34" charset="0"/>
                <a:ea typeface="宋体" panose="02010600030101010101" pitchFamily="2" charset="-122"/>
              </a:endParaRPr>
            </a:p>
          </p:txBody>
        </p:sp>
        <p:sp>
          <p:nvSpPr>
            <p:cNvPr id="9264" name="_s1073"/>
            <p:cNvSpPr/>
            <p:nvPr/>
          </p:nvSpPr>
          <p:spPr>
            <a:xfrm>
              <a:off x="3455" y="1274"/>
              <a:ext cx="864" cy="273"/>
            </a:xfrm>
            <a:prstGeom prst="roundRect">
              <a:avLst>
                <a:gd name="adj" fmla="val 16667"/>
              </a:avLst>
            </a:prstGeom>
            <a:solidFill>
              <a:schemeClr val="bg1"/>
            </a:solidFill>
            <a:ln w="9525" cap="flat" cmpd="sng">
              <a:solidFill>
                <a:schemeClr val="tx1"/>
              </a:solidFill>
              <a:prstDash val="solid"/>
              <a:round/>
              <a:headEnd type="none" w="med" len="med"/>
              <a:tailEnd type="none" w="med" len="med"/>
            </a:ln>
          </p:spPr>
          <p:txBody>
            <a:bodyPr wrap="none" lIns="0" tIns="0" rIns="0" bIns="0" anchor="ctr"/>
            <a:p>
              <a:pPr lvl="0" algn="ctr"/>
              <a:r>
                <a:rPr lang="zh-CN" altLang="en-US" sz="1700" b="1" dirty="0">
                  <a:solidFill>
                    <a:srgbClr val="000000"/>
                  </a:solidFill>
                  <a:latin typeface="Arial" panose="020B0604020202020204" pitchFamily="34" charset="0"/>
                  <a:ea typeface="宋体" panose="02010600030101010101" pitchFamily="2" charset="-122"/>
                </a:rPr>
                <a:t>医疗保险</a:t>
              </a:r>
              <a:endParaRPr lang="zh-CN" altLang="en-US" sz="1700" b="1" dirty="0">
                <a:solidFill>
                  <a:srgbClr val="000000"/>
                </a:solidFill>
                <a:latin typeface="Arial" panose="020B0604020202020204" pitchFamily="34" charset="0"/>
                <a:ea typeface="宋体" panose="02010600030101010101" pitchFamily="2" charset="-122"/>
              </a:endParaRPr>
            </a:p>
          </p:txBody>
        </p:sp>
        <p:sp>
          <p:nvSpPr>
            <p:cNvPr id="9265" name="_s1074"/>
            <p:cNvSpPr/>
            <p:nvPr/>
          </p:nvSpPr>
          <p:spPr>
            <a:xfrm>
              <a:off x="3455" y="1685"/>
              <a:ext cx="864" cy="273"/>
            </a:xfrm>
            <a:prstGeom prst="roundRect">
              <a:avLst>
                <a:gd name="adj" fmla="val 16667"/>
              </a:avLst>
            </a:prstGeom>
            <a:solidFill>
              <a:schemeClr val="bg1"/>
            </a:solidFill>
            <a:ln w="9525" cap="flat" cmpd="sng">
              <a:solidFill>
                <a:schemeClr val="tx1"/>
              </a:solidFill>
              <a:prstDash val="solid"/>
              <a:round/>
              <a:headEnd type="none" w="med" len="med"/>
              <a:tailEnd type="none" w="med" len="med"/>
            </a:ln>
          </p:spPr>
          <p:txBody>
            <a:bodyPr wrap="none" lIns="0" tIns="0" rIns="0" bIns="0" anchor="ctr"/>
            <a:p>
              <a:pPr lvl="0" algn="ctr"/>
              <a:r>
                <a:rPr lang="zh-CN" altLang="en-US" sz="1700" b="1" dirty="0">
                  <a:solidFill>
                    <a:srgbClr val="000000"/>
                  </a:solidFill>
                  <a:latin typeface="Arial" panose="020B0604020202020204" pitchFamily="34" charset="0"/>
                  <a:ea typeface="宋体" panose="02010600030101010101" pitchFamily="2" charset="-122"/>
                </a:rPr>
                <a:t>工伤保险</a:t>
              </a:r>
              <a:endParaRPr lang="zh-CN" altLang="en-US" sz="1700" b="1" dirty="0">
                <a:solidFill>
                  <a:srgbClr val="000000"/>
                </a:solidFill>
                <a:latin typeface="Arial" panose="020B0604020202020204" pitchFamily="34" charset="0"/>
                <a:ea typeface="宋体" panose="02010600030101010101" pitchFamily="2" charset="-122"/>
              </a:endParaRPr>
            </a:p>
          </p:txBody>
        </p:sp>
        <p:sp>
          <p:nvSpPr>
            <p:cNvPr id="9266" name="_s1075"/>
            <p:cNvSpPr/>
            <p:nvPr/>
          </p:nvSpPr>
          <p:spPr>
            <a:xfrm>
              <a:off x="3455" y="2096"/>
              <a:ext cx="864" cy="273"/>
            </a:xfrm>
            <a:prstGeom prst="roundRect">
              <a:avLst>
                <a:gd name="adj" fmla="val 16667"/>
              </a:avLst>
            </a:prstGeom>
            <a:solidFill>
              <a:schemeClr val="bg1"/>
            </a:solidFill>
            <a:ln w="9525" cap="flat" cmpd="sng">
              <a:solidFill>
                <a:schemeClr val="tx1"/>
              </a:solidFill>
              <a:prstDash val="solid"/>
              <a:round/>
              <a:headEnd type="none" w="med" len="med"/>
              <a:tailEnd type="none" w="med" len="med"/>
            </a:ln>
          </p:spPr>
          <p:txBody>
            <a:bodyPr wrap="none" lIns="0" tIns="0" rIns="0" bIns="0" anchor="ctr"/>
            <a:p>
              <a:pPr lvl="0" algn="ctr"/>
              <a:r>
                <a:rPr lang="zh-CN" altLang="en-US" sz="1700" b="1" dirty="0">
                  <a:solidFill>
                    <a:srgbClr val="000000"/>
                  </a:solidFill>
                  <a:latin typeface="Arial" panose="020B0604020202020204" pitchFamily="34" charset="0"/>
                  <a:ea typeface="宋体" panose="02010600030101010101" pitchFamily="2" charset="-122"/>
                </a:rPr>
                <a:t>失业保险</a:t>
              </a:r>
              <a:endParaRPr lang="zh-CN" altLang="en-US" sz="1700" b="1" dirty="0">
                <a:solidFill>
                  <a:srgbClr val="000000"/>
                </a:solidFill>
                <a:latin typeface="Arial" panose="020B0604020202020204" pitchFamily="34" charset="0"/>
                <a:ea typeface="宋体" panose="02010600030101010101" pitchFamily="2" charset="-122"/>
              </a:endParaRPr>
            </a:p>
          </p:txBody>
        </p:sp>
        <p:sp>
          <p:nvSpPr>
            <p:cNvPr id="9267" name="_s1076"/>
            <p:cNvSpPr/>
            <p:nvPr/>
          </p:nvSpPr>
          <p:spPr>
            <a:xfrm>
              <a:off x="3455" y="2507"/>
              <a:ext cx="864" cy="273"/>
            </a:xfrm>
            <a:prstGeom prst="roundRect">
              <a:avLst>
                <a:gd name="adj" fmla="val 16667"/>
              </a:avLst>
            </a:prstGeom>
            <a:solidFill>
              <a:schemeClr val="bg1"/>
            </a:solidFill>
            <a:ln w="9525" cap="flat" cmpd="sng">
              <a:solidFill>
                <a:schemeClr val="tx1"/>
              </a:solidFill>
              <a:prstDash val="solid"/>
              <a:round/>
              <a:headEnd type="none" w="med" len="med"/>
              <a:tailEnd type="none" w="med" len="med"/>
            </a:ln>
          </p:spPr>
          <p:txBody>
            <a:bodyPr wrap="none" lIns="0" tIns="0" rIns="0" bIns="0" anchor="ctr"/>
            <a:p>
              <a:pPr lvl="0" algn="ctr"/>
              <a:r>
                <a:rPr lang="zh-CN" altLang="en-US" sz="1700" b="1" dirty="0">
                  <a:solidFill>
                    <a:srgbClr val="000000"/>
                  </a:solidFill>
                  <a:latin typeface="Arial" panose="020B0604020202020204" pitchFamily="34" charset="0"/>
                  <a:ea typeface="宋体" panose="02010600030101010101" pitchFamily="2" charset="-122"/>
                </a:rPr>
                <a:t>生育保险</a:t>
              </a:r>
              <a:endParaRPr lang="zh-CN" altLang="en-US" sz="1700" b="1" dirty="0">
                <a:solidFill>
                  <a:srgbClr val="000000"/>
                </a:solidFill>
                <a:latin typeface="Arial" panose="020B0604020202020204" pitchFamily="34" charset="0"/>
                <a:ea typeface="宋体" panose="02010600030101010101" pitchFamily="2" charset="-122"/>
              </a:endParaRPr>
            </a:p>
          </p:txBody>
        </p:sp>
      </p:grpSp>
      <p:sp>
        <p:nvSpPr>
          <p:cNvPr id="9268" name="Text Box 148"/>
          <p:cNvSpPr txBox="1"/>
          <p:nvPr/>
        </p:nvSpPr>
        <p:spPr>
          <a:xfrm>
            <a:off x="2208213" y="115888"/>
            <a:ext cx="2225040" cy="396240"/>
          </a:xfrm>
          <a:prstGeom prst="rect">
            <a:avLst/>
          </a:prstGeom>
          <a:noFill/>
          <a:ln w="9525">
            <a:noFill/>
          </a:ln>
        </p:spPr>
        <p:txBody>
          <a:bodyPr wrap="none" anchor="t">
            <a:spAutoFit/>
          </a:bodyPr>
          <a:p>
            <a:pPr lvl="0"/>
            <a:r>
              <a:rPr lang="zh-CN" altLang="en-US" sz="2000" b="1" dirty="0">
                <a:solidFill>
                  <a:srgbClr val="000000"/>
                </a:solidFill>
                <a:latin typeface="Arial" panose="020B0604020202020204" pitchFamily="34" charset="0"/>
                <a:ea typeface="宋体" panose="02010600030101010101" pitchFamily="2" charset="-122"/>
              </a:rPr>
              <a:t>劳动法框架体系图</a:t>
            </a:r>
            <a:endParaRPr lang="zh-CN" altLang="en-US" sz="2000" b="1" dirty="0">
              <a:solidFill>
                <a:srgbClr val="000000"/>
              </a:solidFill>
              <a:latin typeface="Arial" panose="020B0604020202020204" pitchFamily="34" charset="0"/>
              <a:ea typeface="宋体" panose="02010600030101010101" pitchFamily="2" charset="-122"/>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矩形 8"/>
          <p:cNvSpPr/>
          <p:nvPr/>
        </p:nvSpPr>
        <p:spPr>
          <a:xfrm>
            <a:off x="2927350" y="3284538"/>
            <a:ext cx="1928813" cy="659130"/>
          </a:xfrm>
          <a:prstGeom prst="rect">
            <a:avLst/>
          </a:prstGeom>
          <a:noFill/>
          <a:ln w="9525">
            <a:noFill/>
          </a:ln>
        </p:spPr>
        <p:txBody>
          <a:bodyPr anchor="t">
            <a:spAutoFit/>
          </a:bodyPr>
          <a:p>
            <a:pPr lvl="0" algn="ctr"/>
            <a:r>
              <a:rPr lang="zh-CN" altLang="en-US" dirty="0">
                <a:latin typeface="微软雅黑" panose="020B0503020204020204" pitchFamily="2" charset="-122"/>
                <a:ea typeface="微软雅黑" panose="020B0503020204020204" pitchFamily="2" charset="-122"/>
              </a:rPr>
              <a:t>劳动合同</a:t>
            </a:r>
            <a:endParaRPr lang="zh-CN" altLang="en-US" dirty="0">
              <a:latin typeface="微软雅黑" panose="020B0503020204020204" pitchFamily="2" charset="-122"/>
              <a:ea typeface="微软雅黑" panose="020B0503020204020204" pitchFamily="2" charset="-122"/>
            </a:endParaRPr>
          </a:p>
          <a:p>
            <a:pPr lvl="0" algn="ctr"/>
            <a:r>
              <a:rPr lang="zh-CN" altLang="en-US" dirty="0">
                <a:latin typeface="微软雅黑" panose="020B0503020204020204" pitchFamily="2" charset="-122"/>
                <a:ea typeface="微软雅黑" panose="020B0503020204020204" pitchFamily="2" charset="-122"/>
              </a:rPr>
              <a:t>概念与特征</a:t>
            </a:r>
            <a:endParaRPr lang="zh-CN" altLang="en-US" dirty="0">
              <a:latin typeface="微软雅黑" panose="020B0503020204020204" pitchFamily="2" charset="-122"/>
              <a:ea typeface="微软雅黑" panose="020B0503020204020204" pitchFamily="2" charset="-122"/>
            </a:endParaRPr>
          </a:p>
        </p:txBody>
      </p:sp>
      <p:sp>
        <p:nvSpPr>
          <p:cNvPr id="11267" name="矩形 5"/>
          <p:cNvSpPr/>
          <p:nvPr/>
        </p:nvSpPr>
        <p:spPr>
          <a:xfrm>
            <a:off x="5375275" y="3429000"/>
            <a:ext cx="1712913" cy="384810"/>
          </a:xfrm>
          <a:prstGeom prst="rect">
            <a:avLst/>
          </a:prstGeom>
          <a:noFill/>
          <a:ln w="9525">
            <a:noFill/>
          </a:ln>
        </p:spPr>
        <p:txBody>
          <a:bodyPr anchor="t">
            <a:spAutoFit/>
          </a:bodyPr>
          <a:p>
            <a:pPr lvl="0" algn="ctr"/>
            <a:r>
              <a:rPr lang="zh-CN" altLang="en-US" dirty="0">
                <a:latin typeface="微软雅黑" panose="020B0503020204020204" pitchFamily="2" charset="-122"/>
                <a:ea typeface="微软雅黑" panose="020B0503020204020204" pitchFamily="2" charset="-122"/>
              </a:rPr>
              <a:t>适用范围</a:t>
            </a:r>
            <a:endParaRPr lang="zh-CN" altLang="en-US" dirty="0">
              <a:latin typeface="微软雅黑" panose="020B0503020204020204" pitchFamily="2" charset="-122"/>
              <a:ea typeface="微软雅黑" panose="020B0503020204020204" pitchFamily="2" charset="-122"/>
            </a:endParaRPr>
          </a:p>
        </p:txBody>
      </p:sp>
      <p:sp>
        <p:nvSpPr>
          <p:cNvPr id="11268" name="矩形 5"/>
          <p:cNvSpPr/>
          <p:nvPr/>
        </p:nvSpPr>
        <p:spPr>
          <a:xfrm>
            <a:off x="7391400" y="3429000"/>
            <a:ext cx="2286000" cy="384810"/>
          </a:xfrm>
          <a:prstGeom prst="rect">
            <a:avLst/>
          </a:prstGeom>
          <a:noFill/>
          <a:ln w="9525">
            <a:noFill/>
          </a:ln>
        </p:spPr>
        <p:txBody>
          <a:bodyPr anchor="t">
            <a:spAutoFit/>
          </a:bodyPr>
          <a:p>
            <a:pPr lvl="0" algn="ctr"/>
            <a:r>
              <a:rPr lang="zh-CN" altLang="en-US" dirty="0">
                <a:latin typeface="微软雅黑" panose="020B0503020204020204" pitchFamily="2" charset="-122"/>
                <a:ea typeface="微软雅黑" panose="020B0503020204020204" pitchFamily="2" charset="-122"/>
              </a:rPr>
              <a:t>权利与义务</a:t>
            </a:r>
            <a:endParaRPr lang="zh-CN" altLang="en-US" dirty="0">
              <a:latin typeface="微软雅黑" panose="020B0503020204020204" pitchFamily="2" charset="-122"/>
              <a:ea typeface="微软雅黑" panose="020B0503020204020204" pitchFamily="2" charset="-122"/>
            </a:endParaRPr>
          </a:p>
        </p:txBody>
      </p:sp>
      <p:pic>
        <p:nvPicPr>
          <p:cNvPr id="11269" name="Picture 6" descr="u=3838820650,3883156378&amp;fm=23&amp;gp=0"/>
          <p:cNvPicPr>
            <a:picLocks noChangeAspect="1"/>
          </p:cNvPicPr>
          <p:nvPr/>
        </p:nvPicPr>
        <p:blipFill>
          <a:blip r:embed="rId1"/>
          <a:stretch>
            <a:fillRect/>
          </a:stretch>
        </p:blipFill>
        <p:spPr>
          <a:xfrm>
            <a:off x="4800600" y="115888"/>
            <a:ext cx="3044825" cy="2306637"/>
          </a:xfrm>
          <a:prstGeom prst="rect">
            <a:avLst/>
          </a:prstGeom>
          <a:noFill/>
          <a:ln w="9525">
            <a:noFill/>
          </a:ln>
        </p:spPr>
      </p:pic>
      <p:pic>
        <p:nvPicPr>
          <p:cNvPr id="11270" name="Picture 7" descr="劳动合同法"/>
          <p:cNvPicPr>
            <a:picLocks noChangeAspect="1"/>
          </p:cNvPicPr>
          <p:nvPr/>
        </p:nvPicPr>
        <p:blipFill>
          <a:blip r:embed="rId2"/>
          <a:stretch>
            <a:fillRect/>
          </a:stretch>
        </p:blipFill>
        <p:spPr>
          <a:xfrm>
            <a:off x="1703388" y="476250"/>
            <a:ext cx="2828925" cy="666750"/>
          </a:xfrm>
          <a:prstGeom prst="rect">
            <a:avLst/>
          </a:prstGeom>
          <a:noFill/>
          <a:ln w="9525">
            <a:noFill/>
          </a:ln>
        </p:spPr>
      </p:pic>
      <p:sp>
        <p:nvSpPr>
          <p:cNvPr id="11271" name="Text Box 19"/>
          <p:cNvSpPr txBox="1"/>
          <p:nvPr/>
        </p:nvSpPr>
        <p:spPr>
          <a:xfrm>
            <a:off x="1524000" y="1341438"/>
            <a:ext cx="2937510" cy="457200"/>
          </a:xfrm>
          <a:prstGeom prst="rect">
            <a:avLst/>
          </a:prstGeom>
          <a:noFill/>
          <a:ln w="9525">
            <a:noFill/>
          </a:ln>
        </p:spPr>
        <p:txBody>
          <a:bodyPr wrap="none" anchor="t">
            <a:spAutoFit/>
          </a:bodyPr>
          <a:p>
            <a:pPr lvl="0"/>
            <a:r>
              <a:rPr lang="zh-CN" altLang="en-US" sz="2400" b="1" dirty="0">
                <a:solidFill>
                  <a:srgbClr val="000000"/>
                </a:solidFill>
                <a:latin typeface="Arial" panose="020B0604020202020204" pitchFamily="34" charset="0"/>
                <a:ea typeface="宋体" panose="02010600030101010101" pitchFamily="2" charset="-122"/>
              </a:rPr>
              <a:t>一、劳动合同法概述</a:t>
            </a:r>
            <a:endParaRPr lang="zh-CN" altLang="en-US" sz="2400" b="1" dirty="0">
              <a:solidFill>
                <a:srgbClr val="000000"/>
              </a:solidFill>
              <a:latin typeface="Arial" panose="020B0604020202020204" pitchFamily="34" charset="0"/>
              <a:ea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Rectangle 2"/>
          <p:cNvSpPr>
            <a:spLocks noGrp="1" noRot="1"/>
          </p:cNvSpPr>
          <p:nvPr>
            <p:ph type="title"/>
          </p:nvPr>
        </p:nvSpPr>
        <p:spPr>
          <a:xfrm>
            <a:off x="3792538" y="260350"/>
            <a:ext cx="6875462" cy="647700"/>
          </a:xfrm>
        </p:spPr>
        <p:txBody>
          <a:bodyPr wrap="square" anchor="ctr"/>
          <a:p>
            <a:pPr lvl="0" algn="l" eaLnBrk="1" hangingPunct="1"/>
            <a:r>
              <a:rPr lang="zh-CN" altLang="en-US" sz="3200" b="1">
                <a:solidFill>
                  <a:srgbClr val="000000"/>
                </a:solidFill>
              </a:rPr>
              <a:t>二、劳动合同的类型</a:t>
            </a:r>
            <a:endParaRPr lang="zh-CN" altLang="en-US" sz="3200" b="1">
              <a:solidFill>
                <a:srgbClr val="000000"/>
              </a:solidFill>
            </a:endParaRPr>
          </a:p>
        </p:txBody>
      </p:sp>
      <p:sp>
        <p:nvSpPr>
          <p:cNvPr id="22530" name="Rectangle 6"/>
          <p:cNvSpPr>
            <a:spLocks noGrp="1" noRot="1"/>
          </p:cNvSpPr>
          <p:nvPr>
            <p:ph type="body"/>
          </p:nvPr>
        </p:nvSpPr>
        <p:spPr>
          <a:xfrm>
            <a:off x="1828800" y="1341438"/>
            <a:ext cx="8154988" cy="1655762"/>
          </a:xfrm>
        </p:spPr>
        <p:txBody>
          <a:bodyPr wrap="square" anchor="t"/>
          <a:p>
            <a:pPr lvl="0" eaLnBrk="1" hangingPunct="1"/>
            <a:r>
              <a:rPr lang="zh-CN" altLang="en-US" sz="2800">
                <a:solidFill>
                  <a:srgbClr val="000000"/>
                </a:solidFill>
              </a:rPr>
              <a:t>（一）固定期限劳动合同　</a:t>
            </a:r>
            <a:endParaRPr lang="zh-CN" altLang="en-US" sz="2800">
              <a:solidFill>
                <a:srgbClr val="000000"/>
              </a:solidFill>
            </a:endParaRPr>
          </a:p>
          <a:p>
            <a:pPr lvl="0" eaLnBrk="1" hangingPunct="1"/>
            <a:r>
              <a:rPr lang="zh-CN" altLang="en-US" sz="2800">
                <a:solidFill>
                  <a:srgbClr val="000000"/>
                </a:solidFill>
              </a:rPr>
              <a:t>（二）无固定期限劳动合同</a:t>
            </a:r>
            <a:endParaRPr lang="zh-CN" altLang="en-US" sz="2800">
              <a:solidFill>
                <a:srgbClr val="000000"/>
              </a:solidFill>
            </a:endParaRPr>
          </a:p>
          <a:p>
            <a:pPr lvl="0" eaLnBrk="1" hangingPunct="1"/>
            <a:r>
              <a:rPr lang="zh-CN" altLang="en-US" sz="2800">
                <a:solidFill>
                  <a:srgbClr val="000000"/>
                </a:solidFill>
              </a:rPr>
              <a:t>（三）以完成一定工作任务为期限的劳动合同</a:t>
            </a:r>
            <a:endParaRPr lang="zh-CN" altLang="en-US" sz="2800">
              <a:solidFill>
                <a:srgbClr val="000000"/>
              </a:solidFill>
            </a:endParaRPr>
          </a:p>
        </p:txBody>
      </p:sp>
      <p:pic>
        <p:nvPicPr>
          <p:cNvPr id="22531" name="Picture 12" descr="u=3185958968,231977013&amp;fm=23&amp;gp=0"/>
          <p:cNvPicPr>
            <a:picLocks noChangeAspect="1"/>
          </p:cNvPicPr>
          <p:nvPr/>
        </p:nvPicPr>
        <p:blipFill>
          <a:blip r:embed="rId1"/>
          <a:stretch>
            <a:fillRect/>
          </a:stretch>
        </p:blipFill>
        <p:spPr>
          <a:xfrm>
            <a:off x="2208213" y="3284538"/>
            <a:ext cx="2924175" cy="2447925"/>
          </a:xfrm>
          <a:prstGeom prst="rect">
            <a:avLst/>
          </a:prstGeom>
          <a:noFill/>
          <a:ln w="9525">
            <a:noFill/>
          </a:ln>
        </p:spPr>
      </p:pic>
      <p:pic>
        <p:nvPicPr>
          <p:cNvPr id="22532" name="Picture 13" descr="u=718558436,1329021958&amp;fm=21&amp;gp=0"/>
          <p:cNvPicPr>
            <a:picLocks noChangeAspect="1"/>
          </p:cNvPicPr>
          <p:nvPr/>
        </p:nvPicPr>
        <p:blipFill>
          <a:blip r:embed="rId2"/>
          <a:stretch>
            <a:fillRect/>
          </a:stretch>
        </p:blipFill>
        <p:spPr>
          <a:xfrm>
            <a:off x="5880100" y="3789363"/>
            <a:ext cx="3905250" cy="1905000"/>
          </a:xfrm>
          <a:prstGeom prst="rect">
            <a:avLst/>
          </a:prstGeom>
          <a:noFill/>
          <a:ln w="9525">
            <a:noFill/>
          </a:ln>
        </p:spPr>
      </p:pic>
      <p:pic>
        <p:nvPicPr>
          <p:cNvPr id="22533" name="图片 19461" descr="u=3348466900,4106656624&amp;fm=23&amp;gp=0">
            <a:hlinkClick r:id="rId3" action="ppaction://hlinksldjump"/>
          </p:cNvPr>
          <p:cNvPicPr>
            <a:picLocks noChangeAspect="1"/>
          </p:cNvPicPr>
          <p:nvPr/>
        </p:nvPicPr>
        <p:blipFill>
          <a:blip r:embed="rId4"/>
          <a:stretch>
            <a:fillRect/>
          </a:stretch>
        </p:blipFill>
        <p:spPr>
          <a:xfrm>
            <a:off x="9840913" y="115888"/>
            <a:ext cx="684212" cy="863600"/>
          </a:xfrm>
          <a:prstGeom prst="rect">
            <a:avLst/>
          </a:prstGeom>
          <a:noFill/>
          <a:ln w="9525">
            <a:noFill/>
          </a:ln>
        </p:spPr>
      </p:pic>
    </p:spTree>
  </p:cSld>
  <p:clrMapOvr>
    <a:masterClrMapping/>
  </p:clrMapOvr>
</p:sld>
</file>

<file path=ppt/tags/tag1.xml><?xml version="1.0" encoding="utf-8"?>
<p:tagLst xmlns:p="http://schemas.openxmlformats.org/presentationml/2006/main">
  <p:tag name="KSO_WM_TEMPLATE_CATEGORY" val="custom"/>
  <p:tag name="KSO_WM_TEMPLATE_INDEX" val="4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3687</Words>
  <Application>WPS 演示</Application>
  <PresentationFormat>宽屏</PresentationFormat>
  <Paragraphs>815</Paragraphs>
  <Slides>54</Slides>
  <Notes>0</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54</vt:i4>
      </vt:variant>
    </vt:vector>
  </HeadingPairs>
  <TitlesOfParts>
    <vt:vector size="77" baseType="lpstr">
      <vt:lpstr>Arial</vt:lpstr>
      <vt:lpstr>宋体</vt:lpstr>
      <vt:lpstr>Wingdings</vt:lpstr>
      <vt:lpstr>楷体_GB2312</vt:lpstr>
      <vt:lpstr>黑体</vt:lpstr>
      <vt:lpstr>Times New Roman</vt:lpstr>
      <vt:lpstr>微软雅黑</vt:lpstr>
      <vt:lpstr>Calibri Light</vt:lpstr>
      <vt:lpstr>Calibri</vt:lpstr>
      <vt:lpstr>Arial Unicode MS</vt:lpstr>
      <vt:lpstr>华文中宋</vt:lpstr>
      <vt:lpstr>华文琥珀</vt:lpstr>
      <vt:lpstr>方正姚体</vt:lpstr>
      <vt:lpstr>华文彩云</vt:lpstr>
      <vt:lpstr>Segoe UI Black</vt:lpstr>
      <vt:lpstr>PMingLiU</vt:lpstr>
      <vt:lpstr>Gulim</vt:lpstr>
      <vt:lpstr>좋은 귀염둥이빼로</vt:lpstr>
      <vt:lpstr>Haettenschweiler</vt:lpstr>
      <vt:lpstr>MS PGothic</vt:lpstr>
      <vt:lpstr>新宋体</vt:lpstr>
      <vt:lpstr>Malgun Gothic</vt:lpstr>
      <vt:lpstr>Office 主题</vt:lpstr>
      <vt:lpstr>经济法</vt:lpstr>
      <vt:lpstr>PowerPoint 演示文稿</vt:lpstr>
      <vt:lpstr>PowerPoint 演示文稿</vt:lpstr>
      <vt:lpstr>课程内容 </vt:lpstr>
      <vt:lpstr>PowerPoint 演示文稿</vt:lpstr>
      <vt:lpstr>PowerPoint 演示文稿</vt:lpstr>
      <vt:lpstr>PowerPoint 演示文稿</vt:lpstr>
      <vt:lpstr>PowerPoint 演示文稿</vt:lpstr>
      <vt:lpstr>二、劳动合同的类型</vt:lpstr>
      <vt:lpstr>PowerPoint 演示文稿</vt:lpstr>
      <vt:lpstr>PowerPoint 演示文稿</vt:lpstr>
      <vt:lpstr>PowerPoint 演示文稿</vt:lpstr>
      <vt:lpstr>PowerPoint 演示文稿</vt:lpstr>
      <vt:lpstr>社会保险</vt:lpstr>
      <vt:lpstr>企业</vt:lpstr>
      <vt:lpstr>公司与个人独资企业</vt:lpstr>
      <vt:lpstr>个人独资企业是法人吗？</vt:lpstr>
      <vt:lpstr>PowerPoint 演示文稿</vt:lpstr>
      <vt:lpstr>PowerPoint 演示文稿</vt:lpstr>
      <vt:lpstr>PowerPoint 演示文稿</vt:lpstr>
      <vt:lpstr>PowerPoint 演示文稿</vt:lpstr>
      <vt:lpstr>公司法 </vt:lpstr>
      <vt:lpstr>PowerPoint 演示文稿</vt:lpstr>
      <vt:lpstr>PowerPoint 演示文稿</vt:lpstr>
      <vt:lpstr>公司的开始</vt:lpstr>
      <vt:lpstr>股东的权利</vt:lpstr>
      <vt:lpstr>董、监、高的资格和义务</vt:lpstr>
      <vt:lpstr>有限责任公司三会的职权及议事方式</vt:lpstr>
      <vt:lpstr>四、董、监、高的资格和义务</vt:lpstr>
      <vt:lpstr>PowerPoint 演示文稿</vt:lpstr>
      <vt:lpstr>案例</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5、合同的变更、转让和终止</vt:lpstr>
      <vt:lpstr>PowerPoint 演示文稿</vt:lpstr>
      <vt:lpstr>PowerPoint 演示文稿</vt:lpstr>
      <vt:lpstr>6、违约责任与缔约过失责任</vt:lpstr>
      <vt:lpstr>违约责任</vt:lpstr>
      <vt:lpstr>PowerPoint 演示文稿</vt:lpstr>
      <vt:lpstr>PowerPoint 演示文稿</vt:lpstr>
      <vt:lpstr>PowerPoint 演示文稿</vt:lpstr>
      <vt:lpstr>一、消费者判断</vt:lpstr>
      <vt:lpstr>二、消费者权利</vt:lpstr>
      <vt:lpstr>PowerPoint 演示文稿</vt:lpstr>
      <vt:lpstr>三、争议解决途径</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Gaoyang</dc:creator>
  <cp:lastModifiedBy>   无名</cp:lastModifiedBy>
  <cp:revision>69</cp:revision>
  <dcterms:created xsi:type="dcterms:W3CDTF">2015-05-05T08:02:00Z</dcterms:created>
  <dcterms:modified xsi:type="dcterms:W3CDTF">2018-06-06T02:18:51Z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2052-10.1.0.7400</vt:lpwstr>
  </property>
</Properties>
</file>