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sldIdLst>
    <p:sldId id="257" r:id="rId3"/>
    <p:sldId id="258" r:id="rId4"/>
    <p:sldId id="259" r:id="rId5"/>
    <p:sldId id="260"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261" r:id="rId28"/>
    <p:sldId id="262" r:id="rId29"/>
    <p:sldId id="263" r:id="rId30"/>
    <p:sldId id="264" r:id="rId31"/>
    <p:sldId id="265" r:id="rId32"/>
    <p:sldId id="266" r:id="rId33"/>
    <p:sldId id="267" r:id="rId34"/>
    <p:sldId id="268" r:id="rId35"/>
    <p:sldId id="301" r:id="rId36"/>
    <p:sldId id="300" r:id="rId37"/>
    <p:sldId id="269" r:id="rId38"/>
    <p:sldId id="279" r:id="rId39"/>
    <p:sldId id="299" r:id="rId40"/>
    <p:sldId id="270" r:id="rId41"/>
    <p:sldId id="277" r:id="rId42"/>
    <p:sldId id="278" r:id="rId43"/>
    <p:sldId id="271" r:id="rId44"/>
    <p:sldId id="272" r:id="rId45"/>
    <p:sldId id="280" r:id="rId46"/>
    <p:sldId id="281" r:id="rId47"/>
    <p:sldId id="282" r:id="rId48"/>
    <p:sldId id="284" r:id="rId49"/>
    <p:sldId id="286" r:id="rId50"/>
    <p:sldId id="287" r:id="rId51"/>
    <p:sldId id="274" r:id="rId52"/>
    <p:sldId id="289" r:id="rId53"/>
    <p:sldId id="290" r:id="rId54"/>
    <p:sldId id="275" r:id="rId55"/>
    <p:sldId id="276" r:id="rId5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j" initial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1" Type="http://schemas.openxmlformats.org/officeDocument/2006/relationships/commentAuthors" Target="commentAuthors.xml"/><Relationship Id="rId60" Type="http://schemas.openxmlformats.org/officeDocument/2006/relationships/tableStyles" Target="tableStyles.xml"/><Relationship Id="rId6" Type="http://schemas.openxmlformats.org/officeDocument/2006/relationships/slide" Target="slides/slide4.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notesMaster" Target="notesMasters/notesMaster1.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325438"/>
            <a:ext cx="10972800" cy="58007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slide" Target="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baike.baidu.com/view/64422.htm" TargetMode="Externa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slide" Target="slide1.xml"/><Relationship Id="rId4" Type="http://schemas.openxmlformats.org/officeDocument/2006/relationships/image" Target="../media/image21.GIF"/><Relationship Id="rId3" Type="http://schemas.openxmlformats.org/officeDocument/2006/relationships/slide" Target="slide40.xml"/><Relationship Id="rId2" Type="http://schemas.openxmlformats.org/officeDocument/2006/relationships/image" Target="../media/image20.jpeg"/><Relationship Id="rId1"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41.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43.xml"/><Relationship Id="rId2" Type="http://schemas.openxmlformats.org/officeDocument/2006/relationships/slide" Target="slide1.xml"/><Relationship Id="rId1" Type="http://schemas.openxmlformats.org/officeDocument/2006/relationships/slide" Target="slide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45.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slide" Target="slide1.xml"/><Relationship Id="rId1" Type="http://schemas.openxmlformats.org/officeDocument/2006/relationships/image" Target="../media/image25.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slide" Target="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54.xml"/><Relationship Id="rId2" Type="http://schemas.openxmlformats.org/officeDocument/2006/relationships/slide" Target="slide53.xml"/><Relationship Id="rId1" Type="http://schemas.openxmlformats.org/officeDocument/2006/relationships/slide" Target="slide5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slide" Target="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文本框 1"/>
          <p:cNvSpPr/>
          <p:nvPr/>
        </p:nvSpPr>
        <p:spPr>
          <a:xfrm>
            <a:off x="1006475" y="516573"/>
            <a:ext cx="10086975" cy="1985010"/>
          </a:xfrm>
          <a:prstGeom prst="rect">
            <a:avLst/>
          </a:prstGeom>
          <a:noFill/>
          <a:ln w="9525">
            <a:noFill/>
          </a:ln>
        </p:spPr>
        <p:txBody>
          <a:bodyPr wrap="none" anchor="t">
            <a:spAutoFit/>
          </a:bodyPr>
          <a:p>
            <a:pPr lvl="0" algn="l"/>
            <a:r>
              <a:rPr lang="en-US" altLang="zh-CN" sz="6000" b="1" dirty="0">
                <a:solidFill>
                  <a:srgbClr val="2E2E2E"/>
                </a:solidFill>
                <a:latin typeface="Calibri" panose="020F0502020204030204" charset="0"/>
                <a:ea typeface="微软雅黑" panose="020B0503020204020204" charset="-122"/>
                <a:sym typeface="Calibri" panose="020F0502020204030204" charset="0"/>
              </a:rPr>
              <a:t>4.</a:t>
            </a:r>
            <a:r>
              <a:rPr lang="zh-CN" altLang="en-US" sz="6000" b="1" dirty="0">
                <a:solidFill>
                  <a:srgbClr val="2E2E2E"/>
                </a:solidFill>
                <a:latin typeface="Calibri" panose="020F0502020204030204" charset="0"/>
                <a:ea typeface="微软雅黑" panose="020B0503020204020204" charset="-122"/>
                <a:sym typeface="Calibri" panose="020F0502020204030204" charset="0"/>
              </a:rPr>
              <a:t>签订合同----正确把握合同，</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科学处理合同事物</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5" name="文本框 2"/>
          <p:cNvSpPr/>
          <p:nvPr/>
        </p:nvSpPr>
        <p:spPr>
          <a:xfrm>
            <a:off x="3561080" y="2760980"/>
            <a:ext cx="6598920" cy="829945"/>
          </a:xfrm>
          <a:prstGeom prst="rect">
            <a:avLst/>
          </a:prstGeom>
          <a:noFill/>
          <a:ln w="9525">
            <a:noFill/>
          </a:ln>
        </p:spPr>
        <p:txBody>
          <a:bodyPr wrap="square" anchor="t">
            <a:spAutoFit/>
          </a:bodyPr>
          <a:p>
            <a:pPr lvl="0"/>
            <a:r>
              <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4-</a:t>
            </a:r>
            <a:r>
              <a:rPr lang="en-US" altLang="zh-CN"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1</a:t>
            </a:r>
            <a:r>
              <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 签订合同</a:t>
            </a:r>
            <a:endPar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endParaRPr>
          </a:p>
        </p:txBody>
      </p:sp>
      <p:sp>
        <p:nvSpPr>
          <p:cNvPr id="2" name="文本框 3"/>
          <p:cNvSpPr/>
          <p:nvPr/>
        </p:nvSpPr>
        <p:spPr>
          <a:xfrm>
            <a:off x="5664200" y="4437063"/>
            <a:ext cx="2246313" cy="613410"/>
          </a:xfrm>
          <a:prstGeom prst="rect">
            <a:avLst/>
          </a:prstGeom>
          <a:noFill/>
          <a:ln w="9525">
            <a:noFill/>
          </a:ln>
        </p:spPr>
        <p:txBody>
          <a:bodyPr wrap="square" anchor="t">
            <a:spAutoFit/>
          </a:bodyPr>
          <a:p>
            <a:pPr lvl="0"/>
            <a:r>
              <a:rPr lang="zh-CN" altLang="en-US" sz="3200" b="1" dirty="0">
                <a:solidFill>
                  <a:srgbClr val="2E2E2E"/>
                </a:solidFill>
                <a:latin typeface="Calibri" panose="020F0502020204030204" charset="0"/>
                <a:ea typeface="微软雅黑" panose="020B0503020204020204" charset="-122"/>
                <a:sym typeface="Calibri" panose="020F0502020204030204" charset="0"/>
              </a:rPr>
              <a:t>高扬</a:t>
            </a:r>
            <a:endParaRPr lang="zh-CN" altLang="en-US" sz="32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6" name="直接连接符 8"/>
          <p:cNvSpPr/>
          <p:nvPr/>
        </p:nvSpPr>
        <p:spPr>
          <a:xfrm>
            <a:off x="4292600" y="5084763"/>
            <a:ext cx="3806825" cy="1587"/>
          </a:xfrm>
          <a:prstGeom prst="line">
            <a:avLst/>
          </a:prstGeom>
          <a:ln w="9525" cap="flat" cmpd="sng">
            <a:solidFill>
              <a:srgbClr val="2E2E2E"/>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3077" name="文本框 12"/>
          <p:cNvSpPr/>
          <p:nvPr/>
        </p:nvSpPr>
        <p:spPr>
          <a:xfrm>
            <a:off x="4249738" y="5157788"/>
            <a:ext cx="3849687" cy="429895"/>
          </a:xfrm>
          <a:prstGeom prst="rect">
            <a:avLst/>
          </a:prstGeom>
          <a:noFill/>
          <a:ln w="9525">
            <a:noFill/>
          </a:ln>
        </p:spPr>
        <p:txBody>
          <a:bodyPr wrap="square" anchor="t">
            <a:spAutoFit/>
          </a:bodyPr>
          <a:p>
            <a:pPr lvl="0" algn="ctr"/>
            <a:endParaRPr lang="zh-CN" altLang="en-US" sz="2200" dirty="0">
              <a:solidFill>
                <a:srgbClr val="2E2E2E"/>
              </a:solidFill>
              <a:latin typeface="Calibri" panose="020F0502020204030204" charset="0"/>
              <a:ea typeface="微软雅黑" panose="020B0503020204020204" charset="-122"/>
              <a:sym typeface="Calibri" panose="020F0502020204030204" charset="0"/>
            </a:endParaRPr>
          </a:p>
        </p:txBody>
      </p:sp>
      <p:pic>
        <p:nvPicPr>
          <p:cNvPr id="3078" name="图片 3078" descr="MomentCam_20150922_211017"/>
          <p:cNvPicPr>
            <a:picLocks noChangeAspect="1"/>
          </p:cNvPicPr>
          <p:nvPr/>
        </p:nvPicPr>
        <p:blipFill>
          <a:blip r:embed="rId1"/>
          <a:stretch>
            <a:fillRect/>
          </a:stretch>
        </p:blipFill>
        <p:spPr>
          <a:xfrm>
            <a:off x="379730" y="3751580"/>
            <a:ext cx="2949575" cy="3779838"/>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charRg st="0" end="3"/>
                                            </p:txEl>
                                          </p:spTgt>
                                        </p:tgtEl>
                                        <p:attrNameLst>
                                          <p:attrName>style.visibility</p:attrName>
                                        </p:attrNameLst>
                                      </p:cBhvr>
                                      <p:to>
                                        <p:strVal val="visible"/>
                                      </p:to>
                                    </p:set>
                                    <p:anim calcmode="lin" valueType="num">
                                      <p:cBhvr additive="base">
                                        <p:cTn id="7" dur="500" fill="hold"/>
                                        <p:tgtEl>
                                          <p:spTgt spid="3075">
                                            <p:txEl>
                                              <p:charRg st="0"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charRg st="0"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4074795" y="1181100"/>
            <a:ext cx="3579495" cy="49961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文本框 7169"/>
          <p:cNvSpPr txBox="1"/>
          <p:nvPr/>
        </p:nvSpPr>
        <p:spPr>
          <a:xfrm>
            <a:off x="1917700" y="331788"/>
            <a:ext cx="1808480" cy="579120"/>
          </a:xfrm>
          <a:prstGeom prst="rect">
            <a:avLst/>
          </a:prstGeom>
          <a:noFill/>
          <a:ln w="9525">
            <a:noFill/>
          </a:ln>
        </p:spPr>
        <p:txBody>
          <a:bodyPr wrap="none" anchor="t">
            <a:spAutoFit/>
          </a:bodyPr>
          <a:p>
            <a:pPr lvl="0" algn="l"/>
            <a:r>
              <a:rPr sz="3200" dirty="0">
                <a:latin typeface="Arial" panose="020B0604020202020204" pitchFamily="34" charset="0"/>
                <a:ea typeface="宋体" panose="02010600030101010101" pitchFamily="2" charset="-122"/>
              </a:rPr>
              <a:t>徙木立信</a:t>
            </a:r>
            <a:endParaRPr sz="3200" dirty="0">
              <a:latin typeface="Arial" panose="020B0604020202020204" pitchFamily="34" charset="0"/>
              <a:ea typeface="宋体" panose="02010600030101010101" pitchFamily="2" charset="-122"/>
            </a:endParaRPr>
          </a:p>
        </p:txBody>
      </p:sp>
      <p:pic>
        <p:nvPicPr>
          <p:cNvPr id="7171" name="图片 7170" descr="徙木立信"/>
          <p:cNvPicPr>
            <a:picLocks noChangeAspect="1"/>
          </p:cNvPicPr>
          <p:nvPr/>
        </p:nvPicPr>
        <p:blipFill>
          <a:blip r:embed="rId1"/>
          <a:stretch>
            <a:fillRect/>
          </a:stretch>
        </p:blipFill>
        <p:spPr>
          <a:xfrm>
            <a:off x="3575050" y="1268413"/>
            <a:ext cx="3673475" cy="4537075"/>
          </a:xfrm>
          <a:prstGeom prst="rect">
            <a:avLst/>
          </a:prstGeom>
          <a:noFill/>
          <a:ln w="9525">
            <a:noFill/>
          </a:ln>
        </p:spPr>
      </p:pic>
      <p:pic>
        <p:nvPicPr>
          <p:cNvPr id="7172" name="图片 7171" descr="商鞅"/>
          <p:cNvPicPr>
            <a:picLocks noChangeAspect="1"/>
          </p:cNvPicPr>
          <p:nvPr/>
        </p:nvPicPr>
        <p:blipFill>
          <a:blip r:embed="rId2"/>
          <a:stretch>
            <a:fillRect/>
          </a:stretch>
        </p:blipFill>
        <p:spPr>
          <a:xfrm>
            <a:off x="2351088" y="2132013"/>
            <a:ext cx="1873250" cy="23050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additive="base">
                                        <p:cTn id="13" dur="500" fill="hold"/>
                                        <p:tgtEl>
                                          <p:spTgt spid="7171"/>
                                        </p:tgtEl>
                                        <p:attrNameLst>
                                          <p:attrName>ppt_x</p:attrName>
                                        </p:attrNameLst>
                                      </p:cBhvr>
                                      <p:tavLst>
                                        <p:tav tm="0">
                                          <p:val>
                                            <p:strVal val="#ppt_x"/>
                                          </p:val>
                                        </p:tav>
                                        <p:tav tm="100000">
                                          <p:val>
                                            <p:strVal val="#ppt_x"/>
                                          </p:val>
                                        </p:tav>
                                      </p:tavLst>
                                    </p:anim>
                                    <p:anim calcmode="lin" valueType="num">
                                      <p:cBhvr additive="base">
                                        <p:cTn id="14"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7173" name="内容占位符 7172" descr="寻物启事"/>
          <p:cNvPicPr>
            <a:picLocks noChangeAspect="1"/>
          </p:cNvPicPr>
          <p:nvPr>
            <p:ph idx="1"/>
          </p:nvPr>
        </p:nvPicPr>
        <p:blipFill>
          <a:blip r:embed="rId1"/>
          <a:stretch>
            <a:fillRect/>
          </a:stretch>
        </p:blipFill>
        <p:spPr>
          <a:xfrm>
            <a:off x="4123055" y="-126365"/>
            <a:ext cx="3323590" cy="695515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ppt_x"/>
                                          </p:val>
                                        </p:tav>
                                        <p:tav tm="100000">
                                          <p:val>
                                            <p:strVal val="#ppt_x"/>
                                          </p:val>
                                        </p:tav>
                                      </p:tavLst>
                                    </p:anim>
                                    <p:anim calcmode="lin" valueType="num">
                                      <p:cBhvr additive="base">
                                        <p:cTn id="8"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标题 1"/>
          <p:cNvSpPr>
            <a:spLocks noGrp="1"/>
          </p:cNvSpPr>
          <p:nvPr>
            <p:ph type="title"/>
          </p:nvPr>
        </p:nvSpPr>
        <p:spPr/>
        <p:txBody>
          <a:bodyPr anchor="ctr"/>
          <a:p>
            <a:endParaRPr lang="zh-CN" altLang="en-US"/>
          </a:p>
        </p:txBody>
      </p:sp>
      <p:sp>
        <p:nvSpPr>
          <p:cNvPr id="3" name="内容占位符 2"/>
          <p:cNvSpPr>
            <a:spLocks noGrp="1"/>
          </p:cNvSpPr>
          <p:nvPr>
            <p:ph idx="1"/>
          </p:nvPr>
        </p:nvSpPr>
        <p:spPr>
          <a:ln>
            <a:miter/>
          </a:ln>
        </p:spPr>
        <p:txBody>
          <a:bodyPr/>
          <a:p>
            <a:pPr fontAlgn="base"/>
            <a:r>
              <a:rPr lang="zh-CN" altLang="en-US" sz="9600" strike="noStrike" noProof="1">
                <a:ln w="22225">
                  <a:solidFill>
                    <a:schemeClr val="accent2"/>
                  </a:solidFill>
                  <a:prstDash val="solid"/>
                </a:ln>
                <a:solidFill>
                  <a:schemeClr val="accent2">
                    <a:lumMod val="40000"/>
                    <a:lumOff val="60000"/>
                  </a:schemeClr>
                </a:solidFill>
                <a:effectLst/>
              </a:rPr>
              <a:t>官有政法 </a:t>
            </a:r>
            <a:endParaRPr lang="zh-CN" altLang="en-US" sz="9600" strike="noStrike" noProof="1">
              <a:ln w="22225">
                <a:solidFill>
                  <a:schemeClr val="accent2"/>
                </a:solidFill>
                <a:prstDash val="solid"/>
              </a:ln>
              <a:solidFill>
                <a:schemeClr val="accent2">
                  <a:lumMod val="40000"/>
                  <a:lumOff val="60000"/>
                </a:schemeClr>
              </a:solidFill>
              <a:effectLst/>
            </a:endParaRPr>
          </a:p>
          <a:p>
            <a:pPr fontAlgn="base"/>
            <a:r>
              <a:rPr lang="zh-CN" altLang="en-US" sz="9600" strike="noStrike" noProof="1">
                <a:ln w="22225">
                  <a:solidFill>
                    <a:schemeClr val="accent2"/>
                  </a:solidFill>
                  <a:prstDash val="solid"/>
                </a:ln>
                <a:solidFill>
                  <a:schemeClr val="accent2">
                    <a:lumMod val="40000"/>
                    <a:lumOff val="60000"/>
                  </a:schemeClr>
                </a:solidFill>
                <a:effectLst/>
              </a:rPr>
              <a:t>民从私契</a:t>
            </a:r>
            <a:endParaRPr lang="zh-CN" altLang="en-US" sz="9600" strike="noStrike" noProof="1">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直接连接符 32"/>
          <p:cNvSpPr/>
          <p:nvPr/>
        </p:nvSpPr>
        <p:spPr>
          <a:xfrm rot="5400000">
            <a:off x="3879850" y="3641725"/>
            <a:ext cx="6000750" cy="3175"/>
          </a:xfrm>
          <a:prstGeom prst="line">
            <a:avLst/>
          </a:prstGeom>
          <a:ln w="12700" cap="flat" cmpd="sng">
            <a:solidFill>
              <a:srgbClr val="8CB3E3"/>
            </a:solidFill>
            <a:prstDash val="dash"/>
            <a:round/>
            <a:headEnd type="none" w="med" len="med"/>
            <a:tailEnd type="none" w="med" len="med"/>
          </a:ln>
        </p:spPr>
        <p:txBody>
          <a:bodyPr anchor="t"/>
          <a:p>
            <a:pPr lvl="0" algn="r"/>
            <a:endParaRPr lang="zh-CN" altLang="en-US">
              <a:latin typeface="Arial" panose="020B0604020202020204" pitchFamily="34" charset="0"/>
              <a:ea typeface="宋体" panose="02010600030101010101" pitchFamily="2" charset="-122"/>
            </a:endParaRPr>
          </a:p>
        </p:txBody>
      </p:sp>
      <p:grpSp>
        <p:nvGrpSpPr>
          <p:cNvPr id="9218" name="Group 3"/>
          <p:cNvGrpSpPr/>
          <p:nvPr/>
        </p:nvGrpSpPr>
        <p:grpSpPr>
          <a:xfrm>
            <a:off x="1881188" y="1428750"/>
            <a:ext cx="4572000" cy="4064000"/>
            <a:chOff x="0" y="0"/>
            <a:chExt cx="4572000" cy="4064000"/>
          </a:xfrm>
        </p:grpSpPr>
        <p:sp>
          <p:nvSpPr>
            <p:cNvPr id="9219" name="AutoShape 4"/>
            <p:cNvSpPr/>
            <p:nvPr/>
          </p:nvSpPr>
          <p:spPr>
            <a:xfrm>
              <a:off x="959" y="0"/>
              <a:ext cx="1493490" cy="4063999"/>
            </a:xfrm>
            <a:prstGeom prst="roundRect">
              <a:avLst>
                <a:gd name="adj" fmla="val 10000"/>
              </a:avLst>
            </a:prstGeom>
            <a:gradFill rotWithShape="0">
              <a:gsLst>
                <a:gs pos="0">
                  <a:srgbClr val="5D427D">
                    <a:alpha val="100000"/>
                  </a:srgbClr>
                </a:gs>
                <a:gs pos="79999">
                  <a:srgbClr val="7A57A5">
                    <a:alpha val="100000"/>
                  </a:srgbClr>
                </a:gs>
                <a:gs pos="100000">
                  <a:srgbClr val="7A56A7">
                    <a:alpha val="100000"/>
                  </a:srgbClr>
                </a:gs>
              </a:gsLst>
              <a:lin ang="5400000" scaled="1"/>
              <a:tileRect/>
            </a:gradFill>
            <a:ln w="9525">
              <a:noFill/>
            </a:ln>
          </p:spPr>
          <p:txBody>
            <a:bodyPr anchor="t"/>
            <a:p>
              <a:pPr lvl="0" algn="l"/>
              <a:endParaRPr lang="zh-CN" altLang="en-US" b="0" dirty="0">
                <a:latin typeface="Arial" panose="020B0604020202020204" pitchFamily="34" charset="0"/>
                <a:ea typeface="宋体" panose="02010600030101010101" pitchFamily="2" charset="-122"/>
              </a:endParaRPr>
            </a:p>
          </p:txBody>
        </p:sp>
        <p:sp>
          <p:nvSpPr>
            <p:cNvPr id="9220" name="Rectangle 5"/>
            <p:cNvSpPr/>
            <p:nvPr/>
          </p:nvSpPr>
          <p:spPr>
            <a:xfrm>
              <a:off x="959" y="1625600"/>
              <a:ext cx="1493490" cy="1625600"/>
            </a:xfrm>
            <a:prstGeom prst="rect">
              <a:avLst/>
            </a:prstGeom>
            <a:noFill/>
            <a:ln w="9525">
              <a:noFill/>
            </a:ln>
          </p:spPr>
          <p:txBody>
            <a:bodyPr lIns="298704" tIns="298704" rIns="298704" bIns="298704" anchor="ctr"/>
            <a:p>
              <a:pPr lvl="0" algn="ctr">
                <a:lnSpc>
                  <a:spcPct val="90000"/>
                </a:lnSpc>
                <a:spcAft>
                  <a:spcPct val="35000"/>
                </a:spcAft>
              </a:pPr>
              <a:r>
                <a:rPr lang="zh-CN" altLang="en-US" sz="4200" dirty="0">
                  <a:solidFill>
                    <a:srgbClr val="FFFFFF"/>
                  </a:solidFill>
                  <a:latin typeface="Calibri" panose="020F0502020204030204" charset="0"/>
                  <a:ea typeface="宋体" panose="02010600030101010101" pitchFamily="2" charset="-122"/>
                  <a:sym typeface="Calibri" panose="020F0502020204030204" charset="0"/>
                </a:rPr>
                <a:t>概念</a:t>
              </a:r>
              <a:endParaRPr lang="zh-CN" altLang="en-US" dirty="0">
                <a:latin typeface="Arial" panose="020B0604020202020204" pitchFamily="34" charset="0"/>
                <a:ea typeface="宋体" panose="02010600030101010101" pitchFamily="2" charset="-122"/>
              </a:endParaRPr>
            </a:p>
          </p:txBody>
        </p:sp>
        <p:sp>
          <p:nvSpPr>
            <p:cNvPr id="9221" name="Oval 6"/>
            <p:cNvSpPr/>
            <p:nvPr/>
          </p:nvSpPr>
          <p:spPr>
            <a:xfrm>
              <a:off x="71049" y="243840"/>
              <a:ext cx="1353312" cy="1353312"/>
            </a:xfrm>
            <a:prstGeom prst="ellipse">
              <a:avLst/>
            </a:prstGeom>
            <a:solidFill>
              <a:srgbClr val="CCC5D7"/>
            </a:solidFill>
            <a:ln w="9525">
              <a:noFill/>
            </a:ln>
          </p:spPr>
          <p:txBody>
            <a:bodyPr anchor="t"/>
            <a:p>
              <a:pPr lvl="0" algn="l"/>
              <a:endParaRPr lang="zh-CN" altLang="en-US" b="0" dirty="0">
                <a:latin typeface="Arial" panose="020B0604020202020204" pitchFamily="34" charset="0"/>
                <a:ea typeface="宋体" panose="02010600030101010101" pitchFamily="2" charset="-122"/>
              </a:endParaRPr>
            </a:p>
          </p:txBody>
        </p:sp>
        <p:sp>
          <p:nvSpPr>
            <p:cNvPr id="9222" name="AutoShape 7"/>
            <p:cNvSpPr/>
            <p:nvPr/>
          </p:nvSpPr>
          <p:spPr>
            <a:xfrm>
              <a:off x="1539254" y="0"/>
              <a:ext cx="1493490" cy="4063999"/>
            </a:xfrm>
            <a:prstGeom prst="roundRect">
              <a:avLst>
                <a:gd name="adj" fmla="val 10000"/>
              </a:avLst>
            </a:prstGeom>
            <a:gradFill rotWithShape="0">
              <a:gsLst>
                <a:gs pos="0">
                  <a:srgbClr val="34448E">
                    <a:alpha val="100000"/>
                  </a:srgbClr>
                </a:gs>
                <a:gs pos="79999">
                  <a:srgbClr val="4559BA">
                    <a:alpha val="100000"/>
                  </a:srgbClr>
                </a:gs>
                <a:gs pos="100000">
                  <a:srgbClr val="4358BD">
                    <a:alpha val="100000"/>
                  </a:srgbClr>
                </a:gs>
              </a:gsLst>
              <a:lin ang="5400000" scaled="1"/>
              <a:tileRect/>
            </a:gradFill>
            <a:ln w="9525">
              <a:noFill/>
            </a:ln>
          </p:spPr>
          <p:txBody>
            <a:bodyPr anchor="t"/>
            <a:p>
              <a:pPr lvl="0" algn="l"/>
              <a:endParaRPr lang="zh-CN" altLang="en-US" b="0" dirty="0">
                <a:latin typeface="Arial" panose="020B0604020202020204" pitchFamily="34" charset="0"/>
                <a:ea typeface="宋体" panose="02010600030101010101" pitchFamily="2" charset="-122"/>
              </a:endParaRPr>
            </a:p>
          </p:txBody>
        </p:sp>
        <p:sp>
          <p:nvSpPr>
            <p:cNvPr id="9223" name="Rectangle 8"/>
            <p:cNvSpPr/>
            <p:nvPr/>
          </p:nvSpPr>
          <p:spPr>
            <a:xfrm>
              <a:off x="1539254" y="1625600"/>
              <a:ext cx="1493490" cy="1625600"/>
            </a:xfrm>
            <a:prstGeom prst="rect">
              <a:avLst/>
            </a:prstGeom>
            <a:noFill/>
            <a:ln w="9525">
              <a:noFill/>
            </a:ln>
          </p:spPr>
          <p:txBody>
            <a:bodyPr lIns="298704" tIns="298704" rIns="298704" bIns="298704" anchor="ctr"/>
            <a:p>
              <a:pPr lvl="0" algn="ctr">
                <a:lnSpc>
                  <a:spcPct val="90000"/>
                </a:lnSpc>
                <a:spcAft>
                  <a:spcPct val="35000"/>
                </a:spcAft>
              </a:pPr>
              <a:r>
                <a:rPr lang="zh-CN" altLang="en-US" sz="4200" dirty="0">
                  <a:solidFill>
                    <a:srgbClr val="FFFFFF"/>
                  </a:solidFill>
                  <a:latin typeface="Calibri" panose="020F0502020204030204" charset="0"/>
                  <a:ea typeface="宋体" panose="02010600030101010101" pitchFamily="2" charset="-122"/>
                  <a:sym typeface="Calibri" panose="020F0502020204030204" charset="0"/>
                </a:rPr>
                <a:t>特征</a:t>
              </a:r>
              <a:endParaRPr lang="zh-CN" altLang="en-US" dirty="0">
                <a:latin typeface="Arial" panose="020B0604020202020204" pitchFamily="34" charset="0"/>
                <a:ea typeface="宋体" panose="02010600030101010101" pitchFamily="2" charset="-122"/>
              </a:endParaRPr>
            </a:p>
          </p:txBody>
        </p:sp>
        <p:sp>
          <p:nvSpPr>
            <p:cNvPr id="9224" name="Oval 9"/>
            <p:cNvSpPr/>
            <p:nvPr/>
          </p:nvSpPr>
          <p:spPr>
            <a:xfrm>
              <a:off x="1609344" y="243840"/>
              <a:ext cx="1353312" cy="1353312"/>
            </a:xfrm>
            <a:prstGeom prst="ellipse">
              <a:avLst/>
            </a:prstGeom>
            <a:solidFill>
              <a:srgbClr val="BEC2DC"/>
            </a:solidFill>
            <a:ln w="9525">
              <a:noFill/>
            </a:ln>
          </p:spPr>
          <p:txBody>
            <a:bodyPr anchor="t"/>
            <a:p>
              <a:pPr lvl="0" algn="l"/>
              <a:endParaRPr lang="zh-CN" altLang="en-US" b="0" dirty="0">
                <a:latin typeface="Arial" panose="020B0604020202020204" pitchFamily="34" charset="0"/>
                <a:ea typeface="宋体" panose="02010600030101010101" pitchFamily="2" charset="-122"/>
              </a:endParaRPr>
            </a:p>
          </p:txBody>
        </p:sp>
        <p:sp>
          <p:nvSpPr>
            <p:cNvPr id="9225" name="AutoShape 10"/>
            <p:cNvSpPr/>
            <p:nvPr/>
          </p:nvSpPr>
          <p:spPr>
            <a:xfrm>
              <a:off x="3077549" y="0"/>
              <a:ext cx="1493490" cy="4063999"/>
            </a:xfrm>
            <a:prstGeom prst="roundRect">
              <a:avLst>
                <a:gd name="adj" fmla="val 10000"/>
              </a:avLst>
            </a:prstGeom>
            <a:gradFill rotWithShape="0">
              <a:gsLst>
                <a:gs pos="0">
                  <a:srgbClr val="28839D">
                    <a:alpha val="100000"/>
                  </a:srgbClr>
                </a:gs>
                <a:gs pos="79999">
                  <a:srgbClr val="35ABCE">
                    <a:alpha val="100000"/>
                  </a:srgbClr>
                </a:gs>
                <a:gs pos="100000">
                  <a:srgbClr val="32AED2">
                    <a:alpha val="100000"/>
                  </a:srgbClr>
                </a:gs>
              </a:gsLst>
              <a:lin ang="5400000" scaled="1"/>
              <a:tileRect/>
            </a:gradFill>
            <a:ln w="9525">
              <a:noFill/>
            </a:ln>
          </p:spPr>
          <p:txBody>
            <a:bodyPr anchor="t"/>
            <a:p>
              <a:pPr lvl="0" algn="l"/>
              <a:endParaRPr lang="zh-CN" altLang="en-US" b="0" dirty="0">
                <a:latin typeface="Arial" panose="020B0604020202020204" pitchFamily="34" charset="0"/>
                <a:ea typeface="宋体" panose="02010600030101010101" pitchFamily="2" charset="-122"/>
              </a:endParaRPr>
            </a:p>
          </p:txBody>
        </p:sp>
        <p:sp>
          <p:nvSpPr>
            <p:cNvPr id="9226" name="Rectangle 11"/>
            <p:cNvSpPr/>
            <p:nvPr/>
          </p:nvSpPr>
          <p:spPr>
            <a:xfrm>
              <a:off x="3077549" y="1625600"/>
              <a:ext cx="1493490" cy="1625600"/>
            </a:xfrm>
            <a:prstGeom prst="rect">
              <a:avLst/>
            </a:prstGeom>
            <a:noFill/>
            <a:ln w="9525">
              <a:noFill/>
            </a:ln>
          </p:spPr>
          <p:txBody>
            <a:bodyPr lIns="298704" tIns="298704" rIns="298704" bIns="298704" anchor="ctr"/>
            <a:p>
              <a:pPr lvl="0" algn="ctr">
                <a:lnSpc>
                  <a:spcPct val="90000"/>
                </a:lnSpc>
                <a:spcAft>
                  <a:spcPct val="35000"/>
                </a:spcAft>
              </a:pPr>
              <a:r>
                <a:rPr lang="zh-CN" altLang="en-US" sz="4200" dirty="0">
                  <a:solidFill>
                    <a:srgbClr val="FFFFFF"/>
                  </a:solidFill>
                  <a:latin typeface="Calibri" panose="020F0502020204030204" charset="0"/>
                  <a:ea typeface="宋体" panose="02010600030101010101" pitchFamily="2" charset="-122"/>
                  <a:sym typeface="Calibri" panose="020F0502020204030204" charset="0"/>
                </a:rPr>
                <a:t>分类</a:t>
              </a:r>
              <a:endParaRPr lang="zh-CN" altLang="en-US" dirty="0">
                <a:latin typeface="Arial" panose="020B0604020202020204" pitchFamily="34" charset="0"/>
                <a:ea typeface="宋体" panose="02010600030101010101" pitchFamily="2" charset="-122"/>
              </a:endParaRPr>
            </a:p>
          </p:txBody>
        </p:sp>
        <p:sp>
          <p:nvSpPr>
            <p:cNvPr id="9227" name="Oval 12"/>
            <p:cNvSpPr/>
            <p:nvPr/>
          </p:nvSpPr>
          <p:spPr>
            <a:xfrm>
              <a:off x="3147638" y="243840"/>
              <a:ext cx="1353312" cy="1353312"/>
            </a:xfrm>
            <a:prstGeom prst="ellipse">
              <a:avLst/>
            </a:prstGeom>
            <a:solidFill>
              <a:srgbClr val="BDD6E2"/>
            </a:solidFill>
            <a:ln w="9525">
              <a:noFill/>
            </a:ln>
          </p:spPr>
          <p:txBody>
            <a:bodyPr anchor="t"/>
            <a:p>
              <a:pPr lvl="0" algn="l"/>
              <a:endParaRPr lang="zh-CN" altLang="en-US" b="0" dirty="0">
                <a:latin typeface="Arial" panose="020B0604020202020204" pitchFamily="34" charset="0"/>
                <a:ea typeface="宋体" panose="02010600030101010101" pitchFamily="2" charset="-122"/>
              </a:endParaRPr>
            </a:p>
          </p:txBody>
        </p:sp>
        <p:sp>
          <p:nvSpPr>
            <p:cNvPr id="9228" name="AutoShape 13"/>
            <p:cNvSpPr/>
            <p:nvPr/>
          </p:nvSpPr>
          <p:spPr>
            <a:xfrm>
              <a:off x="182879" y="3251200"/>
              <a:ext cx="4206240" cy="609600"/>
            </a:xfrm>
            <a:prstGeom prst="leftRightArrow">
              <a:avLst>
                <a:gd name="adj1" fmla="val 50000"/>
                <a:gd name="adj2" fmla="val 49961"/>
              </a:avLst>
            </a:prstGeom>
            <a:gradFill rotWithShape="0">
              <a:gsLst>
                <a:gs pos="0">
                  <a:srgbClr val="9D99A5">
                    <a:alpha val="100000"/>
                  </a:srgbClr>
                </a:gs>
                <a:gs pos="79999">
                  <a:srgbClr val="CFC9D8">
                    <a:alpha val="100000"/>
                  </a:srgbClr>
                </a:gs>
                <a:gs pos="100000">
                  <a:srgbClr val="D0C9DA">
                    <a:alpha val="100000"/>
                  </a:srgbClr>
                </a:gs>
              </a:gsLst>
              <a:lin ang="5400000" scaled="1"/>
              <a:tileRect/>
            </a:gradFill>
            <a:ln w="9525">
              <a:noFill/>
            </a:ln>
          </p:spPr>
          <p:txBody>
            <a:bodyPr anchor="t"/>
            <a:p>
              <a:pPr lvl="0" algn="l"/>
              <a:endParaRPr lang="zh-CN" altLang="en-US" b="0" dirty="0">
                <a:latin typeface="Arial" panose="020B0604020202020204" pitchFamily="34" charset="0"/>
                <a:ea typeface="宋体" panose="02010600030101010101" pitchFamily="2" charset="-122"/>
              </a:endParaRPr>
            </a:p>
          </p:txBody>
        </p:sp>
      </p:grpSp>
      <p:sp>
        <p:nvSpPr>
          <p:cNvPr id="9229" name="文本框 8205"/>
          <p:cNvSpPr txBox="1"/>
          <p:nvPr/>
        </p:nvSpPr>
        <p:spPr>
          <a:xfrm>
            <a:off x="1917700" y="331788"/>
            <a:ext cx="2440940" cy="579120"/>
          </a:xfrm>
          <a:prstGeom prst="rect">
            <a:avLst/>
          </a:prstGeom>
          <a:noFill/>
          <a:ln w="9525">
            <a:noFill/>
          </a:ln>
        </p:spPr>
        <p:txBody>
          <a:bodyPr wrap="none" anchor="t">
            <a:spAutoFit/>
          </a:bodyPr>
          <a:p>
            <a:pPr lvl="0" algn="l"/>
            <a:r>
              <a:rPr lang="en-US" altLang="x-none" sz="3200" dirty="0">
                <a:latin typeface="Arial" panose="020B0604020202020204" pitchFamily="34" charset="0"/>
                <a:ea typeface="宋体" panose="02010600030101010101" pitchFamily="2" charset="-122"/>
              </a:rPr>
              <a:t>1</a:t>
            </a:r>
            <a:r>
              <a:rPr lang="zh-CN" altLang="en-US" sz="3200" dirty="0">
                <a:latin typeface="Arial" panose="020B0604020202020204" pitchFamily="34" charset="0"/>
                <a:ea typeface="宋体" panose="02010600030101010101" pitchFamily="2" charset="-122"/>
              </a:rPr>
              <a:t>、合同概述</a:t>
            </a:r>
            <a:endParaRPr lang="zh-CN" altLang="en-US" sz="3200" dirty="0">
              <a:latin typeface="Arial" panose="020B0604020202020204" pitchFamily="34" charset="0"/>
              <a:ea typeface="宋体" panose="02010600030101010101" pitchFamily="2" charset="-122"/>
            </a:endParaRPr>
          </a:p>
        </p:txBody>
      </p:sp>
      <p:sp>
        <p:nvSpPr>
          <p:cNvPr id="9230" name="文本框 8206"/>
          <p:cNvSpPr txBox="1"/>
          <p:nvPr/>
        </p:nvSpPr>
        <p:spPr>
          <a:xfrm>
            <a:off x="5375275" y="2060575"/>
            <a:ext cx="676910" cy="518160"/>
          </a:xfrm>
          <a:prstGeom prst="rect">
            <a:avLst/>
          </a:prstGeom>
          <a:noFill/>
          <a:ln w="9525">
            <a:noFill/>
          </a:ln>
        </p:spPr>
        <p:txBody>
          <a:bodyPr wrap="none" anchor="t">
            <a:spAutoFit/>
          </a:bodyPr>
          <a:p>
            <a:pPr lvl="0" algn="l"/>
            <a:r>
              <a:rPr lang="en-US" altLang="x-none" sz="2800" dirty="0">
                <a:latin typeface="Arial" panose="020B0604020202020204" pitchFamily="34" charset="0"/>
                <a:ea typeface="宋体" panose="02010600030101010101" pitchFamily="2" charset="-122"/>
              </a:rPr>
              <a:t>1.3</a:t>
            </a:r>
            <a:endParaRPr lang="en-US" altLang="x-none" sz="2800" dirty="0">
              <a:latin typeface="Arial" panose="020B0604020202020204" pitchFamily="34" charset="0"/>
              <a:ea typeface="宋体" panose="02010600030101010101" pitchFamily="2" charset="-122"/>
            </a:endParaRPr>
          </a:p>
        </p:txBody>
      </p:sp>
      <p:sp>
        <p:nvSpPr>
          <p:cNvPr id="9231" name="文本框 8207"/>
          <p:cNvSpPr txBox="1"/>
          <p:nvPr/>
        </p:nvSpPr>
        <p:spPr>
          <a:xfrm>
            <a:off x="3862388" y="2132013"/>
            <a:ext cx="676910" cy="518160"/>
          </a:xfrm>
          <a:prstGeom prst="rect">
            <a:avLst/>
          </a:prstGeom>
          <a:noFill/>
          <a:ln w="9525">
            <a:noFill/>
          </a:ln>
        </p:spPr>
        <p:txBody>
          <a:bodyPr wrap="none" anchor="t">
            <a:spAutoFit/>
          </a:bodyPr>
          <a:p>
            <a:pPr lvl="0" algn="l"/>
            <a:r>
              <a:rPr lang="en-US" altLang="x-none" sz="2800" dirty="0">
                <a:latin typeface="Arial" panose="020B0604020202020204" pitchFamily="34" charset="0"/>
                <a:ea typeface="宋体" panose="02010600030101010101" pitchFamily="2" charset="-122"/>
              </a:rPr>
              <a:t>1.2</a:t>
            </a:r>
            <a:endParaRPr lang="en-US" altLang="x-none" sz="2800" dirty="0">
              <a:latin typeface="Arial" panose="020B0604020202020204" pitchFamily="34" charset="0"/>
              <a:ea typeface="宋体" panose="02010600030101010101" pitchFamily="2" charset="-122"/>
            </a:endParaRPr>
          </a:p>
        </p:txBody>
      </p:sp>
      <p:sp>
        <p:nvSpPr>
          <p:cNvPr id="9232" name="文本框 8208"/>
          <p:cNvSpPr txBox="1"/>
          <p:nvPr/>
        </p:nvSpPr>
        <p:spPr>
          <a:xfrm>
            <a:off x="2422525" y="2154238"/>
            <a:ext cx="676910" cy="518160"/>
          </a:xfrm>
          <a:prstGeom prst="rect">
            <a:avLst/>
          </a:prstGeom>
          <a:noFill/>
          <a:ln w="9525">
            <a:noFill/>
          </a:ln>
        </p:spPr>
        <p:txBody>
          <a:bodyPr wrap="none" anchor="t">
            <a:spAutoFit/>
          </a:bodyPr>
          <a:p>
            <a:pPr lvl="0" algn="l"/>
            <a:r>
              <a:rPr lang="en-US" altLang="x-none" sz="2800" dirty="0">
                <a:latin typeface="Arial" panose="020B0604020202020204" pitchFamily="34" charset="0"/>
                <a:ea typeface="宋体" panose="02010600030101010101" pitchFamily="2" charset="-122"/>
              </a:rPr>
              <a:t>1.1</a:t>
            </a:r>
            <a:endParaRPr lang="en-US" altLang="x-none" sz="2800" dirty="0">
              <a:latin typeface="Arial" panose="020B0604020202020204" pitchFamily="34" charset="0"/>
              <a:ea typeface="宋体" panose="02010600030101010101" pitchFamily="2" charset="-122"/>
            </a:endParaRPr>
          </a:p>
        </p:txBody>
      </p:sp>
      <p:pic>
        <p:nvPicPr>
          <p:cNvPr id="9233" name="图片 8209" descr="中华人民共和国合同法"/>
          <p:cNvPicPr>
            <a:picLocks noChangeAspect="1"/>
          </p:cNvPicPr>
          <p:nvPr/>
        </p:nvPicPr>
        <p:blipFill>
          <a:blip r:embed="rId1"/>
          <a:stretch>
            <a:fillRect/>
          </a:stretch>
        </p:blipFill>
        <p:spPr>
          <a:xfrm>
            <a:off x="7104063" y="619125"/>
            <a:ext cx="2809875" cy="4249738"/>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文本占位符 9217"/>
          <p:cNvSpPr>
            <a:spLocks noGrp="1"/>
          </p:cNvSpPr>
          <p:nvPr>
            <p:ph idx="1"/>
          </p:nvPr>
        </p:nvSpPr>
        <p:spPr/>
        <p:txBody>
          <a:bodyPr anchor="t"/>
          <a:p>
            <a:r>
              <a:rPr lang="en-US" altLang="x-none" b="1" dirty="0"/>
              <a:t>1.1  </a:t>
            </a:r>
            <a:r>
              <a:rPr lang="zh-CN" altLang="en-US" b="1" dirty="0"/>
              <a:t>概念</a:t>
            </a:r>
            <a:endParaRPr lang="zh-CN" altLang="en-US" b="1" dirty="0"/>
          </a:p>
          <a:p>
            <a:r>
              <a:rPr lang="zh-CN" altLang="en-US" b="1" dirty="0"/>
              <a:t>     合同是平等主体的</a:t>
            </a:r>
            <a:r>
              <a:rPr lang="zh-CN" altLang="en-US" b="1" dirty="0">
                <a:solidFill>
                  <a:srgbClr val="CC0000"/>
                </a:solidFill>
              </a:rPr>
              <a:t>自然人、法人、其他组织</a:t>
            </a:r>
            <a:r>
              <a:rPr lang="zh-CN" altLang="en-US" b="1" dirty="0"/>
              <a:t>之间</a:t>
            </a:r>
            <a:r>
              <a:rPr lang="zh-CN" altLang="en-US" b="1" dirty="0">
                <a:solidFill>
                  <a:srgbClr val="CC0000"/>
                </a:solidFill>
              </a:rPr>
              <a:t>设立、变更、终止民事权利义务关系</a:t>
            </a:r>
            <a:r>
              <a:rPr lang="zh-CN" altLang="en-US" b="1" dirty="0"/>
              <a:t>的</a:t>
            </a:r>
            <a:r>
              <a:rPr lang="zh-CN" altLang="en-US" b="1" dirty="0">
                <a:solidFill>
                  <a:srgbClr val="CC0000"/>
                </a:solidFill>
              </a:rPr>
              <a:t>协议</a:t>
            </a:r>
            <a:r>
              <a:rPr lang="zh-CN" altLang="en-US" b="1" dirty="0"/>
              <a:t>。</a:t>
            </a:r>
            <a:endParaRPr lang="zh-CN" altLang="en-US" b="1" dirty="0"/>
          </a:p>
          <a:p>
            <a:endParaRPr lang="zh-CN" altLang="en-US" b="1" dirty="0"/>
          </a:p>
        </p:txBody>
      </p:sp>
      <p:sp>
        <p:nvSpPr>
          <p:cNvPr id="10242" name="文本框 9218"/>
          <p:cNvSpPr txBox="1"/>
          <p:nvPr/>
        </p:nvSpPr>
        <p:spPr>
          <a:xfrm>
            <a:off x="1917700" y="331788"/>
            <a:ext cx="2440940" cy="579120"/>
          </a:xfrm>
          <a:prstGeom prst="rect">
            <a:avLst/>
          </a:prstGeom>
          <a:noFill/>
          <a:ln w="9525">
            <a:noFill/>
          </a:ln>
        </p:spPr>
        <p:txBody>
          <a:bodyPr wrap="none" anchor="t">
            <a:spAutoFit/>
          </a:bodyPr>
          <a:p>
            <a:pPr lvl="0" algn="l"/>
            <a:r>
              <a:rPr lang="en-US" altLang="x-none" sz="3200" dirty="0">
                <a:latin typeface="Arial" panose="020B0604020202020204" pitchFamily="34" charset="0"/>
                <a:ea typeface="宋体" panose="02010600030101010101" pitchFamily="2" charset="-122"/>
              </a:rPr>
              <a:t>1</a:t>
            </a:r>
            <a:r>
              <a:rPr lang="zh-CN" altLang="en-US" sz="3200" dirty="0">
                <a:latin typeface="Arial" panose="020B0604020202020204" pitchFamily="34" charset="0"/>
                <a:ea typeface="宋体" panose="02010600030101010101" pitchFamily="2" charset="-122"/>
              </a:rPr>
              <a:t>、合同概述</a:t>
            </a:r>
            <a:endParaRPr lang="zh-CN" altLang="en-US" sz="3200" dirty="0">
              <a:latin typeface="Arial" panose="020B0604020202020204" pitchFamily="34" charset="0"/>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文本占位符 10241"/>
          <p:cNvSpPr>
            <a:spLocks noGrp="1"/>
          </p:cNvSpPr>
          <p:nvPr>
            <p:ph idx="1"/>
          </p:nvPr>
        </p:nvSpPr>
        <p:spPr>
          <a:xfrm>
            <a:off x="1524000" y="1268413"/>
            <a:ext cx="9471025" cy="4525963"/>
          </a:xfrm>
          <a:ln>
            <a:miter/>
          </a:ln>
        </p:spPr>
        <p:txBody>
          <a:bodyPr/>
          <a:p>
            <a:pPr fontAlgn="base"/>
            <a:r>
              <a:rPr lang="en-US" altLang="x-none" b="1" strike="noStrike" noProof="1" dirty="0"/>
              <a:t>1.2 </a:t>
            </a:r>
            <a:r>
              <a:rPr lang="zh-CN" altLang="en-US" b="1" strike="noStrike" noProof="1" dirty="0"/>
              <a:t>特征</a:t>
            </a:r>
            <a:endParaRPr lang="zh-CN" altLang="en-US" b="1" strike="noStrike" noProof="1" dirty="0"/>
          </a:p>
          <a:p>
            <a:pPr eaLnBrk="1" fontAlgn="base" hangingPunct="1">
              <a:buNone/>
            </a:pPr>
            <a:r>
              <a:rPr lang="zh-CN" altLang="en-US" b="1" strike="noStrike" noProof="1" dirty="0">
                <a:effectLst>
                  <a:outerShdw blurRad="38100" dist="38100" dir="2700000">
                    <a:srgbClr val="C0C0C0"/>
                  </a:outerShdw>
                </a:effectLst>
                <a:latin typeface="楷体_GB2312" pitchFamily="1" charset="-122"/>
                <a:ea typeface="楷体_GB2312" pitchFamily="1" charset="-122"/>
              </a:rPr>
              <a:t>（</a:t>
            </a:r>
            <a:r>
              <a:rPr lang="en-US" altLang="x-none" b="1" strike="noStrike" noProof="1" dirty="0">
                <a:effectLst>
                  <a:outerShdw blurRad="38100" dist="38100" dir="2700000">
                    <a:srgbClr val="C0C0C0"/>
                  </a:outerShdw>
                </a:effectLst>
                <a:latin typeface="楷体_GB2312" pitchFamily="1" charset="-122"/>
                <a:ea typeface="楷体_GB2312" pitchFamily="1" charset="-122"/>
              </a:rPr>
              <a:t>1</a:t>
            </a:r>
            <a:r>
              <a:rPr lang="zh-CN" altLang="en-US" b="1" strike="noStrike" noProof="1" dirty="0">
                <a:effectLst>
                  <a:outerShdw blurRad="38100" dist="38100" dir="2700000">
                    <a:srgbClr val="C0C0C0"/>
                  </a:outerShdw>
                </a:effectLst>
                <a:latin typeface="楷体_GB2312" pitchFamily="1" charset="-122"/>
                <a:ea typeface="楷体_GB2312" pitchFamily="1" charset="-122"/>
              </a:rPr>
              <a:t>）主体特征</a:t>
            </a:r>
            <a:endParaRPr lang="zh-CN" altLang="en-US" b="1" strike="noStrike" noProof="1" dirty="0">
              <a:effectLst>
                <a:outerShdw blurRad="38100" dist="38100" dir="2700000">
                  <a:srgbClr val="C0C0C0"/>
                </a:outerShdw>
              </a:effectLst>
              <a:latin typeface="楷体_GB2312" pitchFamily="1" charset="-122"/>
              <a:ea typeface="楷体_GB2312" pitchFamily="1" charset="-122"/>
            </a:endParaRPr>
          </a:p>
          <a:p>
            <a:pPr eaLnBrk="1" fontAlgn="base" hangingPunct="1">
              <a:buNone/>
            </a:pPr>
            <a:r>
              <a:rPr lang="zh-CN" altLang="en-US" b="1" strike="noStrike" noProof="1" dirty="0">
                <a:effectLst>
                  <a:outerShdw blurRad="38100" dist="38100" dir="2700000">
                    <a:srgbClr val="C0C0C0"/>
                  </a:outerShdw>
                </a:effectLst>
                <a:latin typeface="楷体_GB2312" pitchFamily="1" charset="-122"/>
                <a:ea typeface="楷体_GB2312" pitchFamily="1" charset="-122"/>
              </a:rPr>
              <a:t>   合同是地位</a:t>
            </a:r>
            <a:r>
              <a:rPr lang="zh-CN" altLang="en-US" b="1" strike="noStrike" noProof="1" dirty="0">
                <a:solidFill>
                  <a:srgbClr val="FF0000"/>
                </a:solidFill>
                <a:effectLst>
                  <a:outerShdw blurRad="38100" dist="38100" dir="2700000">
                    <a:srgbClr val="C0C0C0"/>
                  </a:outerShdw>
                </a:effectLst>
                <a:latin typeface="楷体_GB2312" pitchFamily="1" charset="-122"/>
                <a:ea typeface="楷体_GB2312" pitchFamily="1" charset="-122"/>
              </a:rPr>
              <a:t>平等</a:t>
            </a:r>
            <a:r>
              <a:rPr lang="zh-CN" altLang="en-US" b="1" strike="noStrike" noProof="1" dirty="0">
                <a:effectLst>
                  <a:outerShdw blurRad="38100" dist="38100" dir="2700000">
                    <a:srgbClr val="C0C0C0"/>
                  </a:outerShdw>
                </a:effectLst>
                <a:latin typeface="楷体_GB2312" pitchFamily="1" charset="-122"/>
                <a:ea typeface="楷体_GB2312" pitchFamily="1" charset="-122"/>
              </a:rPr>
              <a:t>的法律主体之间的法律行为。</a:t>
            </a:r>
            <a:endParaRPr lang="zh-CN" altLang="en-US" b="1" strike="noStrike" noProof="1" dirty="0">
              <a:effectLst>
                <a:outerShdw blurRad="38100" dist="38100" dir="2700000">
                  <a:srgbClr val="C0C0C0"/>
                </a:outerShdw>
              </a:effectLst>
              <a:latin typeface="楷体_GB2312" pitchFamily="1" charset="-122"/>
              <a:ea typeface="楷体_GB2312" pitchFamily="1" charset="-122"/>
            </a:endParaRPr>
          </a:p>
          <a:p>
            <a:pPr eaLnBrk="1" fontAlgn="base" hangingPunct="1">
              <a:buNone/>
            </a:pPr>
            <a:r>
              <a:rPr lang="zh-CN" altLang="en-US" b="1" strike="noStrike" noProof="1" dirty="0">
                <a:effectLst>
                  <a:outerShdw blurRad="38100" dist="38100" dir="2700000">
                    <a:srgbClr val="C0C0C0"/>
                  </a:outerShdw>
                </a:effectLst>
                <a:latin typeface="楷体_GB2312" pitchFamily="1" charset="-122"/>
                <a:ea typeface="楷体_GB2312" pitchFamily="1" charset="-122"/>
              </a:rPr>
              <a:t>（</a:t>
            </a:r>
            <a:r>
              <a:rPr lang="en-US" altLang="x-none" b="1" strike="noStrike" noProof="1" dirty="0">
                <a:effectLst>
                  <a:outerShdw blurRad="38100" dist="38100" dir="2700000">
                    <a:srgbClr val="C0C0C0"/>
                  </a:outerShdw>
                </a:effectLst>
                <a:latin typeface="楷体_GB2312" pitchFamily="1" charset="-122"/>
                <a:ea typeface="楷体_GB2312" pitchFamily="1" charset="-122"/>
              </a:rPr>
              <a:t>2</a:t>
            </a:r>
            <a:r>
              <a:rPr lang="zh-CN" altLang="en-US" b="1" strike="noStrike" noProof="1" dirty="0">
                <a:effectLst>
                  <a:outerShdw blurRad="38100" dist="38100" dir="2700000">
                    <a:srgbClr val="C0C0C0"/>
                  </a:outerShdw>
                </a:effectLst>
                <a:latin typeface="楷体_GB2312" pitchFamily="1" charset="-122"/>
                <a:ea typeface="楷体_GB2312" pitchFamily="1" charset="-122"/>
              </a:rPr>
              <a:t>）目的特征</a:t>
            </a:r>
            <a:endParaRPr lang="zh-CN" altLang="en-US" b="1" strike="noStrike" noProof="1" dirty="0">
              <a:effectLst>
                <a:outerShdw blurRad="38100" dist="38100" dir="2700000">
                  <a:srgbClr val="C0C0C0"/>
                </a:outerShdw>
              </a:effectLst>
              <a:latin typeface="楷体_GB2312" pitchFamily="1" charset="-122"/>
              <a:ea typeface="楷体_GB2312" pitchFamily="1" charset="-122"/>
            </a:endParaRPr>
          </a:p>
          <a:p>
            <a:pPr fontAlgn="b">
              <a:spcBef>
                <a:spcPct val="0"/>
              </a:spcBef>
              <a:buNone/>
            </a:pPr>
            <a:r>
              <a:rPr lang="zh-CN" altLang="en-US" b="1" strike="noStrike" noProof="1" dirty="0">
                <a:effectLst>
                  <a:outerShdw blurRad="38100" dist="38100" dir="2700000">
                    <a:srgbClr val="C0C0C0"/>
                  </a:outerShdw>
                </a:effectLst>
                <a:latin typeface="楷体_GB2312" pitchFamily="1" charset="-122"/>
                <a:ea typeface="楷体_GB2312" pitchFamily="1" charset="-122"/>
              </a:rPr>
              <a:t>   以</a:t>
            </a:r>
            <a:r>
              <a:rPr lang="zh-CN" altLang="en-US" b="1" strike="noStrike" noProof="1" dirty="0">
                <a:solidFill>
                  <a:srgbClr val="FF0000"/>
                </a:solidFill>
                <a:effectLst>
                  <a:outerShdw blurRad="38100" dist="38100" dir="2700000">
                    <a:srgbClr val="C0C0C0"/>
                  </a:outerShdw>
                </a:effectLst>
                <a:latin typeface="楷体_GB2312" pitchFamily="1" charset="-122"/>
                <a:ea typeface="楷体_GB2312" pitchFamily="1" charset="-122"/>
              </a:rPr>
              <a:t>产生、变更、终止</a:t>
            </a:r>
            <a:r>
              <a:rPr lang="zh-CN" altLang="en-US" b="1" strike="noStrike" noProof="1" dirty="0">
                <a:effectLst>
                  <a:outerShdw blurRad="38100" dist="38100" dir="2700000">
                    <a:srgbClr val="C0C0C0"/>
                  </a:outerShdw>
                </a:effectLst>
                <a:latin typeface="楷体_GB2312" pitchFamily="1" charset="-122"/>
                <a:ea typeface="楷体_GB2312" pitchFamily="1" charset="-122"/>
              </a:rPr>
              <a:t>民事权利义务关系为目的。</a:t>
            </a:r>
            <a:endParaRPr lang="zh-CN" altLang="en-US" b="1" strike="noStrike" noProof="1" dirty="0">
              <a:effectLst>
                <a:outerShdw blurRad="38100" dist="38100" dir="2700000">
                  <a:srgbClr val="C0C0C0"/>
                </a:outerShdw>
              </a:effectLst>
              <a:latin typeface="楷体_GB2312" pitchFamily="1" charset="-122"/>
              <a:ea typeface="楷体_GB2312" pitchFamily="1" charset="-122"/>
            </a:endParaRPr>
          </a:p>
          <a:p>
            <a:pPr fontAlgn="b">
              <a:spcBef>
                <a:spcPct val="0"/>
              </a:spcBef>
              <a:buNone/>
            </a:pPr>
            <a:r>
              <a:rPr lang="zh-CN" altLang="en-US" b="1" strike="noStrike" noProof="1" dirty="0">
                <a:effectLst>
                  <a:outerShdw blurRad="38100" dist="38100" dir="2700000">
                    <a:srgbClr val="C0C0C0"/>
                  </a:outerShdw>
                </a:effectLst>
                <a:latin typeface="楷体_GB2312" pitchFamily="1" charset="-122"/>
                <a:ea typeface="楷体_GB2312" pitchFamily="1" charset="-122"/>
              </a:rPr>
              <a:t>（</a:t>
            </a:r>
            <a:r>
              <a:rPr lang="en-US" altLang="x-none" b="1" strike="noStrike" noProof="1" dirty="0">
                <a:effectLst>
                  <a:outerShdw blurRad="38100" dist="38100" dir="2700000">
                    <a:srgbClr val="C0C0C0"/>
                  </a:outerShdw>
                </a:effectLst>
                <a:latin typeface="楷体_GB2312" pitchFamily="1" charset="-122"/>
                <a:ea typeface="楷体_GB2312" pitchFamily="1" charset="-122"/>
              </a:rPr>
              <a:t>3</a:t>
            </a:r>
            <a:r>
              <a:rPr lang="zh-CN" altLang="en-US" b="1" strike="noStrike" noProof="1" dirty="0">
                <a:effectLst>
                  <a:outerShdw blurRad="38100" dist="38100" dir="2700000">
                    <a:srgbClr val="C0C0C0"/>
                  </a:outerShdw>
                </a:effectLst>
                <a:latin typeface="楷体_GB2312" pitchFamily="1" charset="-122"/>
                <a:ea typeface="楷体_GB2312" pitchFamily="1" charset="-122"/>
              </a:rPr>
              <a:t>）合同的行为特征</a:t>
            </a:r>
            <a:endParaRPr lang="zh-CN" altLang="en-US" b="1" strike="noStrike" noProof="1" dirty="0">
              <a:effectLst>
                <a:outerShdw blurRad="38100" dist="38100" dir="2700000">
                  <a:srgbClr val="C0C0C0"/>
                </a:outerShdw>
              </a:effectLst>
              <a:latin typeface="楷体_GB2312" pitchFamily="1" charset="-122"/>
              <a:ea typeface="楷体_GB2312" pitchFamily="1" charset="-122"/>
            </a:endParaRPr>
          </a:p>
          <a:p>
            <a:pPr eaLnBrk="1" fontAlgn="base" hangingPunct="1">
              <a:buNone/>
            </a:pPr>
            <a:r>
              <a:rPr lang="zh-CN" altLang="en-US" b="1" strike="noStrike" noProof="1" dirty="0">
                <a:effectLst>
                  <a:outerShdw blurRad="38100" dist="38100" dir="2700000">
                    <a:srgbClr val="C0C0C0"/>
                  </a:outerShdw>
                </a:effectLst>
                <a:latin typeface="楷体_GB2312" pitchFamily="1" charset="-122"/>
                <a:ea typeface="楷体_GB2312" pitchFamily="1" charset="-122"/>
              </a:rPr>
              <a:t>   合同是一种民事行为</a:t>
            </a:r>
            <a:r>
              <a:rPr lang="en-US" altLang="x-none" b="1" strike="noStrike" noProof="1" dirty="0">
                <a:effectLst>
                  <a:outerShdw blurRad="38100" dist="38100" dir="2700000">
                    <a:srgbClr val="C0C0C0"/>
                  </a:outerShdw>
                </a:effectLst>
                <a:latin typeface="楷体_GB2312" pitchFamily="1" charset="-122"/>
                <a:ea typeface="楷体_GB2312" pitchFamily="1" charset="-122"/>
              </a:rPr>
              <a:t>,</a:t>
            </a:r>
            <a:r>
              <a:rPr lang="zh-CN" altLang="en-US" b="1" strike="noStrike" noProof="1" dirty="0">
                <a:effectLst>
                  <a:outerShdw blurRad="38100" dist="38100" dir="2700000">
                    <a:srgbClr val="C0C0C0"/>
                  </a:outerShdw>
                </a:effectLst>
                <a:latin typeface="楷体_GB2312" pitchFamily="1" charset="-122"/>
                <a:ea typeface="楷体_GB2312" pitchFamily="1" charset="-122"/>
              </a:rPr>
              <a:t>是</a:t>
            </a:r>
            <a:r>
              <a:rPr lang="zh-CN" altLang="en-US" b="1" strike="noStrike" noProof="1" dirty="0">
                <a:solidFill>
                  <a:srgbClr val="FF0000"/>
                </a:solidFill>
                <a:effectLst>
                  <a:outerShdw blurRad="38100" dist="38100" dir="2700000">
                    <a:srgbClr val="C0C0C0"/>
                  </a:outerShdw>
                </a:effectLst>
                <a:latin typeface="楷体_GB2312" pitchFamily="1" charset="-122"/>
                <a:ea typeface="楷体_GB2312" pitchFamily="1" charset="-122"/>
              </a:rPr>
              <a:t>双方</a:t>
            </a:r>
            <a:r>
              <a:rPr lang="zh-CN" altLang="en-US" b="1" strike="noStrike" noProof="1" dirty="0">
                <a:effectLst>
                  <a:outerShdw blurRad="38100" dist="38100" dir="2700000">
                    <a:srgbClr val="C0C0C0"/>
                  </a:outerShdw>
                </a:effectLst>
                <a:latin typeface="楷体_GB2312" pitchFamily="1" charset="-122"/>
                <a:ea typeface="楷体_GB2312" pitchFamily="1" charset="-122"/>
              </a:rPr>
              <a:t>民事行为。</a:t>
            </a:r>
            <a:endParaRPr lang="zh-CN" altLang="en-US" b="1" strike="noStrike" noProof="1" dirty="0">
              <a:effectLst>
                <a:outerShdw blurRad="38100" dist="38100" dir="2700000">
                  <a:srgbClr val="C0C0C0"/>
                </a:outerShdw>
              </a:effectLst>
              <a:latin typeface="楷体_GB2312" pitchFamily="1" charset="-122"/>
              <a:ea typeface="楷体_GB2312" pitchFamily="1" charset="-122"/>
            </a:endParaRPr>
          </a:p>
          <a:p>
            <a:pPr eaLnBrk="1" fontAlgn="base" hangingPunct="1">
              <a:buNone/>
            </a:pPr>
            <a:endParaRPr lang="zh-CN" altLang="en-US" b="1" strike="noStrike" noProof="1" dirty="0">
              <a:effectLst>
                <a:outerShdw blurRad="38100" dist="38100" dir="2700000">
                  <a:srgbClr val="C0C0C0"/>
                </a:outerShdw>
              </a:effectLst>
              <a:latin typeface="楷体_GB2312" pitchFamily="1" charset="-122"/>
              <a:ea typeface="楷体_GB2312" pitchFamily="1" charset="-122"/>
            </a:endParaRPr>
          </a:p>
          <a:p>
            <a:pPr fontAlgn="base"/>
            <a:endParaRPr lang="zh-CN" altLang="en-US" b="1" strike="noStrike" noProof="1" dirty="0">
              <a:effectLst>
                <a:outerShdw blurRad="38100" dist="38100" dir="2700000">
                  <a:srgbClr val="C0C0C0"/>
                </a:outerShdw>
              </a:effectLst>
              <a:latin typeface="楷体_GB2312" pitchFamily="1" charset="-122"/>
              <a:ea typeface="楷体_GB2312" pitchFamily="1" charset="-122"/>
            </a:endParaRPr>
          </a:p>
          <a:p>
            <a:pPr fontAlgn="base"/>
            <a:endParaRPr lang="zh-CN" altLang="en-US" b="1" strike="noStrike" noProof="1" dirty="0">
              <a:effectLst>
                <a:outerShdw blurRad="38100" dist="38100" dir="2700000">
                  <a:srgbClr val="C0C0C0"/>
                </a:outerShdw>
              </a:effectLst>
              <a:latin typeface="楷体_GB2312" pitchFamily="1" charset="-122"/>
              <a:ea typeface="楷体_GB2312" pitchFamily="1" charset="-122"/>
            </a:endParaRPr>
          </a:p>
        </p:txBody>
      </p:sp>
      <p:sp>
        <p:nvSpPr>
          <p:cNvPr id="11266" name="文本框 10242"/>
          <p:cNvSpPr txBox="1"/>
          <p:nvPr/>
        </p:nvSpPr>
        <p:spPr>
          <a:xfrm>
            <a:off x="1917700" y="331788"/>
            <a:ext cx="2440940" cy="579120"/>
          </a:xfrm>
          <a:prstGeom prst="rect">
            <a:avLst/>
          </a:prstGeom>
          <a:noFill/>
          <a:ln w="9525">
            <a:noFill/>
          </a:ln>
        </p:spPr>
        <p:txBody>
          <a:bodyPr wrap="none" anchor="t">
            <a:spAutoFit/>
          </a:bodyPr>
          <a:p>
            <a:pPr lvl="0" algn="l"/>
            <a:r>
              <a:rPr lang="en-US" altLang="x-none" sz="3200" dirty="0">
                <a:latin typeface="Arial" panose="020B0604020202020204" pitchFamily="34" charset="0"/>
                <a:ea typeface="宋体" panose="02010600030101010101" pitchFamily="2" charset="-122"/>
              </a:rPr>
              <a:t>1</a:t>
            </a:r>
            <a:r>
              <a:rPr lang="zh-CN" altLang="en-US" sz="3200" dirty="0">
                <a:latin typeface="Arial" panose="020B0604020202020204" pitchFamily="34" charset="0"/>
                <a:ea typeface="宋体" panose="02010600030101010101" pitchFamily="2" charset="-122"/>
              </a:rPr>
              <a:t>、合同概述</a:t>
            </a:r>
            <a:endParaRPr lang="zh-CN" altLang="en-US" sz="3200" dirty="0">
              <a:latin typeface="Arial" panose="020B0604020202020204" pitchFamily="34"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占位符 11265"/>
          <p:cNvSpPr>
            <a:spLocks noGrp="1"/>
          </p:cNvSpPr>
          <p:nvPr>
            <p:ph idx="1"/>
          </p:nvPr>
        </p:nvSpPr>
        <p:spPr>
          <a:ln>
            <a:miter/>
          </a:ln>
        </p:spPr>
        <p:txBody>
          <a:bodyPr/>
          <a:p>
            <a:pPr eaLnBrk="1" fontAlgn="base" hangingPunct="1"/>
            <a:r>
              <a:rPr lang="zh-CN" altLang="en-US" b="1" strike="noStrike" noProof="1">
                <a:effectLst>
                  <a:outerShdw blurRad="38100" dist="38100" dir="2700000">
                    <a:srgbClr val="C0C0C0"/>
                  </a:outerShdw>
                </a:effectLst>
                <a:latin typeface="楷体_GB2312" pitchFamily="1" charset="-122"/>
                <a:ea typeface="楷体_GB2312" pitchFamily="1" charset="-122"/>
              </a:rPr>
              <a:t>第二条　本法所称合同是平等主体的自然人、法人、其他组织之间设立、变更、终止民事权利义务关系的协议。</a:t>
            </a:r>
            <a:endParaRPr lang="zh-CN" altLang="en-US" b="1" strike="noStrike" noProof="1">
              <a:effectLst>
                <a:outerShdw blurRad="38100" dist="38100" dir="2700000">
                  <a:srgbClr val="C0C0C0"/>
                </a:outerShdw>
              </a:effectLst>
              <a:latin typeface="楷体_GB2312" pitchFamily="1" charset="-122"/>
              <a:ea typeface="楷体_GB2312" pitchFamily="1" charset="-122"/>
            </a:endParaRPr>
          </a:p>
          <a:p>
            <a:pPr eaLnBrk="1" fontAlgn="base" hangingPunct="1"/>
            <a:r>
              <a:rPr lang="zh-CN" altLang="en-US" b="1" strike="noStrike" noProof="1">
                <a:effectLst>
                  <a:outerShdw blurRad="38100" dist="38100" dir="2700000">
                    <a:srgbClr val="C0C0C0"/>
                  </a:outerShdw>
                </a:effectLst>
                <a:latin typeface="楷体_GB2312" pitchFamily="1" charset="-122"/>
                <a:ea typeface="楷体_GB2312" pitchFamily="1" charset="-122"/>
              </a:rPr>
              <a:t>例外</a:t>
            </a:r>
            <a:endParaRPr lang="zh-CN" altLang="en-US" b="1" strike="noStrike" noProof="1">
              <a:effectLst>
                <a:outerShdw blurRad="38100" dist="38100" dir="2700000">
                  <a:srgbClr val="C0C0C0"/>
                </a:outerShdw>
              </a:effectLst>
              <a:latin typeface="楷体_GB2312" pitchFamily="1" charset="-122"/>
              <a:ea typeface="楷体_GB2312" pitchFamily="1" charset="-122"/>
            </a:endParaRPr>
          </a:p>
          <a:p>
            <a:pPr eaLnBrk="1" fontAlgn="base" hangingPunct="1">
              <a:buNone/>
            </a:pPr>
            <a:r>
              <a:rPr lang="zh-CN" altLang="en-US" b="1" strike="noStrike" noProof="1">
                <a:effectLst>
                  <a:outerShdw blurRad="38100" dist="38100" dir="2700000">
                    <a:srgbClr val="C0C0C0"/>
                  </a:outerShdw>
                </a:effectLst>
                <a:latin typeface="楷体_GB2312" pitchFamily="1" charset="-122"/>
                <a:ea typeface="楷体_GB2312" pitchFamily="1" charset="-122"/>
              </a:rPr>
              <a:t>    </a:t>
            </a:r>
            <a:r>
              <a:rPr lang="zh-CN" altLang="en-US" b="1" strike="noStrike" noProof="1">
                <a:solidFill>
                  <a:srgbClr val="FF0000"/>
                </a:solidFill>
                <a:effectLst>
                  <a:outerShdw blurRad="38100" dist="38100" dir="2700000">
                    <a:srgbClr val="C0C0C0"/>
                  </a:outerShdw>
                </a:effectLst>
                <a:latin typeface="楷体_GB2312" pitchFamily="1" charset="-122"/>
                <a:ea typeface="楷体_GB2312" pitchFamily="1" charset="-122"/>
              </a:rPr>
              <a:t>婚姻、收养、监护</a:t>
            </a:r>
            <a:r>
              <a:rPr lang="zh-CN" altLang="en-US" b="1" strike="noStrike" noProof="1">
                <a:effectLst>
                  <a:outerShdw blurRad="38100" dist="38100" dir="2700000">
                    <a:srgbClr val="C0C0C0"/>
                  </a:outerShdw>
                </a:effectLst>
                <a:latin typeface="楷体_GB2312" pitchFamily="1" charset="-122"/>
                <a:ea typeface="楷体_GB2312" pitchFamily="1" charset="-122"/>
              </a:rPr>
              <a:t>等有关身份关系的协议，适用其他法律的规定</a:t>
            </a:r>
            <a:endParaRPr lang="zh-CN" altLang="en-US" b="1" strike="noStrike" noProof="1">
              <a:effectLst>
                <a:outerShdw blurRad="38100" dist="38100" dir="2700000">
                  <a:srgbClr val="C0C0C0"/>
                </a:outerShdw>
              </a:effectLst>
              <a:latin typeface="楷体_GB2312" pitchFamily="1" charset="-122"/>
              <a:ea typeface="楷体_GB2312" pitchFamily="1" charset="-122"/>
            </a:endParaRPr>
          </a:p>
          <a:p>
            <a:pPr fontAlgn="base"/>
            <a:r>
              <a:rPr lang="zh-CN" altLang="en-US" b="1" strike="noStrike" noProof="1">
                <a:effectLst>
                  <a:outerShdw blurRad="38100" dist="38100" dir="2700000">
                    <a:srgbClr val="C0C0C0"/>
                  </a:outerShdw>
                </a:effectLst>
                <a:latin typeface="楷体_GB2312" pitchFamily="1" charset="-122"/>
                <a:ea typeface="楷体_GB2312" pitchFamily="1" charset="-122"/>
              </a:rPr>
              <a:t>第三条　合同当事人的法律地位平等，一方不得将自己的意志强加给另一方。</a:t>
            </a:r>
            <a:endParaRPr lang="zh-CN" altLang="en-US" b="1" strike="noStrike" noProof="1">
              <a:effectLst>
                <a:outerShdw blurRad="38100" dist="38100" dir="2700000">
                  <a:srgbClr val="C0C0C0"/>
                </a:outerShdw>
              </a:effectLst>
              <a:latin typeface="楷体_GB2312" pitchFamily="1" charset="-122"/>
              <a:ea typeface="楷体_GB2312" pitchFamily="1" charset="-122"/>
            </a:endParaRPr>
          </a:p>
        </p:txBody>
      </p:sp>
      <p:sp>
        <p:nvSpPr>
          <p:cNvPr id="12290" name="文本框 11266"/>
          <p:cNvSpPr txBox="1"/>
          <p:nvPr/>
        </p:nvSpPr>
        <p:spPr>
          <a:xfrm>
            <a:off x="1917700" y="331788"/>
            <a:ext cx="2440940" cy="579120"/>
          </a:xfrm>
          <a:prstGeom prst="rect">
            <a:avLst/>
          </a:prstGeom>
          <a:noFill/>
          <a:ln w="9525">
            <a:noFill/>
          </a:ln>
        </p:spPr>
        <p:txBody>
          <a:bodyPr wrap="none" anchor="t">
            <a:spAutoFit/>
          </a:bodyPr>
          <a:p>
            <a:pPr lvl="0" algn="l"/>
            <a:r>
              <a:rPr lang="en-US" altLang="x-none" sz="3200" dirty="0">
                <a:latin typeface="Arial" panose="020B0604020202020204" pitchFamily="34" charset="0"/>
                <a:ea typeface="宋体" panose="02010600030101010101" pitchFamily="2" charset="-122"/>
              </a:rPr>
              <a:t>1</a:t>
            </a:r>
            <a:r>
              <a:rPr lang="zh-CN" altLang="en-US" sz="3200" dirty="0">
                <a:latin typeface="Arial" panose="020B0604020202020204" pitchFamily="34" charset="0"/>
                <a:ea typeface="宋体" panose="02010600030101010101" pitchFamily="2" charset="-122"/>
              </a:rPr>
              <a:t>、合同概述</a:t>
            </a:r>
            <a:endParaRPr lang="zh-CN" altLang="en-US" sz="3200" dirty="0">
              <a:latin typeface="Arial" panose="020B0604020202020204" pitchFamily="34"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不属于平等主体之间订立的民事权利义务关系的协议不适用合同法。具体来说，这些关系不应当由合同法调整：(1)政府依法维护经济秩序的管理活动，属于行政管理关系，不是民事关系，适用有关政府管理的法律，不适用合同法;(2)法人、其他组织的内部管理关系，适用有关公司、企业的法律，也不适用合同法;(3)婚姻、收养、监护等有关身份关系的协议，适用其他法律的规定，也不适用合同法。</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文本占位符 12289"/>
          <p:cNvSpPr>
            <a:spLocks noGrp="1"/>
          </p:cNvSpPr>
          <p:nvPr>
            <p:ph idx="1"/>
          </p:nvPr>
        </p:nvSpPr>
        <p:spPr>
          <a:xfrm>
            <a:off x="1846263" y="1268413"/>
            <a:ext cx="8229600" cy="4525963"/>
          </a:xfrm>
          <a:ln>
            <a:miter/>
          </a:ln>
        </p:spPr>
        <p:txBody>
          <a:bodyPr/>
          <a:p>
            <a:pPr fontAlgn="base"/>
            <a:r>
              <a:rPr lang="en-US" altLang="x-none" b="1" strike="noStrike" noProof="1" dirty="0"/>
              <a:t>1.3</a:t>
            </a:r>
            <a:r>
              <a:rPr lang="zh-CN" altLang="en-US" b="1" strike="noStrike" noProof="1" dirty="0"/>
              <a:t>分类</a:t>
            </a:r>
            <a:endParaRPr lang="zh-CN" altLang="en-US" b="1" strike="noStrike" noProof="1" dirty="0"/>
          </a:p>
          <a:p>
            <a:pPr fontAlgn="base"/>
            <a:r>
              <a:rPr lang="zh-CN" altLang="en-US" b="1" strike="noStrike" noProof="1" dirty="0">
                <a:effectLst>
                  <a:outerShdw blurRad="38100" dist="38100" dir="2700000">
                    <a:srgbClr val="C0C0C0"/>
                  </a:outerShdw>
                </a:effectLst>
              </a:rPr>
              <a:t>（</a:t>
            </a:r>
            <a:r>
              <a:rPr lang="en-US" altLang="x-none" b="1" strike="noStrike" noProof="1" dirty="0">
                <a:effectLst>
                  <a:outerShdw blurRad="38100" dist="38100" dir="2700000">
                    <a:srgbClr val="C0C0C0"/>
                  </a:outerShdw>
                </a:effectLst>
              </a:rPr>
              <a:t>1</a:t>
            </a:r>
            <a:r>
              <a:rPr lang="zh-CN" altLang="en-US" b="1" strike="noStrike" noProof="1" dirty="0">
                <a:effectLst>
                  <a:outerShdw blurRad="38100" dist="38100" dir="2700000">
                    <a:srgbClr val="C0C0C0"/>
                  </a:outerShdw>
                </a:effectLst>
              </a:rPr>
              <a:t>）以法律是否设有规范并赋予一个特定的名称为标准：</a:t>
            </a:r>
            <a:endParaRPr lang="zh-CN" altLang="en-US" b="1" strike="noStrike" noProof="1" dirty="0">
              <a:effectLst>
                <a:outerShdw blurRad="38100" dist="38100" dir="2700000">
                  <a:srgbClr val="C0C0C0"/>
                </a:outerShdw>
              </a:effectLst>
            </a:endParaRPr>
          </a:p>
          <a:p>
            <a:pPr fontAlgn="base"/>
            <a:endParaRPr lang="zh-CN" altLang="en-US" b="1" strike="noStrike" noProof="1" dirty="0">
              <a:effectLst>
                <a:outerShdw blurRad="38100" dist="38100" dir="2700000">
                  <a:srgbClr val="C0C0C0"/>
                </a:outerShdw>
              </a:effectLst>
            </a:endParaRPr>
          </a:p>
          <a:p>
            <a:pPr fontAlgn="base"/>
            <a:endParaRPr lang="zh-CN" altLang="en-US" b="1" strike="noStrike" noProof="1" dirty="0">
              <a:effectLst>
                <a:outerShdw blurRad="38100" dist="38100" dir="2700000">
                  <a:srgbClr val="C0C0C0"/>
                </a:outerShdw>
              </a:effectLst>
            </a:endParaRPr>
          </a:p>
        </p:txBody>
      </p:sp>
      <p:sp>
        <p:nvSpPr>
          <p:cNvPr id="13314" name="文本框 12290"/>
          <p:cNvSpPr txBox="1"/>
          <p:nvPr/>
        </p:nvSpPr>
        <p:spPr>
          <a:xfrm>
            <a:off x="1917700" y="331788"/>
            <a:ext cx="2440940" cy="579120"/>
          </a:xfrm>
          <a:prstGeom prst="rect">
            <a:avLst/>
          </a:prstGeom>
          <a:noFill/>
          <a:ln w="9525">
            <a:noFill/>
          </a:ln>
        </p:spPr>
        <p:txBody>
          <a:bodyPr wrap="none" anchor="t">
            <a:spAutoFit/>
          </a:bodyPr>
          <a:p>
            <a:pPr lvl="0" algn="l"/>
            <a:r>
              <a:rPr lang="en-US" altLang="x-none" sz="3200" dirty="0">
                <a:latin typeface="Arial" panose="020B0604020202020204" pitchFamily="34" charset="0"/>
                <a:ea typeface="宋体" panose="02010600030101010101" pitchFamily="2" charset="-122"/>
              </a:rPr>
              <a:t>1</a:t>
            </a:r>
            <a:r>
              <a:rPr lang="zh-CN" altLang="en-US" sz="3200" dirty="0">
                <a:latin typeface="Arial" panose="020B0604020202020204" pitchFamily="34" charset="0"/>
                <a:ea typeface="宋体" panose="02010600030101010101" pitchFamily="2" charset="-122"/>
              </a:rPr>
              <a:t>、合同概述</a:t>
            </a:r>
            <a:endParaRPr lang="zh-CN" altLang="en-US" sz="3200" dirty="0">
              <a:latin typeface="Arial" panose="020B0604020202020204" pitchFamily="34" charset="0"/>
              <a:ea typeface="宋体" panose="02010600030101010101" pitchFamily="2" charset="-122"/>
            </a:endParaRPr>
          </a:p>
        </p:txBody>
      </p:sp>
      <p:grpSp>
        <p:nvGrpSpPr>
          <p:cNvPr id="13315" name="组合 12291"/>
          <p:cNvGrpSpPr/>
          <p:nvPr/>
        </p:nvGrpSpPr>
        <p:grpSpPr>
          <a:xfrm>
            <a:off x="2711450" y="3357563"/>
            <a:ext cx="7078663" cy="2092325"/>
            <a:chOff x="0" y="0"/>
            <a:chExt cx="4459" cy="1318"/>
          </a:xfrm>
        </p:grpSpPr>
        <p:cxnSp>
          <p:nvCxnSpPr>
            <p:cNvPr id="13316" name="AutoShape 5"/>
            <p:cNvCxnSpPr/>
            <p:nvPr/>
          </p:nvCxnSpPr>
          <p:spPr>
            <a:xfrm flipV="1">
              <a:off x="45" y="136"/>
              <a:ext cx="1009" cy="383"/>
            </a:xfrm>
            <a:prstGeom prst="straightConnector1">
              <a:avLst/>
            </a:prstGeom>
            <a:ln w="31750" cap="flat" cmpd="sng">
              <a:solidFill>
                <a:schemeClr val="tx1"/>
              </a:solidFill>
              <a:prstDash val="solid"/>
              <a:round/>
              <a:headEnd type="none" w="med" len="med"/>
              <a:tailEnd type="none" w="med" len="med"/>
            </a:ln>
          </p:spPr>
        </p:cxnSp>
        <p:grpSp>
          <p:nvGrpSpPr>
            <p:cNvPr id="13317" name="组合 12293"/>
            <p:cNvGrpSpPr/>
            <p:nvPr/>
          </p:nvGrpSpPr>
          <p:grpSpPr>
            <a:xfrm>
              <a:off x="0" y="0"/>
              <a:ext cx="4459" cy="1318"/>
              <a:chOff x="0" y="0"/>
              <a:chExt cx="4459" cy="1318"/>
            </a:xfrm>
          </p:grpSpPr>
          <p:cxnSp>
            <p:nvCxnSpPr>
              <p:cNvPr id="13318" name="AutoShape 4"/>
              <p:cNvCxnSpPr/>
              <p:nvPr/>
            </p:nvCxnSpPr>
            <p:spPr>
              <a:xfrm>
                <a:off x="0" y="589"/>
                <a:ext cx="960" cy="576"/>
              </a:xfrm>
              <a:prstGeom prst="straightConnector1">
                <a:avLst/>
              </a:prstGeom>
              <a:ln w="31750" cap="flat" cmpd="sng">
                <a:solidFill>
                  <a:schemeClr val="tx1"/>
                </a:solidFill>
                <a:prstDash val="solid"/>
                <a:round/>
                <a:headEnd type="none" w="med" len="med"/>
                <a:tailEnd type="none" w="med" len="med"/>
              </a:ln>
            </p:spPr>
          </p:cxnSp>
          <p:sp>
            <p:nvSpPr>
              <p:cNvPr id="12296" name="Text Box 6"/>
              <p:cNvSpPr txBox="1"/>
              <p:nvPr/>
            </p:nvSpPr>
            <p:spPr>
              <a:xfrm>
                <a:off x="1043" y="0"/>
                <a:ext cx="3153" cy="326"/>
              </a:xfrm>
              <a:prstGeom prst="rect">
                <a:avLst/>
              </a:prstGeom>
              <a:noFill/>
              <a:ln w="9525">
                <a:noFill/>
                <a:miter/>
              </a:ln>
            </p:spPr>
            <p:txBody>
              <a:bodyPr anchor="ctr">
                <a:spAutoFit/>
              </a:bodyPr>
              <a:p>
                <a:pPr lvl="0" algn="l" eaLnBrk="1" fontAlgn="b" hangingPunct="1"/>
                <a:r>
                  <a:rPr lang="zh-CN" altLang="en-US" sz="2800" b="1" strike="noStrike" noProof="1" dirty="0">
                    <a:effectLst>
                      <a:outerShdw blurRad="38100" dist="38100" dir="2700000">
                        <a:srgbClr val="C0C0C0"/>
                      </a:outerShdw>
                    </a:effectLst>
                    <a:latin typeface="Times New Roman" panose="02020603050405020304" pitchFamily="2" charset="0"/>
                    <a:ea typeface="楷体_GB2312" pitchFamily="1" charset="-122"/>
                    <a:cs typeface="+mn-ea"/>
                  </a:rPr>
                  <a:t>有名合同（典型合同） </a:t>
                </a:r>
                <a:r>
                  <a:rPr lang="en-US" altLang="x-none" sz="2800" b="1" strike="noStrike" noProof="1" dirty="0">
                    <a:effectLst>
                      <a:outerShdw blurRad="38100" dist="38100" dir="2700000">
                        <a:srgbClr val="C0C0C0"/>
                      </a:outerShdw>
                    </a:effectLst>
                    <a:latin typeface="Times New Roman" panose="02020603050405020304" pitchFamily="2" charset="0"/>
                    <a:ea typeface="楷体_GB2312" pitchFamily="1" charset="-122"/>
                    <a:cs typeface="+mn-ea"/>
                  </a:rPr>
                  <a:t>15</a:t>
                </a:r>
                <a:r>
                  <a:rPr lang="zh-CN" altLang="en-US" sz="2800" b="1" strike="noStrike" noProof="1" dirty="0">
                    <a:effectLst>
                      <a:outerShdw blurRad="38100" dist="38100" dir="2700000">
                        <a:srgbClr val="C0C0C0"/>
                      </a:outerShdw>
                    </a:effectLst>
                    <a:latin typeface="Times New Roman" panose="02020603050405020304" pitchFamily="2" charset="0"/>
                    <a:ea typeface="楷体_GB2312" pitchFamily="1" charset="-122"/>
                    <a:cs typeface="+mn-ea"/>
                  </a:rPr>
                  <a:t>种</a:t>
                </a:r>
                <a:endParaRPr lang="zh-CN" altLang="en-US" sz="2800" b="1" strike="noStrike" noProof="1" dirty="0">
                  <a:effectLst>
                    <a:outerShdw blurRad="38100" dist="38100" dir="2700000">
                      <a:srgbClr val="C0C0C0"/>
                    </a:outerShdw>
                  </a:effectLst>
                  <a:latin typeface="Times New Roman" panose="02020603050405020304" pitchFamily="2" charset="0"/>
                  <a:ea typeface="楷体_GB2312" pitchFamily="1" charset="-122"/>
                </a:endParaRPr>
              </a:p>
            </p:txBody>
          </p:sp>
          <p:sp>
            <p:nvSpPr>
              <p:cNvPr id="12297" name="Text Box 7"/>
              <p:cNvSpPr txBox="1"/>
              <p:nvPr/>
            </p:nvSpPr>
            <p:spPr>
              <a:xfrm>
                <a:off x="1043" y="915"/>
                <a:ext cx="3416" cy="403"/>
              </a:xfrm>
              <a:prstGeom prst="rect">
                <a:avLst/>
              </a:prstGeom>
              <a:noFill/>
              <a:ln w="9525">
                <a:noFill/>
                <a:miter/>
              </a:ln>
            </p:spPr>
            <p:txBody>
              <a:bodyPr anchor="ctr">
                <a:spAutoFit/>
              </a:bodyPr>
              <a:p>
                <a:pPr lvl="0" algn="l" eaLnBrk="1" fontAlgn="b" hangingPunct="1"/>
                <a:r>
                  <a:rPr lang="en-US" altLang="x-none" sz="2800" b="0" strike="noStrike" noProof="1" dirty="0">
                    <a:latin typeface="Times New Roman" panose="02020603050405020304" pitchFamily="2" charset="0"/>
                    <a:ea typeface="黑体" panose="02010609060101010101" pitchFamily="2" charset="-122"/>
                    <a:cs typeface="+mn-ea"/>
                  </a:rPr>
                  <a:t> </a:t>
                </a:r>
                <a:r>
                  <a:rPr lang="zh-CN" altLang="en-US" sz="2800" b="1" strike="noStrike" noProof="1" dirty="0">
                    <a:effectLst>
                      <a:outerShdw blurRad="38100" dist="38100" dir="2700000">
                        <a:srgbClr val="C0C0C0"/>
                      </a:outerShdw>
                    </a:effectLst>
                    <a:latin typeface="Times New Roman" panose="02020603050405020304" pitchFamily="2" charset="0"/>
                    <a:ea typeface="楷体_GB2312" pitchFamily="1" charset="-122"/>
                    <a:cs typeface="+mn-ea"/>
                  </a:rPr>
                  <a:t>无名合同（非典型合同</a:t>
                </a:r>
                <a:r>
                  <a:rPr lang="zh-CN" altLang="en-US" sz="3600" b="1" strike="noStrike" noProof="1" dirty="0">
                    <a:effectLst>
                      <a:outerShdw blurRad="38100" dist="38100" dir="2700000">
                        <a:srgbClr val="C0C0C0"/>
                      </a:outerShdw>
                    </a:effectLst>
                    <a:latin typeface="Times New Roman" panose="02020603050405020304" pitchFamily="2" charset="0"/>
                    <a:ea typeface="楷体_GB2312" pitchFamily="1" charset="-122"/>
                    <a:cs typeface="+mn-ea"/>
                  </a:rPr>
                  <a:t>）</a:t>
                </a:r>
                <a:endParaRPr lang="zh-CN" altLang="en-US" sz="3600" b="1" strike="noStrike" noProof="1" dirty="0">
                  <a:effectLst>
                    <a:outerShdw blurRad="38100" dist="38100" dir="2700000">
                      <a:srgbClr val="C0C0C0"/>
                    </a:outerShdw>
                  </a:effectLst>
                  <a:latin typeface="Times New Roman" panose="02020603050405020304" pitchFamily="2" charset="0"/>
                  <a:ea typeface="楷体_GB2312" pitchFamily="1" charset="-122"/>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4097"/>
          <p:cNvSpPr>
            <a:spLocks noGrp="1"/>
          </p:cNvSpPr>
          <p:nvPr>
            <p:ph type="title"/>
          </p:nvPr>
        </p:nvSpPr>
        <p:spPr>
          <a:xfrm>
            <a:off x="2136775" y="581025"/>
            <a:ext cx="7920038" cy="647700"/>
          </a:xfrm>
        </p:spPr>
        <p:txBody>
          <a:bodyPr anchor="ctr"/>
          <a:p>
            <a:r>
              <a:rPr lang="zh-CN" altLang="en-US" sz="3600" b="1">
                <a:solidFill>
                  <a:srgbClr val="FFD03B"/>
                </a:solidFill>
                <a:latin typeface="微软雅黑" panose="020B0503020204020204" charset="-122"/>
                <a:ea typeface="宋体" panose="02010600030101010101" pitchFamily="2" charset="-122"/>
                <a:sym typeface="微软雅黑" panose="020B0503020204020204" charset="-122"/>
              </a:rPr>
              <a:t>学习目标</a:t>
            </a:r>
            <a:endParaRPr lang="zh-CN" altLang="en-US" sz="3600" b="1">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4098" name="圆角矩形 4098"/>
          <p:cNvSpPr/>
          <p:nvPr/>
        </p:nvSpPr>
        <p:spPr>
          <a:xfrm>
            <a:off x="2438400" y="3092450"/>
            <a:ext cx="2356485" cy="3358515"/>
          </a:xfrm>
          <a:prstGeom prst="roundRect">
            <a:avLst>
              <a:gd name="adj" fmla="val 4690"/>
            </a:avLst>
          </a:prstGeom>
          <a:noFill/>
          <a:ln w="57150" cap="flat" cmpd="sng">
            <a:solidFill>
              <a:srgbClr val="88CE58"/>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099" name="圆角矩形 4099"/>
          <p:cNvSpPr/>
          <p:nvPr/>
        </p:nvSpPr>
        <p:spPr>
          <a:xfrm>
            <a:off x="2654300" y="2949575"/>
            <a:ext cx="1863725" cy="287338"/>
          </a:xfrm>
          <a:prstGeom prst="roundRect">
            <a:avLst>
              <a:gd name="adj" fmla="val 50000"/>
            </a:avLst>
          </a:prstGeom>
          <a:gradFill rotWithShape="1">
            <a:gsLst>
              <a:gs pos="0">
                <a:srgbClr val="66B828"/>
              </a:gs>
              <a:gs pos="100000">
                <a:srgbClr val="2F611D"/>
              </a:gs>
            </a:gsLst>
            <a:lin ang="5400000" scaled="1"/>
            <a:tileRect/>
          </a:gradFill>
          <a:ln w="9525">
            <a:noFill/>
          </a:ln>
        </p:spPr>
        <p:txBody>
          <a:bodyPr anchor="t"/>
          <a:p>
            <a:pPr lvl="0"/>
            <a:endParaRPr lang="zh-CN" altLang="en-US">
              <a:ea typeface="宋体" panose="02010600030101010101" pitchFamily="2" charset="-122"/>
            </a:endParaRPr>
          </a:p>
        </p:txBody>
      </p:sp>
      <p:sp>
        <p:nvSpPr>
          <p:cNvPr id="4100" name="圆角矩形 4100"/>
          <p:cNvSpPr/>
          <p:nvPr/>
        </p:nvSpPr>
        <p:spPr>
          <a:xfrm>
            <a:off x="4948238" y="2662238"/>
            <a:ext cx="2295525" cy="3155950"/>
          </a:xfrm>
          <a:prstGeom prst="roundRect">
            <a:avLst>
              <a:gd name="adj" fmla="val 4690"/>
            </a:avLst>
          </a:prstGeom>
          <a:noFill/>
          <a:ln w="57150" cap="flat" cmpd="sng">
            <a:solidFill>
              <a:srgbClr val="D79133"/>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1" name="圆角矩形 4101"/>
          <p:cNvSpPr/>
          <p:nvPr/>
        </p:nvSpPr>
        <p:spPr>
          <a:xfrm>
            <a:off x="5164138" y="2519363"/>
            <a:ext cx="1863725" cy="287337"/>
          </a:xfrm>
          <a:prstGeom prst="roundRect">
            <a:avLst>
              <a:gd name="adj" fmla="val 50000"/>
            </a:avLst>
          </a:prstGeom>
          <a:gradFill rotWithShape="1">
            <a:gsLst>
              <a:gs pos="0">
                <a:srgbClr val="D79133"/>
              </a:gs>
              <a:gs pos="100000">
                <a:srgbClr val="634318"/>
              </a:gs>
            </a:gsLst>
            <a:lin ang="5400000" scaled="1"/>
            <a:tileRect/>
          </a:gradFill>
          <a:ln w="9525">
            <a:noFill/>
          </a:ln>
        </p:spPr>
        <p:txBody>
          <a:bodyPr anchor="t"/>
          <a:p>
            <a:pPr lvl="0"/>
            <a:endParaRPr lang="zh-CN" altLang="en-US">
              <a:ea typeface="宋体" panose="02010600030101010101" pitchFamily="2" charset="-122"/>
            </a:endParaRPr>
          </a:p>
        </p:txBody>
      </p:sp>
      <p:sp>
        <p:nvSpPr>
          <p:cNvPr id="4102" name="圆角矩形 4102"/>
          <p:cNvSpPr/>
          <p:nvPr/>
        </p:nvSpPr>
        <p:spPr>
          <a:xfrm>
            <a:off x="7458075" y="2160905"/>
            <a:ext cx="2295525" cy="3442970"/>
          </a:xfrm>
          <a:prstGeom prst="roundRect">
            <a:avLst>
              <a:gd name="adj" fmla="val 4690"/>
            </a:avLst>
          </a:prstGeom>
          <a:noFill/>
          <a:ln w="57150" cap="flat" cmpd="sng">
            <a:solidFill>
              <a:srgbClr val="4B71DD"/>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3" name="圆角矩形 4103"/>
          <p:cNvSpPr/>
          <p:nvPr/>
        </p:nvSpPr>
        <p:spPr>
          <a:xfrm>
            <a:off x="7673975" y="2017713"/>
            <a:ext cx="1863725" cy="287337"/>
          </a:xfrm>
          <a:prstGeom prst="roundRect">
            <a:avLst>
              <a:gd name="adj" fmla="val 50000"/>
            </a:avLst>
          </a:prstGeom>
          <a:gradFill rotWithShape="1">
            <a:gsLst>
              <a:gs pos="0">
                <a:srgbClr val="6D8CE5"/>
              </a:gs>
              <a:gs pos="100000">
                <a:srgbClr val="32416A"/>
              </a:gs>
            </a:gsLst>
            <a:lin ang="5400000" scaled="1"/>
            <a:tileRect/>
          </a:gradFill>
          <a:ln w="9525">
            <a:noFill/>
          </a:ln>
        </p:spPr>
        <p:txBody>
          <a:bodyPr anchor="t"/>
          <a:p>
            <a:pPr lvl="0"/>
            <a:endParaRPr lang="zh-CN" altLang="en-US">
              <a:ea typeface="宋体" panose="02010600030101010101" pitchFamily="2" charset="-122"/>
            </a:endParaRPr>
          </a:p>
        </p:txBody>
      </p:sp>
      <p:sp>
        <p:nvSpPr>
          <p:cNvPr id="4104" name="任意多边形 4104"/>
          <p:cNvSpPr/>
          <p:nvPr/>
        </p:nvSpPr>
        <p:spPr>
          <a:xfrm>
            <a:off x="4016375" y="1730375"/>
            <a:ext cx="1466850" cy="1157288"/>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93D267">
                  <a:alpha val="31999"/>
                </a:srgbClr>
              </a:gs>
              <a:gs pos="100000">
                <a:srgbClr val="88CE58"/>
              </a:gs>
            </a:gsLst>
            <a:lin ang="0" scaled="1"/>
            <a:tileRect/>
          </a:gradFill>
          <a:ln w="9525">
            <a:noFill/>
          </a:ln>
        </p:spPr>
        <p:txBody>
          <a:bodyPr/>
          <a:p>
            <a:endParaRPr lang="zh-CN" altLang="en-US"/>
          </a:p>
        </p:txBody>
      </p:sp>
      <p:sp>
        <p:nvSpPr>
          <p:cNvPr id="4105" name="任意多边形 4105"/>
          <p:cNvSpPr/>
          <p:nvPr/>
        </p:nvSpPr>
        <p:spPr>
          <a:xfrm>
            <a:off x="6597650" y="1228725"/>
            <a:ext cx="1466850" cy="1155700"/>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48EED">
                  <a:alpha val="31999"/>
                </a:srgbClr>
              </a:gs>
              <a:gs pos="100000">
                <a:srgbClr val="AD83EB"/>
              </a:gs>
            </a:gsLst>
            <a:lin ang="0" scaled="1"/>
            <a:tileRect/>
          </a:gradFill>
          <a:ln w="9525">
            <a:noFill/>
          </a:ln>
        </p:spPr>
        <p:txBody>
          <a:bodyPr/>
          <a:p>
            <a:endParaRPr lang="zh-CN" altLang="en-US"/>
          </a:p>
        </p:txBody>
      </p:sp>
      <p:sp>
        <p:nvSpPr>
          <p:cNvPr id="4106" name="文本框 4106"/>
          <p:cNvSpPr txBox="1"/>
          <p:nvPr/>
        </p:nvSpPr>
        <p:spPr>
          <a:xfrm>
            <a:off x="2912745" y="2908300"/>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知识目标</a:t>
            </a:r>
            <a:endParaRPr lang="zh-CN" altLang="en-US" sz="1400" b="1">
              <a:solidFill>
                <a:srgbClr val="FFFFFF"/>
              </a:solidFill>
              <a:ea typeface="宋体" panose="02010600030101010101" pitchFamily="2" charset="-122"/>
            </a:endParaRPr>
          </a:p>
        </p:txBody>
      </p:sp>
      <p:sp>
        <p:nvSpPr>
          <p:cNvPr id="4107" name="文本框 4107"/>
          <p:cNvSpPr txBox="1"/>
          <p:nvPr/>
        </p:nvSpPr>
        <p:spPr>
          <a:xfrm>
            <a:off x="5541645" y="247808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能力目标</a:t>
            </a:r>
            <a:endParaRPr lang="zh-CN" altLang="en-US" b="1">
              <a:ea typeface="宋体" panose="02010600030101010101" pitchFamily="2" charset="-122"/>
            </a:endParaRPr>
          </a:p>
        </p:txBody>
      </p:sp>
      <p:sp>
        <p:nvSpPr>
          <p:cNvPr id="4108" name="文本框 4108"/>
          <p:cNvSpPr txBox="1"/>
          <p:nvPr/>
        </p:nvSpPr>
        <p:spPr>
          <a:xfrm>
            <a:off x="8056245" y="197643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素质目标</a:t>
            </a:r>
            <a:endParaRPr lang="zh-CN" altLang="en-US" b="1">
              <a:ea typeface="宋体" panose="02010600030101010101" pitchFamily="2" charset="-122"/>
            </a:endParaRPr>
          </a:p>
        </p:txBody>
      </p:sp>
      <p:sp>
        <p:nvSpPr>
          <p:cNvPr id="4109" name="矩形 4109"/>
          <p:cNvSpPr/>
          <p:nvPr/>
        </p:nvSpPr>
        <p:spPr>
          <a:xfrm>
            <a:off x="2438400" y="3429000"/>
            <a:ext cx="2079625" cy="1558925"/>
          </a:xfrm>
          <a:prstGeom prst="rect">
            <a:avLst/>
          </a:prstGeom>
          <a:noFill/>
          <a:ln w="9525">
            <a:noFill/>
          </a:ln>
        </p:spPr>
        <p:txBody>
          <a:bodyPr lIns="90000" tIns="46800" rIns="90000" bIns="46800" anchor="t">
            <a:spAutoFit/>
          </a:bodyPr>
          <a:p>
            <a:pPr lvl="0"/>
            <a:r>
              <a:rPr lang="zh-CN" altLang="en-US" sz="2400" b="1" dirty="0"/>
              <a:t>1.掌握合同订立的形式与内容；2.掌握合同订立的程序</a:t>
            </a:r>
            <a:endParaRPr lang="zh-CN" altLang="en-US" sz="2400" b="1" dirty="0"/>
          </a:p>
        </p:txBody>
      </p:sp>
      <p:sp>
        <p:nvSpPr>
          <p:cNvPr id="4110" name="矩形 4110"/>
          <p:cNvSpPr/>
          <p:nvPr/>
        </p:nvSpPr>
        <p:spPr>
          <a:xfrm>
            <a:off x="5087938" y="2781300"/>
            <a:ext cx="2079625" cy="1372870"/>
          </a:xfrm>
          <a:prstGeom prst="rect">
            <a:avLst/>
          </a:prstGeom>
          <a:noFill/>
          <a:ln w="9525">
            <a:noFill/>
          </a:ln>
        </p:spPr>
        <p:txBody>
          <a:bodyPr wrap="square" lIns="90000" tIns="46800" rIns="90000" bIns="46800" anchor="t">
            <a:spAutoFit/>
          </a:bodyPr>
          <a:p>
            <a:pPr lvl="0" eaLnBrk="0" hangingPunct="0"/>
            <a:r>
              <a:rPr sz="2800" b="1"/>
              <a:t>能根据《合同法》磋商、签订合同</a:t>
            </a:r>
            <a:endParaRPr sz="2800" b="1"/>
          </a:p>
        </p:txBody>
      </p:sp>
      <p:sp>
        <p:nvSpPr>
          <p:cNvPr id="4111" name="矩形 4111"/>
          <p:cNvSpPr/>
          <p:nvPr/>
        </p:nvSpPr>
        <p:spPr>
          <a:xfrm>
            <a:off x="7673975" y="2520315"/>
            <a:ext cx="2079625" cy="3079750"/>
          </a:xfrm>
          <a:prstGeom prst="rect">
            <a:avLst/>
          </a:prstGeom>
          <a:noFill/>
          <a:ln w="9525">
            <a:noFill/>
          </a:ln>
        </p:spPr>
        <p:txBody>
          <a:bodyPr wrap="square" lIns="90000" tIns="46800" rIns="90000" bIns="46800" anchor="t">
            <a:spAutoFit/>
          </a:bodyPr>
          <a:p>
            <a:pPr lvl="0" algn="l" eaLnBrk="0" hangingPunct="0"/>
            <a:r>
              <a:rPr lang="zh-CN" altLang="en-US" sz="2400" b="1" dirty="0">
                <a:solidFill>
                  <a:srgbClr val="FFFF00"/>
                </a:solidFill>
                <a:ea typeface="黑体" panose="02010609060101010101" pitchFamily="2" charset="-122"/>
              </a:rPr>
              <a:t>   </a:t>
            </a:r>
            <a:r>
              <a:rPr sz="2800" b="1">
                <a:sym typeface="微软雅黑" panose="020B0503020204020204" charset="-122"/>
              </a:rPr>
              <a:t>具有较强的系统分析问题、解决问题能力及逻辑思维能力</a:t>
            </a:r>
            <a:endParaRPr sz="2800" b="1">
              <a:sym typeface="微软雅黑" panose="020B0503020204020204" charset="-122"/>
            </a:endParaRPr>
          </a:p>
          <a:p>
            <a:pPr lvl="0" algn="l" eaLnBrk="0" hangingPunct="0"/>
            <a:endParaRPr sz="2800" b="1">
              <a:sym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文本占位符 13313"/>
          <p:cNvSpPr>
            <a:spLocks noGrp="1"/>
          </p:cNvSpPr>
          <p:nvPr>
            <p:ph idx="1"/>
          </p:nvPr>
        </p:nvSpPr>
        <p:spPr>
          <a:xfrm>
            <a:off x="1774825" y="1123950"/>
            <a:ext cx="5257800" cy="4525963"/>
          </a:xfrm>
          <a:ln>
            <a:miter/>
          </a:ln>
        </p:spPr>
        <p:txBody>
          <a:bodyPr>
            <a:normAutofit lnSpcReduction="10000"/>
          </a:bodyPr>
          <a:p>
            <a:pPr eaLnBrk="1" fontAlgn="base" hangingPunct="1">
              <a:lnSpc>
                <a:spcPct val="90000"/>
              </a:lnSpc>
            </a:pPr>
            <a:r>
              <a:rPr lang="zh-CN" altLang="en-US" sz="2800" b="1" strike="noStrike" noProof="1" dirty="0">
                <a:effectLst>
                  <a:outerShdw blurRad="38100" dist="38100" dir="2700000">
                    <a:srgbClr val="C0C0C0"/>
                  </a:outerShdw>
                </a:effectLst>
                <a:latin typeface="楷体_GB2312" pitchFamily="1" charset="-122"/>
                <a:ea typeface="楷体_GB2312" pitchFamily="1" charset="-122"/>
              </a:rPr>
              <a:t>有名合同</a:t>
            </a:r>
            <a:endParaRPr lang="zh-CN" altLang="en-US" sz="2800" b="1" strike="noStrike" noProof="1" dirty="0">
              <a:effectLst>
                <a:outerShdw blurRad="38100" dist="38100" dir="2700000">
                  <a:srgbClr val="C0C0C0"/>
                </a:outerShdw>
              </a:effectLst>
              <a:latin typeface="楷体_GB2312" pitchFamily="1" charset="-122"/>
              <a:ea typeface="楷体_GB2312" pitchFamily="1" charset="-122"/>
            </a:endParaRPr>
          </a:p>
          <a:p>
            <a:pPr eaLnBrk="1" fontAlgn="base" hangingPunct="1">
              <a:lnSpc>
                <a:spcPct val="90000"/>
              </a:lnSpc>
              <a:buNone/>
            </a:pPr>
            <a:r>
              <a:rPr lang="en-US" altLang="x-none" sz="2800" b="1" strike="noStrike" noProof="1" dirty="0">
                <a:effectLst>
                  <a:outerShdw blurRad="38100" dist="38100" dir="2700000">
                    <a:srgbClr val="C0C0C0"/>
                  </a:outerShdw>
                </a:effectLst>
                <a:latin typeface="楷体_GB2312" pitchFamily="1" charset="-122"/>
                <a:ea typeface="楷体_GB2312" pitchFamily="1" charset="-122"/>
              </a:rPr>
              <a:t>1</a:t>
            </a:r>
            <a:r>
              <a:rPr lang="zh-CN" altLang="en-US" sz="2800" b="1" strike="noStrike" noProof="1" dirty="0">
                <a:effectLst>
                  <a:outerShdw blurRad="38100" dist="38100" dir="2700000">
                    <a:srgbClr val="C0C0C0"/>
                  </a:outerShdw>
                </a:effectLst>
                <a:latin typeface="楷体_GB2312" pitchFamily="1" charset="-122"/>
                <a:ea typeface="楷体_GB2312" pitchFamily="1" charset="-122"/>
              </a:rPr>
              <a:t>、买卖合同</a:t>
            </a:r>
            <a:endParaRPr lang="zh-CN" altLang="en-US" sz="2800" b="1" strike="noStrike" noProof="1" dirty="0">
              <a:effectLst>
                <a:outerShdw blurRad="38100" dist="38100" dir="2700000">
                  <a:srgbClr val="C0C0C0"/>
                </a:outerShdw>
              </a:effectLst>
              <a:latin typeface="楷体_GB2312" pitchFamily="1" charset="-122"/>
              <a:ea typeface="楷体_GB2312" pitchFamily="1" charset="-122"/>
            </a:endParaRPr>
          </a:p>
          <a:p>
            <a:pPr eaLnBrk="1" fontAlgn="base" hangingPunct="1">
              <a:lnSpc>
                <a:spcPct val="90000"/>
              </a:lnSpc>
              <a:buNone/>
            </a:pPr>
            <a:r>
              <a:rPr lang="en-US" altLang="x-none" sz="2800" b="1" strike="noStrike" noProof="1" dirty="0">
                <a:effectLst>
                  <a:outerShdw blurRad="38100" dist="38100" dir="2700000">
                    <a:srgbClr val="C0C0C0"/>
                  </a:outerShdw>
                </a:effectLst>
                <a:latin typeface="楷体_GB2312" pitchFamily="1" charset="-122"/>
                <a:ea typeface="楷体_GB2312" pitchFamily="1" charset="-122"/>
              </a:rPr>
              <a:t>2</a:t>
            </a:r>
            <a:r>
              <a:rPr lang="zh-CN" altLang="en-US" sz="2800" b="1" strike="noStrike" noProof="1" dirty="0">
                <a:effectLst>
                  <a:outerShdw blurRad="38100" dist="38100" dir="2700000">
                    <a:srgbClr val="C0C0C0"/>
                  </a:outerShdw>
                </a:effectLst>
                <a:latin typeface="楷体_GB2312" pitchFamily="1" charset="-122"/>
                <a:ea typeface="楷体_GB2312" pitchFamily="1" charset="-122"/>
              </a:rPr>
              <a:t>、供用电、水、气、热力合同 </a:t>
            </a:r>
            <a:endParaRPr lang="zh-CN" altLang="en-US" sz="2800" b="1" strike="noStrike" noProof="1" dirty="0">
              <a:effectLst>
                <a:outerShdw blurRad="38100" dist="38100" dir="2700000">
                  <a:srgbClr val="C0C0C0"/>
                </a:outerShdw>
              </a:effectLst>
              <a:latin typeface="楷体_GB2312" pitchFamily="1" charset="-122"/>
              <a:ea typeface="楷体_GB2312" pitchFamily="1" charset="-122"/>
            </a:endParaRPr>
          </a:p>
          <a:p>
            <a:pPr eaLnBrk="1" fontAlgn="base" hangingPunct="1">
              <a:lnSpc>
                <a:spcPct val="90000"/>
              </a:lnSpc>
              <a:buNone/>
            </a:pPr>
            <a:r>
              <a:rPr lang="en-US" altLang="x-none" sz="2800" b="1" strike="noStrike" noProof="1" dirty="0">
                <a:effectLst>
                  <a:outerShdw blurRad="38100" dist="38100" dir="2700000">
                    <a:srgbClr val="C0C0C0"/>
                  </a:outerShdw>
                </a:effectLst>
                <a:latin typeface="楷体_GB2312" pitchFamily="1" charset="-122"/>
                <a:ea typeface="楷体_GB2312" pitchFamily="1" charset="-122"/>
              </a:rPr>
              <a:t>3</a:t>
            </a:r>
            <a:r>
              <a:rPr lang="zh-CN" altLang="en-US" sz="2800" b="1" strike="noStrike" noProof="1" dirty="0">
                <a:effectLst>
                  <a:outerShdw blurRad="38100" dist="38100" dir="2700000">
                    <a:srgbClr val="C0C0C0"/>
                  </a:outerShdw>
                </a:effectLst>
                <a:latin typeface="楷体_GB2312" pitchFamily="1" charset="-122"/>
                <a:ea typeface="楷体_GB2312" pitchFamily="1" charset="-122"/>
              </a:rPr>
              <a:t>、赠与合同</a:t>
            </a:r>
            <a:endParaRPr lang="zh-CN" altLang="en-US" sz="2800" b="1" strike="noStrike" noProof="1" dirty="0">
              <a:effectLst>
                <a:outerShdw blurRad="38100" dist="38100" dir="2700000">
                  <a:srgbClr val="C0C0C0"/>
                </a:outerShdw>
              </a:effectLst>
              <a:latin typeface="楷体_GB2312" pitchFamily="1" charset="-122"/>
              <a:ea typeface="楷体_GB2312" pitchFamily="1" charset="-122"/>
            </a:endParaRPr>
          </a:p>
          <a:p>
            <a:pPr eaLnBrk="1" fontAlgn="base" hangingPunct="1">
              <a:lnSpc>
                <a:spcPct val="90000"/>
              </a:lnSpc>
              <a:buNone/>
            </a:pPr>
            <a:r>
              <a:rPr lang="en-US" altLang="x-none" sz="2800" b="1" strike="noStrike" noProof="1" dirty="0">
                <a:effectLst>
                  <a:outerShdw blurRad="38100" dist="38100" dir="2700000">
                    <a:srgbClr val="C0C0C0"/>
                  </a:outerShdw>
                </a:effectLst>
                <a:latin typeface="楷体_GB2312" pitchFamily="1" charset="-122"/>
                <a:ea typeface="楷体_GB2312" pitchFamily="1" charset="-122"/>
              </a:rPr>
              <a:t>4</a:t>
            </a:r>
            <a:r>
              <a:rPr lang="zh-CN" altLang="en-US" sz="2800" b="1" strike="noStrike" noProof="1" dirty="0">
                <a:effectLst>
                  <a:outerShdw blurRad="38100" dist="38100" dir="2700000">
                    <a:srgbClr val="C0C0C0"/>
                  </a:outerShdw>
                </a:effectLst>
                <a:latin typeface="楷体_GB2312" pitchFamily="1" charset="-122"/>
                <a:ea typeface="楷体_GB2312" pitchFamily="1" charset="-122"/>
              </a:rPr>
              <a:t>、借款合同 </a:t>
            </a:r>
            <a:endParaRPr lang="zh-CN" altLang="en-US" sz="2800" b="1" strike="noStrike" noProof="1" dirty="0">
              <a:effectLst>
                <a:outerShdw blurRad="38100" dist="38100" dir="2700000">
                  <a:srgbClr val="C0C0C0"/>
                </a:outerShdw>
              </a:effectLst>
              <a:latin typeface="楷体_GB2312" pitchFamily="1" charset="-122"/>
              <a:ea typeface="楷体_GB2312" pitchFamily="1" charset="-122"/>
            </a:endParaRPr>
          </a:p>
          <a:p>
            <a:pPr eaLnBrk="1" fontAlgn="base" hangingPunct="1">
              <a:lnSpc>
                <a:spcPct val="90000"/>
              </a:lnSpc>
              <a:buNone/>
            </a:pPr>
            <a:r>
              <a:rPr lang="en-US" altLang="x-none" sz="2800" b="1" strike="noStrike" noProof="1" dirty="0">
                <a:effectLst>
                  <a:outerShdw blurRad="38100" dist="38100" dir="2700000">
                    <a:srgbClr val="C0C0C0"/>
                  </a:outerShdw>
                </a:effectLst>
                <a:latin typeface="楷体_GB2312" pitchFamily="1" charset="-122"/>
                <a:ea typeface="楷体_GB2312" pitchFamily="1" charset="-122"/>
              </a:rPr>
              <a:t>5</a:t>
            </a:r>
            <a:r>
              <a:rPr lang="zh-CN" altLang="en-US" sz="2800" b="1" strike="noStrike" noProof="1" dirty="0">
                <a:effectLst>
                  <a:outerShdw blurRad="38100" dist="38100" dir="2700000">
                    <a:srgbClr val="C0C0C0"/>
                  </a:outerShdw>
                </a:effectLst>
                <a:latin typeface="楷体_GB2312" pitchFamily="1" charset="-122"/>
                <a:ea typeface="楷体_GB2312" pitchFamily="1" charset="-122"/>
              </a:rPr>
              <a:t>、租赁合同 </a:t>
            </a:r>
            <a:endParaRPr lang="zh-CN" altLang="en-US" sz="2800" b="1" strike="noStrike" noProof="1" dirty="0">
              <a:effectLst>
                <a:outerShdw blurRad="38100" dist="38100" dir="2700000">
                  <a:srgbClr val="C0C0C0"/>
                </a:outerShdw>
              </a:effectLst>
              <a:latin typeface="楷体_GB2312" pitchFamily="1" charset="-122"/>
              <a:ea typeface="楷体_GB2312" pitchFamily="1" charset="-122"/>
            </a:endParaRPr>
          </a:p>
          <a:p>
            <a:pPr eaLnBrk="1" fontAlgn="base" hangingPunct="1">
              <a:lnSpc>
                <a:spcPct val="90000"/>
              </a:lnSpc>
              <a:buNone/>
            </a:pPr>
            <a:r>
              <a:rPr lang="en-US" altLang="x-none" sz="2800" b="1" strike="noStrike" noProof="1" dirty="0">
                <a:effectLst>
                  <a:outerShdw blurRad="38100" dist="38100" dir="2700000">
                    <a:srgbClr val="C0C0C0"/>
                  </a:outerShdw>
                </a:effectLst>
                <a:latin typeface="楷体_GB2312" pitchFamily="1" charset="-122"/>
                <a:ea typeface="楷体_GB2312" pitchFamily="1" charset="-122"/>
              </a:rPr>
              <a:t>6</a:t>
            </a:r>
            <a:r>
              <a:rPr lang="zh-CN" altLang="en-US" sz="2800" b="1" strike="noStrike" noProof="1" dirty="0">
                <a:effectLst>
                  <a:outerShdw blurRad="38100" dist="38100" dir="2700000">
                    <a:srgbClr val="C0C0C0"/>
                  </a:outerShdw>
                </a:effectLst>
                <a:latin typeface="楷体_GB2312" pitchFamily="1" charset="-122"/>
                <a:ea typeface="楷体_GB2312" pitchFamily="1" charset="-122"/>
              </a:rPr>
              <a:t>、融资租赁合同</a:t>
            </a:r>
            <a:endParaRPr lang="zh-CN" altLang="en-US" sz="2800" b="1" strike="noStrike" noProof="1" dirty="0">
              <a:effectLst>
                <a:outerShdw blurRad="38100" dist="38100" dir="2700000">
                  <a:srgbClr val="C0C0C0"/>
                </a:outerShdw>
              </a:effectLst>
              <a:latin typeface="楷体_GB2312" pitchFamily="1" charset="-122"/>
              <a:ea typeface="楷体_GB2312" pitchFamily="1" charset="-122"/>
            </a:endParaRPr>
          </a:p>
          <a:p>
            <a:pPr eaLnBrk="1" fontAlgn="base" hangingPunct="1">
              <a:lnSpc>
                <a:spcPct val="90000"/>
              </a:lnSpc>
              <a:buNone/>
            </a:pPr>
            <a:r>
              <a:rPr lang="en-US" altLang="x-none" sz="2800" b="1" strike="noStrike" noProof="1" dirty="0">
                <a:effectLst>
                  <a:outerShdw blurRad="38100" dist="38100" dir="2700000">
                    <a:srgbClr val="C0C0C0"/>
                  </a:outerShdw>
                </a:effectLst>
                <a:latin typeface="楷体_GB2312" pitchFamily="1" charset="-122"/>
                <a:ea typeface="楷体_GB2312" pitchFamily="1" charset="-122"/>
              </a:rPr>
              <a:t>7</a:t>
            </a:r>
            <a:r>
              <a:rPr lang="zh-CN" altLang="en-US" sz="2800" b="1" strike="noStrike" noProof="1" dirty="0">
                <a:effectLst>
                  <a:outerShdw blurRad="38100" dist="38100" dir="2700000">
                    <a:srgbClr val="C0C0C0"/>
                  </a:outerShdw>
                </a:effectLst>
                <a:latin typeface="楷体_GB2312" pitchFamily="1" charset="-122"/>
                <a:ea typeface="楷体_GB2312" pitchFamily="1" charset="-122"/>
              </a:rPr>
              <a:t>、承揽合同 </a:t>
            </a:r>
            <a:endParaRPr lang="zh-CN" altLang="en-US" sz="2800" b="1" strike="noStrike" noProof="1" dirty="0">
              <a:effectLst>
                <a:outerShdw blurRad="38100" dist="38100" dir="2700000">
                  <a:srgbClr val="C0C0C0"/>
                </a:outerShdw>
              </a:effectLst>
              <a:latin typeface="楷体_GB2312" pitchFamily="1" charset="-122"/>
              <a:ea typeface="楷体_GB2312" pitchFamily="1" charset="-122"/>
            </a:endParaRPr>
          </a:p>
          <a:p>
            <a:pPr eaLnBrk="1" fontAlgn="base" hangingPunct="1">
              <a:lnSpc>
                <a:spcPct val="90000"/>
              </a:lnSpc>
              <a:buNone/>
            </a:pPr>
            <a:r>
              <a:rPr lang="en-US" altLang="x-none" sz="2800" b="1" strike="noStrike" noProof="1" dirty="0">
                <a:effectLst>
                  <a:outerShdw blurRad="38100" dist="38100" dir="2700000">
                    <a:srgbClr val="C0C0C0"/>
                  </a:outerShdw>
                </a:effectLst>
                <a:latin typeface="楷体_GB2312" pitchFamily="1" charset="-122"/>
                <a:ea typeface="楷体_GB2312" pitchFamily="1" charset="-122"/>
              </a:rPr>
              <a:t>8</a:t>
            </a:r>
            <a:r>
              <a:rPr lang="zh-CN" altLang="en-US" sz="2800" b="1" strike="noStrike" noProof="1" dirty="0">
                <a:effectLst>
                  <a:outerShdw blurRad="38100" dist="38100" dir="2700000">
                    <a:srgbClr val="C0C0C0"/>
                  </a:outerShdw>
                </a:effectLst>
                <a:latin typeface="楷体_GB2312" pitchFamily="1" charset="-122"/>
                <a:ea typeface="楷体_GB2312" pitchFamily="1" charset="-122"/>
              </a:rPr>
              <a:t>、建设工程合同</a:t>
            </a:r>
            <a:endParaRPr lang="zh-CN" altLang="en-US" sz="2800" b="1" strike="noStrike" noProof="1" dirty="0">
              <a:effectLst>
                <a:outerShdw blurRad="38100" dist="38100" dir="2700000">
                  <a:srgbClr val="C0C0C0"/>
                </a:outerShdw>
              </a:effectLst>
              <a:latin typeface="楷体_GB2312" pitchFamily="1" charset="-122"/>
              <a:ea typeface="楷体_GB2312" pitchFamily="1" charset="-122"/>
            </a:endParaRPr>
          </a:p>
          <a:p>
            <a:pPr fontAlgn="base">
              <a:lnSpc>
                <a:spcPct val="90000"/>
              </a:lnSpc>
            </a:pPr>
            <a:endParaRPr lang="zh-CN" altLang="en-US" sz="2800" b="1" strike="noStrike" noProof="1" dirty="0">
              <a:effectLst>
                <a:outerShdw blurRad="38100" dist="38100" dir="2700000">
                  <a:srgbClr val="C0C0C0"/>
                </a:outerShdw>
              </a:effectLst>
              <a:latin typeface="楷体_GB2312" pitchFamily="1" charset="-122"/>
              <a:ea typeface="楷体_GB2312" pitchFamily="1" charset="-122"/>
            </a:endParaRPr>
          </a:p>
        </p:txBody>
      </p:sp>
      <p:sp>
        <p:nvSpPr>
          <p:cNvPr id="14338" name="文本框 13314"/>
          <p:cNvSpPr txBox="1"/>
          <p:nvPr/>
        </p:nvSpPr>
        <p:spPr>
          <a:xfrm>
            <a:off x="1917700" y="331788"/>
            <a:ext cx="2440940" cy="579120"/>
          </a:xfrm>
          <a:prstGeom prst="rect">
            <a:avLst/>
          </a:prstGeom>
          <a:noFill/>
          <a:ln w="9525">
            <a:noFill/>
          </a:ln>
        </p:spPr>
        <p:txBody>
          <a:bodyPr wrap="none" anchor="t">
            <a:spAutoFit/>
          </a:bodyPr>
          <a:p>
            <a:pPr lvl="0" algn="l"/>
            <a:r>
              <a:rPr lang="en-US" altLang="x-none" sz="3200" dirty="0">
                <a:latin typeface="Arial" panose="020B0604020202020204" pitchFamily="34" charset="0"/>
                <a:ea typeface="宋体" panose="02010600030101010101" pitchFamily="2" charset="-122"/>
              </a:rPr>
              <a:t>1</a:t>
            </a:r>
            <a:r>
              <a:rPr lang="zh-CN" altLang="en-US" sz="3200" dirty="0">
                <a:latin typeface="Arial" panose="020B0604020202020204" pitchFamily="34" charset="0"/>
                <a:ea typeface="宋体" panose="02010600030101010101" pitchFamily="2" charset="-122"/>
              </a:rPr>
              <a:t>、合同概述</a:t>
            </a:r>
            <a:endParaRPr lang="zh-CN" altLang="en-US" sz="3200" dirty="0">
              <a:latin typeface="Arial" panose="020B0604020202020204" pitchFamily="34" charset="0"/>
              <a:ea typeface="宋体" panose="02010600030101010101" pitchFamily="2" charset="-122"/>
            </a:endParaRPr>
          </a:p>
        </p:txBody>
      </p:sp>
      <p:sp>
        <p:nvSpPr>
          <p:cNvPr id="13316" name="Rectangle 2"/>
          <p:cNvSpPr/>
          <p:nvPr/>
        </p:nvSpPr>
        <p:spPr>
          <a:xfrm>
            <a:off x="6888163" y="1628775"/>
            <a:ext cx="3313113" cy="4471988"/>
          </a:xfrm>
          <a:prstGeom prst="rect">
            <a:avLst/>
          </a:prstGeom>
          <a:noFill/>
          <a:ln w="9525">
            <a:noFill/>
            <a:miter/>
          </a:ln>
        </p:spPr>
        <p:txBody>
          <a:bodyPr/>
          <a:lst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charset="0"/>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charset="0"/>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charset="0"/>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charset="0"/>
              </a:defRPr>
            </a:lvl5pPr>
          </a:lstStyle>
          <a:p>
            <a:pPr lvl="0" eaLnBrk="1" fontAlgn="base" hangingPunct="1">
              <a:buNone/>
            </a:pPr>
            <a:r>
              <a:rPr lang="en-US" altLang="x-none" b="1" strike="noStrike" noProof="1" dirty="0">
                <a:latin typeface="Calibri" panose="020F0502020204030204" charset="0"/>
                <a:ea typeface="宋体" panose="02010600030101010101" pitchFamily="2" charset="-122"/>
                <a:cs typeface="+mn-ea"/>
              </a:rPr>
              <a:t> </a:t>
            </a:r>
            <a:r>
              <a:rPr lang="en-US" altLang="x-none" sz="2800" b="1" strike="noStrike" noProof="1" dirty="0">
                <a:effectLst>
                  <a:outerShdw blurRad="38100" dist="38100" dir="2700000">
                    <a:srgbClr val="C0C0C0"/>
                  </a:outerShdw>
                </a:effectLst>
                <a:latin typeface="楷体_GB2312" pitchFamily="1" charset="-122"/>
                <a:ea typeface="楷体_GB2312" pitchFamily="1" charset="-122"/>
                <a:cs typeface="+mn-ea"/>
              </a:rPr>
              <a:t>9</a:t>
            </a:r>
            <a:r>
              <a:rPr lang="zh-CN" altLang="en-US" sz="2800" b="1" strike="noStrike" noProof="1" dirty="0">
                <a:effectLst>
                  <a:outerShdw blurRad="38100" dist="38100" dir="2700000">
                    <a:srgbClr val="C0C0C0"/>
                  </a:outerShdw>
                </a:effectLst>
                <a:latin typeface="楷体_GB2312" pitchFamily="1" charset="-122"/>
                <a:ea typeface="楷体_GB2312" pitchFamily="1" charset="-122"/>
                <a:cs typeface="+mn-ea"/>
              </a:rPr>
              <a:t>、运输合同</a:t>
            </a:r>
            <a:endParaRPr lang="zh-CN" altLang="en-US" sz="2800" b="1" strike="noStrike" noProof="1" dirty="0">
              <a:effectLst>
                <a:outerShdw blurRad="38100" dist="38100" dir="2700000">
                  <a:srgbClr val="C0C0C0"/>
                </a:outerShdw>
              </a:effectLst>
              <a:latin typeface="楷体_GB2312" pitchFamily="1" charset="-122"/>
              <a:ea typeface="楷体_GB2312" pitchFamily="1" charset="-122"/>
            </a:endParaRPr>
          </a:p>
          <a:p>
            <a:pPr lvl="0" eaLnBrk="1" fontAlgn="base" hangingPunct="1">
              <a:buNone/>
            </a:pPr>
            <a:r>
              <a:rPr lang="en-US" altLang="x-none" sz="2800" b="1" strike="noStrike" noProof="1" dirty="0">
                <a:effectLst>
                  <a:outerShdw blurRad="38100" dist="38100" dir="2700000">
                    <a:srgbClr val="C0C0C0"/>
                  </a:outerShdw>
                </a:effectLst>
                <a:latin typeface="楷体_GB2312" pitchFamily="1" charset="-122"/>
                <a:ea typeface="楷体_GB2312" pitchFamily="1" charset="-122"/>
                <a:cs typeface="+mn-ea"/>
              </a:rPr>
              <a:t>10</a:t>
            </a:r>
            <a:r>
              <a:rPr lang="zh-CN" altLang="en-US" sz="2800" b="1" strike="noStrike" noProof="1" dirty="0">
                <a:effectLst>
                  <a:outerShdw blurRad="38100" dist="38100" dir="2700000">
                    <a:srgbClr val="C0C0C0"/>
                  </a:outerShdw>
                </a:effectLst>
                <a:latin typeface="楷体_GB2312" pitchFamily="1" charset="-122"/>
                <a:ea typeface="楷体_GB2312" pitchFamily="1" charset="-122"/>
                <a:cs typeface="+mn-ea"/>
              </a:rPr>
              <a:t>、技术合同</a:t>
            </a:r>
            <a:endParaRPr lang="zh-CN" altLang="en-US" sz="2800" b="1" strike="noStrike" noProof="1" dirty="0">
              <a:effectLst>
                <a:outerShdw blurRad="38100" dist="38100" dir="2700000">
                  <a:srgbClr val="C0C0C0"/>
                </a:outerShdw>
              </a:effectLst>
              <a:latin typeface="楷体_GB2312" pitchFamily="1" charset="-122"/>
              <a:ea typeface="楷体_GB2312" pitchFamily="1" charset="-122"/>
            </a:endParaRPr>
          </a:p>
          <a:p>
            <a:pPr lvl="0" eaLnBrk="1" fontAlgn="base" hangingPunct="1">
              <a:buNone/>
            </a:pPr>
            <a:r>
              <a:rPr lang="en-US" altLang="x-none" sz="2800" b="1" strike="noStrike" noProof="1" dirty="0">
                <a:effectLst>
                  <a:outerShdw blurRad="38100" dist="38100" dir="2700000">
                    <a:srgbClr val="C0C0C0"/>
                  </a:outerShdw>
                </a:effectLst>
                <a:latin typeface="楷体_GB2312" pitchFamily="1" charset="-122"/>
                <a:ea typeface="楷体_GB2312" pitchFamily="1" charset="-122"/>
                <a:cs typeface="+mn-ea"/>
              </a:rPr>
              <a:t>11</a:t>
            </a:r>
            <a:r>
              <a:rPr lang="zh-CN" altLang="en-US" sz="2800" b="1" strike="noStrike" noProof="1" dirty="0">
                <a:effectLst>
                  <a:outerShdw blurRad="38100" dist="38100" dir="2700000">
                    <a:srgbClr val="C0C0C0"/>
                  </a:outerShdw>
                </a:effectLst>
                <a:latin typeface="楷体_GB2312" pitchFamily="1" charset="-122"/>
                <a:ea typeface="楷体_GB2312" pitchFamily="1" charset="-122"/>
                <a:cs typeface="+mn-ea"/>
              </a:rPr>
              <a:t>、保管合同</a:t>
            </a:r>
            <a:endParaRPr lang="zh-CN" altLang="en-US" sz="2800" b="1" strike="noStrike" noProof="1" dirty="0">
              <a:effectLst>
                <a:outerShdw blurRad="38100" dist="38100" dir="2700000">
                  <a:srgbClr val="C0C0C0"/>
                </a:outerShdw>
              </a:effectLst>
              <a:latin typeface="楷体_GB2312" pitchFamily="1" charset="-122"/>
              <a:ea typeface="楷体_GB2312" pitchFamily="1" charset="-122"/>
            </a:endParaRPr>
          </a:p>
          <a:p>
            <a:pPr lvl="0" eaLnBrk="1" fontAlgn="base" hangingPunct="1">
              <a:buNone/>
            </a:pPr>
            <a:r>
              <a:rPr lang="en-US" altLang="x-none" sz="2800" b="1" strike="noStrike" noProof="1" dirty="0">
                <a:effectLst>
                  <a:outerShdw blurRad="38100" dist="38100" dir="2700000">
                    <a:srgbClr val="C0C0C0"/>
                  </a:outerShdw>
                </a:effectLst>
                <a:latin typeface="楷体_GB2312" pitchFamily="1" charset="-122"/>
                <a:ea typeface="楷体_GB2312" pitchFamily="1" charset="-122"/>
                <a:cs typeface="+mn-ea"/>
              </a:rPr>
              <a:t>12</a:t>
            </a:r>
            <a:r>
              <a:rPr lang="zh-CN" altLang="en-US" sz="2800" b="1" strike="noStrike" noProof="1" dirty="0">
                <a:effectLst>
                  <a:outerShdw blurRad="38100" dist="38100" dir="2700000">
                    <a:srgbClr val="C0C0C0"/>
                  </a:outerShdw>
                </a:effectLst>
                <a:latin typeface="楷体_GB2312" pitchFamily="1" charset="-122"/>
                <a:ea typeface="楷体_GB2312" pitchFamily="1" charset="-122"/>
                <a:cs typeface="+mn-ea"/>
              </a:rPr>
              <a:t>、仓储合同</a:t>
            </a:r>
            <a:endParaRPr lang="zh-CN" altLang="en-US" sz="2800" b="1" strike="noStrike" noProof="1" dirty="0">
              <a:effectLst>
                <a:outerShdw blurRad="38100" dist="38100" dir="2700000">
                  <a:srgbClr val="C0C0C0"/>
                </a:outerShdw>
              </a:effectLst>
              <a:latin typeface="楷体_GB2312" pitchFamily="1" charset="-122"/>
              <a:ea typeface="楷体_GB2312" pitchFamily="1" charset="-122"/>
            </a:endParaRPr>
          </a:p>
          <a:p>
            <a:pPr lvl="0" eaLnBrk="1" fontAlgn="base" hangingPunct="1">
              <a:buNone/>
            </a:pPr>
            <a:r>
              <a:rPr lang="en-US" altLang="x-none" sz="2800" b="1" strike="noStrike" noProof="1" dirty="0">
                <a:effectLst>
                  <a:outerShdw blurRad="38100" dist="38100" dir="2700000">
                    <a:srgbClr val="C0C0C0"/>
                  </a:outerShdw>
                </a:effectLst>
                <a:latin typeface="楷体_GB2312" pitchFamily="1" charset="-122"/>
                <a:ea typeface="楷体_GB2312" pitchFamily="1" charset="-122"/>
                <a:cs typeface="+mn-ea"/>
              </a:rPr>
              <a:t>13</a:t>
            </a:r>
            <a:r>
              <a:rPr lang="zh-CN" altLang="en-US" sz="2800" b="1" strike="noStrike" noProof="1" dirty="0">
                <a:effectLst>
                  <a:outerShdw blurRad="38100" dist="38100" dir="2700000">
                    <a:srgbClr val="C0C0C0"/>
                  </a:outerShdw>
                </a:effectLst>
                <a:latin typeface="楷体_GB2312" pitchFamily="1" charset="-122"/>
                <a:ea typeface="楷体_GB2312" pitchFamily="1" charset="-122"/>
                <a:cs typeface="+mn-ea"/>
              </a:rPr>
              <a:t>、委托合同 </a:t>
            </a:r>
            <a:endParaRPr lang="zh-CN" altLang="en-US" sz="2800" b="1" strike="noStrike" noProof="1" dirty="0">
              <a:effectLst>
                <a:outerShdw blurRad="38100" dist="38100" dir="2700000">
                  <a:srgbClr val="C0C0C0"/>
                </a:outerShdw>
              </a:effectLst>
              <a:latin typeface="楷体_GB2312" pitchFamily="1" charset="-122"/>
              <a:ea typeface="楷体_GB2312" pitchFamily="1" charset="-122"/>
            </a:endParaRPr>
          </a:p>
          <a:p>
            <a:pPr lvl="0" eaLnBrk="1" fontAlgn="base" hangingPunct="1">
              <a:buNone/>
            </a:pPr>
            <a:r>
              <a:rPr lang="en-US" altLang="x-none" sz="2800" b="1" strike="noStrike" noProof="1" dirty="0">
                <a:effectLst>
                  <a:outerShdw blurRad="38100" dist="38100" dir="2700000">
                    <a:srgbClr val="C0C0C0"/>
                  </a:outerShdw>
                </a:effectLst>
                <a:latin typeface="楷体_GB2312" pitchFamily="1" charset="-122"/>
                <a:ea typeface="楷体_GB2312" pitchFamily="1" charset="-122"/>
                <a:cs typeface="+mn-ea"/>
              </a:rPr>
              <a:t>14</a:t>
            </a:r>
            <a:r>
              <a:rPr lang="zh-CN" altLang="en-US" sz="2800" b="1" strike="noStrike" noProof="1" dirty="0">
                <a:effectLst>
                  <a:outerShdw blurRad="38100" dist="38100" dir="2700000">
                    <a:srgbClr val="C0C0C0"/>
                  </a:outerShdw>
                </a:effectLst>
                <a:latin typeface="楷体_GB2312" pitchFamily="1" charset="-122"/>
                <a:ea typeface="楷体_GB2312" pitchFamily="1" charset="-122"/>
                <a:cs typeface="+mn-ea"/>
              </a:rPr>
              <a:t>、行纪合同</a:t>
            </a:r>
            <a:endParaRPr lang="zh-CN" altLang="en-US" sz="2800" b="1" strike="noStrike" noProof="1" dirty="0">
              <a:effectLst>
                <a:outerShdw blurRad="38100" dist="38100" dir="2700000">
                  <a:srgbClr val="C0C0C0"/>
                </a:outerShdw>
              </a:effectLst>
              <a:latin typeface="楷体_GB2312" pitchFamily="1" charset="-122"/>
              <a:ea typeface="楷体_GB2312" pitchFamily="1" charset="-122"/>
            </a:endParaRPr>
          </a:p>
          <a:p>
            <a:pPr lvl="0" eaLnBrk="1" fontAlgn="base" hangingPunct="1">
              <a:buNone/>
            </a:pPr>
            <a:r>
              <a:rPr lang="en-US" altLang="x-none" sz="2800" b="1" strike="noStrike" noProof="1" dirty="0">
                <a:effectLst>
                  <a:outerShdw blurRad="38100" dist="38100" dir="2700000">
                    <a:srgbClr val="C0C0C0"/>
                  </a:outerShdw>
                </a:effectLst>
                <a:latin typeface="楷体_GB2312" pitchFamily="1" charset="-122"/>
                <a:ea typeface="楷体_GB2312" pitchFamily="1" charset="-122"/>
                <a:cs typeface="+mn-ea"/>
              </a:rPr>
              <a:t>15</a:t>
            </a:r>
            <a:r>
              <a:rPr lang="zh-CN" altLang="en-US" sz="2800" b="1" strike="noStrike" noProof="1" dirty="0">
                <a:effectLst>
                  <a:outerShdw blurRad="38100" dist="38100" dir="2700000">
                    <a:srgbClr val="C0C0C0"/>
                  </a:outerShdw>
                </a:effectLst>
                <a:latin typeface="楷体_GB2312" pitchFamily="1" charset="-122"/>
                <a:ea typeface="楷体_GB2312" pitchFamily="1" charset="-122"/>
                <a:cs typeface="+mn-ea"/>
              </a:rPr>
              <a:t>、居间合同</a:t>
            </a:r>
            <a:endParaRPr lang="zh-CN" altLang="en-US" sz="2800" b="1" strike="noStrike" noProof="1" dirty="0">
              <a:effectLst>
                <a:outerShdw blurRad="38100" dist="38100" dir="2700000">
                  <a:srgbClr val="C0C0C0"/>
                </a:outerShdw>
              </a:effectLst>
              <a:latin typeface="楷体_GB2312" pitchFamily="1" charset="-122"/>
              <a:ea typeface="楷体_GB2312" pitchFamily="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文本占位符 14337"/>
          <p:cNvSpPr>
            <a:spLocks noGrp="1"/>
          </p:cNvSpPr>
          <p:nvPr>
            <p:ph idx="1"/>
          </p:nvPr>
        </p:nvSpPr>
        <p:spPr>
          <a:xfrm>
            <a:off x="1981200" y="1600200"/>
            <a:ext cx="8229600" cy="2549525"/>
          </a:xfrm>
          <a:ln>
            <a:miter/>
          </a:ln>
        </p:spPr>
        <p:txBody>
          <a:bodyPr/>
          <a:p>
            <a:pPr fontAlgn="base"/>
            <a:r>
              <a:rPr lang="en-US" altLang="x-none" b="1" strike="noStrike" noProof="1" dirty="0">
                <a:effectLst>
                  <a:outerShdw blurRad="38100" dist="38100" dir="2700000">
                    <a:srgbClr val="C0C0C0"/>
                  </a:outerShdw>
                </a:effectLst>
              </a:rPr>
              <a:t>(2)</a:t>
            </a:r>
            <a:r>
              <a:rPr lang="zh-CN" altLang="en-US" b="1" strike="noStrike" noProof="1" dirty="0">
                <a:effectLst>
                  <a:outerShdw blurRad="38100" dist="38100" dir="2700000">
                    <a:srgbClr val="C0C0C0"/>
                  </a:outerShdw>
                </a:effectLst>
              </a:rPr>
              <a:t>根据合同成立是否须交付标的物或完成其他给付</a:t>
            </a:r>
            <a:endParaRPr lang="zh-CN" altLang="en-US" b="1" strike="noStrike" noProof="1" dirty="0">
              <a:effectLst>
                <a:outerShdw blurRad="38100" dist="38100" dir="2700000">
                  <a:srgbClr val="C0C0C0"/>
                </a:outerShdw>
              </a:effectLst>
            </a:endParaRPr>
          </a:p>
          <a:p>
            <a:pPr fontAlgn="base"/>
            <a:endParaRPr lang="zh-CN" altLang="en-US" b="1" strike="noStrike" noProof="1" dirty="0">
              <a:effectLst>
                <a:outerShdw blurRad="38100" dist="38100" dir="2700000">
                  <a:srgbClr val="C0C0C0"/>
                </a:outerShdw>
              </a:effectLst>
            </a:endParaRPr>
          </a:p>
        </p:txBody>
      </p:sp>
      <p:sp>
        <p:nvSpPr>
          <p:cNvPr id="15362" name="文本框 14338"/>
          <p:cNvSpPr txBox="1"/>
          <p:nvPr/>
        </p:nvSpPr>
        <p:spPr>
          <a:xfrm>
            <a:off x="1917700" y="331788"/>
            <a:ext cx="2440940" cy="579120"/>
          </a:xfrm>
          <a:prstGeom prst="rect">
            <a:avLst/>
          </a:prstGeom>
          <a:noFill/>
          <a:ln w="9525">
            <a:noFill/>
          </a:ln>
        </p:spPr>
        <p:txBody>
          <a:bodyPr wrap="none" anchor="t">
            <a:spAutoFit/>
          </a:bodyPr>
          <a:p>
            <a:pPr lvl="0" algn="l"/>
            <a:r>
              <a:rPr lang="en-US" altLang="x-none" sz="3200" dirty="0">
                <a:latin typeface="Arial" panose="020B0604020202020204" pitchFamily="34" charset="0"/>
                <a:ea typeface="宋体" panose="02010600030101010101" pitchFamily="2" charset="-122"/>
              </a:rPr>
              <a:t>1</a:t>
            </a:r>
            <a:r>
              <a:rPr lang="zh-CN" altLang="en-US" sz="3200" dirty="0">
                <a:latin typeface="Arial" panose="020B0604020202020204" pitchFamily="34" charset="0"/>
                <a:ea typeface="宋体" panose="02010600030101010101" pitchFamily="2" charset="-122"/>
              </a:rPr>
              <a:t>、合同概述</a:t>
            </a:r>
            <a:endParaRPr lang="zh-CN" altLang="en-US" sz="3200" dirty="0">
              <a:latin typeface="Arial" panose="020B0604020202020204" pitchFamily="34" charset="0"/>
              <a:ea typeface="宋体" panose="02010600030101010101" pitchFamily="2" charset="-122"/>
            </a:endParaRPr>
          </a:p>
        </p:txBody>
      </p:sp>
      <p:grpSp>
        <p:nvGrpSpPr>
          <p:cNvPr id="15363" name="组合 14339"/>
          <p:cNvGrpSpPr/>
          <p:nvPr/>
        </p:nvGrpSpPr>
        <p:grpSpPr>
          <a:xfrm>
            <a:off x="4006850" y="2347913"/>
            <a:ext cx="4608513" cy="1812925"/>
            <a:chOff x="0" y="0"/>
            <a:chExt cx="2903" cy="1142"/>
          </a:xfrm>
        </p:grpSpPr>
        <p:cxnSp>
          <p:nvCxnSpPr>
            <p:cNvPr id="15364" name="AutoShape 5"/>
            <p:cNvCxnSpPr/>
            <p:nvPr/>
          </p:nvCxnSpPr>
          <p:spPr>
            <a:xfrm flipV="1">
              <a:off x="0" y="226"/>
              <a:ext cx="725" cy="387"/>
            </a:xfrm>
            <a:prstGeom prst="straightConnector1">
              <a:avLst/>
            </a:prstGeom>
            <a:ln w="31750" cap="flat" cmpd="sng">
              <a:solidFill>
                <a:schemeClr val="tx1"/>
              </a:solidFill>
              <a:prstDash val="solid"/>
              <a:round/>
              <a:headEnd type="none" w="med" len="med"/>
              <a:tailEnd type="none" w="med" len="med"/>
            </a:ln>
          </p:spPr>
        </p:cxnSp>
        <p:grpSp>
          <p:nvGrpSpPr>
            <p:cNvPr id="15365" name="组合 14341"/>
            <p:cNvGrpSpPr/>
            <p:nvPr/>
          </p:nvGrpSpPr>
          <p:grpSpPr>
            <a:xfrm>
              <a:off x="0" y="0"/>
              <a:ext cx="2903" cy="1142"/>
              <a:chOff x="0" y="0"/>
              <a:chExt cx="2903" cy="1142"/>
            </a:xfrm>
          </p:grpSpPr>
          <p:cxnSp>
            <p:nvCxnSpPr>
              <p:cNvPr id="15366" name="AutoShape 6"/>
              <p:cNvCxnSpPr/>
              <p:nvPr/>
            </p:nvCxnSpPr>
            <p:spPr>
              <a:xfrm>
                <a:off x="0" y="589"/>
                <a:ext cx="725" cy="478"/>
              </a:xfrm>
              <a:prstGeom prst="straightConnector1">
                <a:avLst/>
              </a:prstGeom>
              <a:ln w="31750" cap="flat" cmpd="sng">
                <a:solidFill>
                  <a:schemeClr val="tx1"/>
                </a:solidFill>
                <a:prstDash val="solid"/>
                <a:round/>
                <a:headEnd type="none" w="med" len="med"/>
                <a:tailEnd type="none" w="med" len="med"/>
              </a:ln>
            </p:spPr>
          </p:cxnSp>
          <p:sp>
            <p:nvSpPr>
              <p:cNvPr id="14344" name="Text Box 7"/>
              <p:cNvSpPr txBox="1"/>
              <p:nvPr/>
            </p:nvSpPr>
            <p:spPr>
              <a:xfrm>
                <a:off x="862" y="0"/>
                <a:ext cx="1268" cy="326"/>
              </a:xfrm>
              <a:prstGeom prst="rect">
                <a:avLst/>
              </a:prstGeom>
              <a:noFill/>
              <a:ln w="9525">
                <a:noFill/>
                <a:miter/>
              </a:ln>
            </p:spPr>
            <p:txBody>
              <a:bodyPr>
                <a:spAutoFit/>
              </a:bodyPr>
              <a:p>
                <a:pPr lvl="0" algn="ctr" eaLnBrk="0" fontAlgn="b" hangingPunct="0"/>
                <a:r>
                  <a:rPr lang="zh-CN" altLang="en-US" sz="2800" b="1" strike="noStrike" noProof="1" dirty="0">
                    <a:effectLst>
                      <a:outerShdw blurRad="38100" dist="38100" dir="2700000">
                        <a:srgbClr val="C0C0C0"/>
                      </a:outerShdw>
                    </a:effectLst>
                    <a:latin typeface="Times New Roman" panose="02020603050405020304" pitchFamily="2" charset="0"/>
                    <a:ea typeface="楷体_GB2312" pitchFamily="1" charset="-122"/>
                    <a:cs typeface="+mn-ea"/>
                  </a:rPr>
                  <a:t>诺成合同</a:t>
                </a:r>
                <a:endParaRPr lang="zh-CN" altLang="en-US" sz="2800" b="1" strike="noStrike" noProof="1" dirty="0">
                  <a:effectLst>
                    <a:outerShdw blurRad="38100" dist="38100" dir="2700000">
                      <a:srgbClr val="C0C0C0"/>
                    </a:outerShdw>
                  </a:effectLst>
                  <a:latin typeface="Times New Roman" panose="02020603050405020304" pitchFamily="2" charset="0"/>
                  <a:ea typeface="楷体_GB2312" pitchFamily="1" charset="-122"/>
                </a:endParaRPr>
              </a:p>
            </p:txBody>
          </p:sp>
          <p:sp>
            <p:nvSpPr>
              <p:cNvPr id="14345" name="Text Box 8"/>
              <p:cNvSpPr txBox="1"/>
              <p:nvPr/>
            </p:nvSpPr>
            <p:spPr>
              <a:xfrm>
                <a:off x="136" y="816"/>
                <a:ext cx="2767" cy="326"/>
              </a:xfrm>
              <a:prstGeom prst="rect">
                <a:avLst/>
              </a:prstGeom>
              <a:noFill/>
              <a:ln w="9525">
                <a:noFill/>
                <a:miter/>
              </a:ln>
            </p:spPr>
            <p:txBody>
              <a:bodyPr>
                <a:spAutoFit/>
              </a:bodyPr>
              <a:p>
                <a:pPr lvl="0" algn="ctr" eaLnBrk="0" fontAlgn="b" hangingPunct="0"/>
                <a:r>
                  <a:rPr lang="zh-CN" altLang="en-US" sz="2800" b="1" strike="noStrike" noProof="1" dirty="0">
                    <a:effectLst>
                      <a:outerShdw blurRad="38100" dist="38100" dir="2700000">
                        <a:srgbClr val="C0C0C0"/>
                      </a:outerShdw>
                    </a:effectLst>
                    <a:latin typeface="Times New Roman" panose="02020603050405020304" pitchFamily="2" charset="0"/>
                    <a:ea typeface="楷体_GB2312" pitchFamily="1" charset="-122"/>
                    <a:cs typeface="+mn-ea"/>
                  </a:rPr>
                  <a:t>实践合同</a:t>
                </a:r>
                <a:endParaRPr lang="zh-CN" altLang="en-US" sz="2800" b="1" strike="noStrike" noProof="1" dirty="0">
                  <a:effectLst>
                    <a:outerShdw blurRad="38100" dist="38100" dir="2700000">
                      <a:srgbClr val="C0C0C0"/>
                    </a:outerShdw>
                  </a:effectLst>
                  <a:latin typeface="Times New Roman" panose="02020603050405020304" pitchFamily="2" charset="0"/>
                  <a:ea typeface="楷体_GB2312" pitchFamily="1" charset="-122"/>
                </a:endParaRPr>
              </a:p>
            </p:txBody>
          </p:sp>
        </p:grpSp>
      </p:grpSp>
      <p:pic>
        <p:nvPicPr>
          <p:cNvPr id="15369" name="图片 14345" descr="公益晚会"/>
          <p:cNvPicPr>
            <a:picLocks noChangeAspect="1"/>
          </p:cNvPicPr>
          <p:nvPr/>
        </p:nvPicPr>
        <p:blipFill>
          <a:blip r:embed="rId1"/>
          <a:stretch>
            <a:fillRect/>
          </a:stretch>
        </p:blipFill>
        <p:spPr>
          <a:xfrm>
            <a:off x="1846263" y="4294188"/>
            <a:ext cx="7131050" cy="2249487"/>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文本占位符 9217"/>
          <p:cNvSpPr>
            <a:spLocks noGrp="1"/>
          </p:cNvSpPr>
          <p:nvPr>
            <p:ph idx="1"/>
          </p:nvPr>
        </p:nvSpPr>
        <p:spPr>
          <a:xfrm>
            <a:off x="1981200" y="1219200"/>
            <a:ext cx="8229600" cy="4411663"/>
          </a:xfrm>
        </p:spPr>
        <p:txBody>
          <a:bodyPr anchor="t"/>
          <a:p/>
        </p:txBody>
      </p:sp>
      <p:pic>
        <p:nvPicPr>
          <p:cNvPr id="9219" name="图片 9218" descr="xin_17207061714413751295910">
            <a:hlinkClick r:id="rId1" action="ppaction://hlinksldjump"/>
          </p:cNvPr>
          <p:cNvPicPr>
            <a:picLocks noChangeAspect="1"/>
          </p:cNvPicPr>
          <p:nvPr/>
        </p:nvPicPr>
        <p:blipFill>
          <a:blip r:embed="rId2"/>
          <a:stretch>
            <a:fillRect/>
          </a:stretch>
        </p:blipFill>
        <p:spPr>
          <a:xfrm>
            <a:off x="1752600" y="1905000"/>
            <a:ext cx="4343400" cy="2667000"/>
          </a:xfrm>
          <a:prstGeom prst="rect">
            <a:avLst/>
          </a:prstGeom>
          <a:noFill/>
          <a:ln w="9525">
            <a:noFill/>
          </a:ln>
        </p:spPr>
      </p:pic>
      <p:sp>
        <p:nvSpPr>
          <p:cNvPr id="9220" name="文本框 9219"/>
          <p:cNvSpPr txBox="1"/>
          <p:nvPr/>
        </p:nvSpPr>
        <p:spPr>
          <a:xfrm>
            <a:off x="6096000" y="1752600"/>
            <a:ext cx="4343400" cy="2359025"/>
          </a:xfrm>
          <a:prstGeom prst="rect">
            <a:avLst/>
          </a:prstGeom>
          <a:noFill/>
          <a:ln w="9525">
            <a:noFill/>
          </a:ln>
        </p:spPr>
        <p:txBody>
          <a:bodyPr anchor="t">
            <a:spAutoFit/>
          </a:bodyPr>
          <a:p>
            <a:pPr marL="342900" lvl="0" indent="-342900" algn="l">
              <a:spcBef>
                <a:spcPct val="20000"/>
              </a:spcBef>
              <a:buClr>
                <a:schemeClr val="tx2"/>
              </a:buClr>
              <a:buSzPct val="70000"/>
              <a:buFont typeface="Wingdings" panose="05000000000000000000" pitchFamily="2" charset="2"/>
              <a:buNone/>
            </a:pPr>
            <a:r>
              <a:rPr lang="en-US" altLang="zh-CN" sz="2400">
                <a:solidFill>
                  <a:srgbClr val="0051A2"/>
                </a:solidFill>
                <a:latin typeface="Arial" panose="020B0604020202020204" pitchFamily="34" charset="0"/>
                <a:ea typeface="楷体_GB2312" pitchFamily="1" charset="-122"/>
              </a:rPr>
              <a:t>       </a:t>
            </a:r>
            <a:r>
              <a:rPr lang="zh-CN" altLang="en-US" sz="2400">
                <a:solidFill>
                  <a:srgbClr val="0051A2"/>
                </a:solidFill>
                <a:latin typeface="Arial" panose="020B0604020202020204" pitchFamily="34" charset="0"/>
                <a:ea typeface="楷体_GB2312" pitchFamily="1" charset="-122"/>
              </a:rPr>
              <a:t>赠与人在赠与财产的权利转移之前可以撤销赠与。</a:t>
            </a:r>
            <a:endParaRPr lang="zh-CN" altLang="en-US" sz="2400">
              <a:solidFill>
                <a:srgbClr val="0051A2"/>
              </a:solidFill>
              <a:latin typeface="Arial" panose="020B0604020202020204" pitchFamily="34" charset="0"/>
              <a:ea typeface="楷体_GB2312" pitchFamily="1" charset="-122"/>
            </a:endParaRPr>
          </a:p>
          <a:p>
            <a:pPr marL="342900" lvl="0" indent="-342900" algn="l">
              <a:spcBef>
                <a:spcPct val="20000"/>
              </a:spcBef>
              <a:buClr>
                <a:schemeClr val="tx2"/>
              </a:buClr>
              <a:buSzPct val="70000"/>
              <a:buFont typeface="Wingdings" panose="05000000000000000000" pitchFamily="2" charset="2"/>
              <a:buNone/>
            </a:pPr>
            <a:r>
              <a:rPr lang="zh-CN" altLang="en-US" sz="2400">
                <a:solidFill>
                  <a:srgbClr val="0051A2"/>
                </a:solidFill>
                <a:latin typeface="Arial" panose="020B0604020202020204" pitchFamily="34" charset="0"/>
                <a:ea typeface="楷体_GB2312" pitchFamily="1" charset="-122"/>
              </a:rPr>
              <a:t>　　具有救灾、扶贫等社会公益、道德义务性质的赠与合同或者经过公证的赠与合同，不适用前款规定。 </a:t>
            </a:r>
            <a:endParaRPr lang="zh-CN" altLang="en-US" sz="2400">
              <a:solidFill>
                <a:srgbClr val="0051A2"/>
              </a:solidFill>
              <a:latin typeface="Arial" panose="020B0604020202020204" pitchFamily="34" charset="0"/>
              <a:ea typeface="楷体_GB2312" pitchFamily="1" charset="-122"/>
            </a:endParaRPr>
          </a:p>
        </p:txBody>
      </p:sp>
      <p:sp>
        <p:nvSpPr>
          <p:cNvPr id="16388" name="日期占位符 1"/>
          <p:cNvSpPr/>
          <p:nvPr>
            <p:ph type="dt" sz="half" idx="10"/>
          </p:nvPr>
        </p:nvSpPr>
        <p:spPr/>
        <p:txBody>
          <a:bodyPr anchor="ctr"/>
          <a:p>
            <a:endParaRPr lang="zh-CN" alt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checkerboard(across)">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20">
                                            <p:txEl>
                                              <p:charRg st="0" end="27"/>
                                            </p:txEl>
                                          </p:spTgt>
                                        </p:tgtEl>
                                        <p:attrNameLst>
                                          <p:attrName>style.visibility</p:attrName>
                                        </p:attrNameLst>
                                      </p:cBhvr>
                                      <p:to>
                                        <p:strVal val="visible"/>
                                      </p:to>
                                    </p:set>
                                    <p:animEffect transition="in" filter="blinds(horizontal)">
                                      <p:cBhvr>
                                        <p:cTn id="12" dur="500"/>
                                        <p:tgtEl>
                                          <p:spTgt spid="9220">
                                            <p:txEl>
                                              <p:charRg st="0" end="2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220">
                                            <p:txEl>
                                              <p:charRg st="27" end="75"/>
                                            </p:txEl>
                                          </p:spTgt>
                                        </p:tgtEl>
                                        <p:attrNameLst>
                                          <p:attrName>style.visibility</p:attrName>
                                        </p:attrNameLst>
                                      </p:cBhvr>
                                      <p:to>
                                        <p:strVal val="visible"/>
                                      </p:to>
                                    </p:set>
                                    <p:animEffect transition="in" filter="blinds(horizontal)">
                                      <p:cBhvr>
                                        <p:cTn id="17" dur="500"/>
                                        <p:tgtEl>
                                          <p:spTgt spid="9220">
                                            <p:txEl>
                                              <p:charRg st="27" end="7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文本占位符 15361"/>
          <p:cNvSpPr>
            <a:spLocks noGrp="1"/>
          </p:cNvSpPr>
          <p:nvPr>
            <p:ph idx="1"/>
          </p:nvPr>
        </p:nvSpPr>
        <p:spPr>
          <a:ln>
            <a:miter/>
          </a:ln>
        </p:spPr>
        <p:txBody>
          <a:bodyPr/>
          <a:p>
            <a:pPr fontAlgn="base"/>
            <a:r>
              <a:rPr lang="zh-CN" altLang="en-US" b="1" strike="noStrike" noProof="1" dirty="0">
                <a:effectLst>
                  <a:outerShdw blurRad="38100" dist="38100" dir="2700000">
                    <a:srgbClr val="C0C0C0"/>
                  </a:outerShdw>
                </a:effectLst>
              </a:rPr>
              <a:t>（</a:t>
            </a:r>
            <a:r>
              <a:rPr lang="en-US" altLang="x-none" b="1" strike="noStrike" noProof="1" dirty="0">
                <a:effectLst>
                  <a:outerShdw blurRad="38100" dist="38100" dir="2700000">
                    <a:srgbClr val="C0C0C0"/>
                  </a:outerShdw>
                </a:effectLst>
              </a:rPr>
              <a:t>3</a:t>
            </a:r>
            <a:r>
              <a:rPr lang="zh-CN" altLang="en-US" b="1" strike="noStrike" noProof="1" dirty="0">
                <a:effectLst>
                  <a:outerShdw blurRad="38100" dist="38100" dir="2700000">
                    <a:srgbClr val="C0C0C0"/>
                  </a:outerShdw>
                </a:effectLst>
              </a:rPr>
              <a:t>）根据合同是否需要特定的形式和手续来划分</a:t>
            </a:r>
            <a:endParaRPr lang="zh-CN" altLang="en-US" b="1" strike="noStrike" noProof="1" dirty="0">
              <a:effectLst>
                <a:outerShdw blurRad="38100" dist="38100" dir="2700000">
                  <a:srgbClr val="C0C0C0"/>
                </a:outerShdw>
              </a:effectLst>
            </a:endParaRPr>
          </a:p>
          <a:p>
            <a:pPr fontAlgn="base"/>
            <a:endParaRPr lang="zh-CN" altLang="en-US" b="1" strike="noStrike" noProof="1" dirty="0">
              <a:effectLst>
                <a:outerShdw blurRad="38100" dist="38100" dir="2700000">
                  <a:srgbClr val="C0C0C0"/>
                </a:outerShdw>
              </a:effectLst>
            </a:endParaRPr>
          </a:p>
          <a:p>
            <a:pPr fontAlgn="base"/>
            <a:endParaRPr lang="zh-CN" altLang="en-US" b="1" strike="noStrike" noProof="1" dirty="0">
              <a:effectLst>
                <a:outerShdw blurRad="38100" dist="38100" dir="2700000">
                  <a:srgbClr val="C0C0C0"/>
                </a:outerShdw>
              </a:effectLst>
            </a:endParaRPr>
          </a:p>
        </p:txBody>
      </p:sp>
      <p:sp>
        <p:nvSpPr>
          <p:cNvPr id="17410" name="文本框 15362"/>
          <p:cNvSpPr txBox="1"/>
          <p:nvPr/>
        </p:nvSpPr>
        <p:spPr>
          <a:xfrm>
            <a:off x="1917700" y="307975"/>
            <a:ext cx="309880" cy="1066800"/>
          </a:xfrm>
          <a:prstGeom prst="rect">
            <a:avLst/>
          </a:prstGeom>
          <a:noFill/>
          <a:ln w="9525">
            <a:noFill/>
          </a:ln>
        </p:spPr>
        <p:txBody>
          <a:bodyPr wrap="none" anchor="t">
            <a:spAutoFit/>
          </a:bodyPr>
          <a:p>
            <a:pPr lvl="0" algn="l"/>
            <a:endParaRPr lang="en-US" altLang="x-none" sz="3200" dirty="0">
              <a:latin typeface="Arial" panose="020B0604020202020204" pitchFamily="34" charset="0"/>
              <a:ea typeface="宋体" panose="02010600030101010101" pitchFamily="2" charset="-122"/>
            </a:endParaRPr>
          </a:p>
          <a:p>
            <a:pPr lvl="0" algn="l"/>
            <a:endParaRPr lang="en-US" altLang="x-none" sz="3200" dirty="0">
              <a:latin typeface="Arial" panose="020B0604020202020204" pitchFamily="34" charset="0"/>
              <a:ea typeface="宋体" panose="02010600030101010101" pitchFamily="2" charset="-122"/>
            </a:endParaRPr>
          </a:p>
        </p:txBody>
      </p:sp>
      <p:sp>
        <p:nvSpPr>
          <p:cNvPr id="17411" name="文本框 15363"/>
          <p:cNvSpPr txBox="1"/>
          <p:nvPr/>
        </p:nvSpPr>
        <p:spPr>
          <a:xfrm>
            <a:off x="1917700" y="331788"/>
            <a:ext cx="2440940" cy="579120"/>
          </a:xfrm>
          <a:prstGeom prst="rect">
            <a:avLst/>
          </a:prstGeom>
          <a:noFill/>
          <a:ln w="9525">
            <a:noFill/>
          </a:ln>
        </p:spPr>
        <p:txBody>
          <a:bodyPr wrap="none" anchor="t">
            <a:spAutoFit/>
          </a:bodyPr>
          <a:p>
            <a:pPr lvl="0" algn="l"/>
            <a:r>
              <a:rPr lang="en-US" altLang="x-none" sz="3200" dirty="0">
                <a:latin typeface="Arial" panose="020B0604020202020204" pitchFamily="34" charset="0"/>
                <a:ea typeface="宋体" panose="02010600030101010101" pitchFamily="2" charset="-122"/>
              </a:rPr>
              <a:t>1</a:t>
            </a:r>
            <a:r>
              <a:rPr lang="zh-CN" altLang="en-US" sz="3200" dirty="0">
                <a:latin typeface="Arial" panose="020B0604020202020204" pitchFamily="34" charset="0"/>
                <a:ea typeface="宋体" panose="02010600030101010101" pitchFamily="2" charset="-122"/>
              </a:rPr>
              <a:t>、合同概述</a:t>
            </a:r>
            <a:endParaRPr lang="zh-CN" altLang="en-US" sz="3200" dirty="0">
              <a:latin typeface="Arial" panose="020B0604020202020204" pitchFamily="34" charset="0"/>
              <a:ea typeface="宋体" panose="02010600030101010101" pitchFamily="2" charset="-122"/>
            </a:endParaRPr>
          </a:p>
        </p:txBody>
      </p:sp>
      <p:grpSp>
        <p:nvGrpSpPr>
          <p:cNvPr id="17412" name="组合 15364"/>
          <p:cNvGrpSpPr/>
          <p:nvPr/>
        </p:nvGrpSpPr>
        <p:grpSpPr>
          <a:xfrm>
            <a:off x="3429000" y="3032125"/>
            <a:ext cx="4251325" cy="1889125"/>
            <a:chOff x="0" y="0"/>
            <a:chExt cx="2678" cy="1190"/>
          </a:xfrm>
        </p:grpSpPr>
        <p:cxnSp>
          <p:nvCxnSpPr>
            <p:cNvPr id="17413" name="AutoShape 5"/>
            <p:cNvCxnSpPr/>
            <p:nvPr/>
          </p:nvCxnSpPr>
          <p:spPr>
            <a:xfrm flipV="1">
              <a:off x="48" y="202"/>
              <a:ext cx="817" cy="432"/>
            </a:xfrm>
            <a:prstGeom prst="straightConnector1">
              <a:avLst/>
            </a:prstGeom>
            <a:ln w="31750" cap="flat" cmpd="sng">
              <a:solidFill>
                <a:schemeClr val="tx1"/>
              </a:solidFill>
              <a:prstDash val="solid"/>
              <a:round/>
              <a:headEnd type="none" w="med" len="med"/>
              <a:tailEnd type="none" w="med" len="med"/>
            </a:ln>
          </p:spPr>
        </p:cxnSp>
        <p:grpSp>
          <p:nvGrpSpPr>
            <p:cNvPr id="17414" name="组合 15366"/>
            <p:cNvGrpSpPr/>
            <p:nvPr/>
          </p:nvGrpSpPr>
          <p:grpSpPr>
            <a:xfrm>
              <a:off x="0" y="0"/>
              <a:ext cx="2678" cy="1190"/>
              <a:chOff x="0" y="0"/>
              <a:chExt cx="2678" cy="1190"/>
            </a:xfrm>
          </p:grpSpPr>
          <p:cxnSp>
            <p:nvCxnSpPr>
              <p:cNvPr id="17415" name="AutoShape 4"/>
              <p:cNvCxnSpPr/>
              <p:nvPr/>
            </p:nvCxnSpPr>
            <p:spPr>
              <a:xfrm>
                <a:off x="0" y="634"/>
                <a:ext cx="864" cy="384"/>
              </a:xfrm>
              <a:prstGeom prst="straightConnector1">
                <a:avLst/>
              </a:prstGeom>
              <a:ln w="31750" cap="flat" cmpd="sng">
                <a:solidFill>
                  <a:schemeClr val="tx1"/>
                </a:solidFill>
                <a:prstDash val="solid"/>
                <a:round/>
                <a:headEnd type="none" w="med" len="med"/>
                <a:tailEnd type="none" w="med" len="med"/>
              </a:ln>
            </p:spPr>
          </p:cxnSp>
          <p:sp>
            <p:nvSpPr>
              <p:cNvPr id="15369" name="Text Box 6"/>
              <p:cNvSpPr txBox="1"/>
              <p:nvPr/>
            </p:nvSpPr>
            <p:spPr>
              <a:xfrm>
                <a:off x="1086" y="0"/>
                <a:ext cx="1274" cy="326"/>
              </a:xfrm>
              <a:prstGeom prst="rect">
                <a:avLst/>
              </a:prstGeom>
              <a:noFill/>
              <a:ln w="9525">
                <a:noFill/>
                <a:miter/>
              </a:ln>
            </p:spPr>
            <p:txBody>
              <a:bodyPr anchor="ctr">
                <a:spAutoFit/>
              </a:bodyPr>
              <a:p>
                <a:pPr lvl="0" algn="ctr" eaLnBrk="1" fontAlgn="b" hangingPunct="1"/>
                <a:r>
                  <a:rPr lang="zh-CN" altLang="en-US" sz="2800" b="1" strike="noStrike" noProof="1" dirty="0">
                    <a:effectLst>
                      <a:outerShdw blurRad="38100" dist="38100" dir="2700000">
                        <a:srgbClr val="C0C0C0"/>
                      </a:outerShdw>
                    </a:effectLst>
                    <a:latin typeface="Times New Roman" panose="02020603050405020304" pitchFamily="2" charset="0"/>
                    <a:ea typeface="楷体_GB2312" pitchFamily="1" charset="-122"/>
                    <a:cs typeface="+mn-ea"/>
                  </a:rPr>
                  <a:t>要式合同</a:t>
                </a:r>
                <a:endParaRPr lang="zh-CN" altLang="en-US" sz="2800" b="1" strike="noStrike" noProof="1" dirty="0">
                  <a:effectLst>
                    <a:outerShdw blurRad="38100" dist="38100" dir="2700000">
                      <a:srgbClr val="C0C0C0"/>
                    </a:outerShdw>
                  </a:effectLst>
                  <a:latin typeface="Times New Roman" panose="02020603050405020304" pitchFamily="2" charset="0"/>
                  <a:ea typeface="楷体_GB2312" pitchFamily="1" charset="-122"/>
                </a:endParaRPr>
              </a:p>
            </p:txBody>
          </p:sp>
          <p:sp>
            <p:nvSpPr>
              <p:cNvPr id="15370" name="Text Box 7"/>
              <p:cNvSpPr txBox="1"/>
              <p:nvPr/>
            </p:nvSpPr>
            <p:spPr>
              <a:xfrm>
                <a:off x="1070" y="864"/>
                <a:ext cx="1608" cy="326"/>
              </a:xfrm>
              <a:prstGeom prst="rect">
                <a:avLst/>
              </a:prstGeom>
              <a:noFill/>
              <a:ln w="9525">
                <a:noFill/>
                <a:miter/>
              </a:ln>
            </p:spPr>
            <p:txBody>
              <a:bodyPr anchor="ctr">
                <a:spAutoFit/>
              </a:bodyPr>
              <a:p>
                <a:pPr lvl="0" algn="ctr" eaLnBrk="1" fontAlgn="b" hangingPunct="1"/>
                <a:r>
                  <a:rPr lang="zh-CN" altLang="en-US" sz="2800" b="1" strike="noStrike" noProof="1" dirty="0">
                    <a:effectLst>
                      <a:outerShdw blurRad="38100" dist="38100" dir="2700000">
                        <a:srgbClr val="C0C0C0"/>
                      </a:outerShdw>
                    </a:effectLst>
                    <a:latin typeface="Times New Roman" panose="02020603050405020304" pitchFamily="2" charset="0"/>
                    <a:ea typeface="楷体_GB2312" pitchFamily="1" charset="-122"/>
                    <a:cs typeface="+mn-ea"/>
                  </a:rPr>
                  <a:t>不要式合同</a:t>
                </a:r>
                <a:endParaRPr lang="zh-CN" altLang="en-US" sz="2800" b="1" strike="noStrike" noProof="1" dirty="0">
                  <a:effectLst>
                    <a:outerShdw blurRad="38100" dist="38100" dir="2700000">
                      <a:srgbClr val="C0C0C0"/>
                    </a:outerShdw>
                  </a:effectLst>
                  <a:latin typeface="Times New Roman" panose="02020603050405020304" pitchFamily="2" charset="0"/>
                  <a:ea typeface="楷体_GB2312" pitchFamily="1" charset="-122"/>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文本占位符 16385"/>
          <p:cNvSpPr>
            <a:spLocks noGrp="1"/>
          </p:cNvSpPr>
          <p:nvPr>
            <p:ph idx="1"/>
          </p:nvPr>
        </p:nvSpPr>
        <p:spPr>
          <a:ln>
            <a:miter/>
          </a:ln>
        </p:spPr>
        <p:txBody>
          <a:bodyPr/>
          <a:p>
            <a:pPr fontAlgn="base"/>
            <a:r>
              <a:rPr lang="en-US" altLang="x-none" b="1" strike="noStrike" noProof="1" dirty="0">
                <a:effectLst>
                  <a:outerShdw blurRad="38100" dist="38100" dir="2700000">
                    <a:srgbClr val="C0C0C0"/>
                  </a:outerShdw>
                </a:effectLst>
              </a:rPr>
              <a:t>(4)</a:t>
            </a:r>
            <a:r>
              <a:rPr lang="zh-CN" altLang="en-US" b="1" strike="noStrike" noProof="1" dirty="0">
                <a:effectLst>
                  <a:outerShdw blurRad="38100" dist="38100" dir="2700000">
                    <a:srgbClr val="C0C0C0"/>
                  </a:outerShdw>
                </a:effectLst>
              </a:rPr>
              <a:t>以合同相互间的主从关系为标准</a:t>
            </a:r>
            <a:r>
              <a:rPr lang="en-US" altLang="x-none" b="1" strike="noStrike" noProof="1" dirty="0">
                <a:effectLst>
                  <a:outerShdw blurRad="38100" dist="38100" dir="2700000">
                    <a:srgbClr val="C0C0C0"/>
                  </a:outerShdw>
                </a:effectLst>
              </a:rPr>
              <a:t>,</a:t>
            </a:r>
            <a:r>
              <a:rPr lang="zh-CN" altLang="en-US" b="1" strike="noStrike" noProof="1" dirty="0">
                <a:effectLst>
                  <a:outerShdw blurRad="38100" dist="38100" dir="2700000">
                    <a:srgbClr val="C0C0C0"/>
                  </a:outerShdw>
                </a:effectLst>
              </a:rPr>
              <a:t>将合同分为</a:t>
            </a:r>
            <a:endParaRPr lang="zh-CN" altLang="en-US" b="1" strike="noStrike" noProof="1" dirty="0">
              <a:effectLst>
                <a:outerShdw blurRad="38100" dist="38100" dir="2700000">
                  <a:srgbClr val="C0C0C0"/>
                </a:outerShdw>
              </a:effectLst>
            </a:endParaRPr>
          </a:p>
          <a:p>
            <a:pPr fontAlgn="base"/>
            <a:endParaRPr lang="zh-CN" altLang="en-US" b="1" strike="noStrike" noProof="1" dirty="0">
              <a:effectLst>
                <a:outerShdw blurRad="38100" dist="38100" dir="2700000">
                  <a:srgbClr val="C0C0C0"/>
                </a:outerShdw>
              </a:effectLst>
            </a:endParaRPr>
          </a:p>
        </p:txBody>
      </p:sp>
      <p:sp>
        <p:nvSpPr>
          <p:cNvPr id="18434" name="文本框 16386"/>
          <p:cNvSpPr txBox="1"/>
          <p:nvPr/>
        </p:nvSpPr>
        <p:spPr>
          <a:xfrm>
            <a:off x="1917700" y="331788"/>
            <a:ext cx="2440940" cy="579120"/>
          </a:xfrm>
          <a:prstGeom prst="rect">
            <a:avLst/>
          </a:prstGeom>
          <a:noFill/>
          <a:ln w="9525">
            <a:noFill/>
          </a:ln>
        </p:spPr>
        <p:txBody>
          <a:bodyPr wrap="none" anchor="t">
            <a:spAutoFit/>
          </a:bodyPr>
          <a:p>
            <a:pPr lvl="0" algn="l"/>
            <a:r>
              <a:rPr lang="en-US" altLang="x-none" sz="3200" dirty="0">
                <a:latin typeface="Arial" panose="020B0604020202020204" pitchFamily="34" charset="0"/>
                <a:ea typeface="宋体" panose="02010600030101010101" pitchFamily="2" charset="-122"/>
              </a:rPr>
              <a:t>1</a:t>
            </a:r>
            <a:r>
              <a:rPr lang="zh-CN" altLang="en-US" sz="3200" dirty="0">
                <a:latin typeface="Arial" panose="020B0604020202020204" pitchFamily="34" charset="0"/>
                <a:ea typeface="宋体" panose="02010600030101010101" pitchFamily="2" charset="-122"/>
              </a:rPr>
              <a:t>、合同概述</a:t>
            </a:r>
            <a:endParaRPr lang="zh-CN" altLang="en-US" sz="3200" dirty="0">
              <a:latin typeface="Arial" panose="020B0604020202020204" pitchFamily="34" charset="0"/>
              <a:ea typeface="宋体" panose="02010600030101010101" pitchFamily="2" charset="-122"/>
            </a:endParaRPr>
          </a:p>
        </p:txBody>
      </p:sp>
      <p:grpSp>
        <p:nvGrpSpPr>
          <p:cNvPr id="18435" name="组合 16387"/>
          <p:cNvGrpSpPr/>
          <p:nvPr/>
        </p:nvGrpSpPr>
        <p:grpSpPr>
          <a:xfrm>
            <a:off x="3575050" y="3141663"/>
            <a:ext cx="3816350" cy="2627313"/>
            <a:chOff x="0" y="0"/>
            <a:chExt cx="2404" cy="1655"/>
          </a:xfrm>
        </p:grpSpPr>
        <p:sp>
          <p:nvSpPr>
            <p:cNvPr id="18436" name="Line 4"/>
            <p:cNvSpPr/>
            <p:nvPr/>
          </p:nvSpPr>
          <p:spPr>
            <a:xfrm flipV="1">
              <a:off x="0" y="226"/>
              <a:ext cx="908" cy="545"/>
            </a:xfrm>
            <a:prstGeom prst="line">
              <a:avLst/>
            </a:prstGeom>
            <a:ln w="31750" cap="flat" cmpd="sng">
              <a:solidFill>
                <a:schemeClr val="tx1"/>
              </a:solidFill>
              <a:prstDash val="solid"/>
              <a:round/>
              <a:headEnd type="none" w="med" len="med"/>
              <a:tailEnd type="triangle" w="med" len="med"/>
            </a:ln>
          </p:spPr>
          <p:txBody>
            <a:bodyPr anchor="t"/>
            <a:p>
              <a:pPr lvl="0" algn="r"/>
              <a:endParaRPr lang="zh-CN" altLang="en-US">
                <a:latin typeface="Arial" panose="020B0604020202020204" pitchFamily="34" charset="0"/>
                <a:ea typeface="宋体" panose="02010600030101010101" pitchFamily="2" charset="-122"/>
              </a:endParaRPr>
            </a:p>
          </p:txBody>
        </p:sp>
        <p:grpSp>
          <p:nvGrpSpPr>
            <p:cNvPr id="18437" name="组合 16389"/>
            <p:cNvGrpSpPr/>
            <p:nvPr/>
          </p:nvGrpSpPr>
          <p:grpSpPr>
            <a:xfrm>
              <a:off x="0" y="0"/>
              <a:ext cx="2404" cy="1655"/>
              <a:chOff x="0" y="0"/>
              <a:chExt cx="2404" cy="1655"/>
            </a:xfrm>
          </p:grpSpPr>
          <p:sp>
            <p:nvSpPr>
              <p:cNvPr id="18438" name="Line 3"/>
              <p:cNvSpPr/>
              <p:nvPr/>
            </p:nvSpPr>
            <p:spPr>
              <a:xfrm>
                <a:off x="0" y="725"/>
                <a:ext cx="908" cy="635"/>
              </a:xfrm>
              <a:prstGeom prst="line">
                <a:avLst/>
              </a:prstGeom>
              <a:ln w="31750" cap="flat" cmpd="sng">
                <a:solidFill>
                  <a:schemeClr val="tx1"/>
                </a:solidFill>
                <a:prstDash val="solid"/>
                <a:round/>
                <a:headEnd type="none" w="med" len="med"/>
                <a:tailEnd type="triangle" w="med" len="med"/>
              </a:ln>
            </p:spPr>
            <p:txBody>
              <a:bodyPr anchor="t"/>
              <a:p>
                <a:pPr lvl="0" algn="r"/>
                <a:endParaRPr lang="zh-CN" altLang="en-US">
                  <a:latin typeface="Arial" panose="020B0604020202020204" pitchFamily="34" charset="0"/>
                  <a:ea typeface="宋体" panose="02010600030101010101" pitchFamily="2" charset="-122"/>
                </a:endParaRPr>
              </a:p>
            </p:txBody>
          </p:sp>
          <p:sp>
            <p:nvSpPr>
              <p:cNvPr id="16392" name="Text Box 5"/>
              <p:cNvSpPr txBox="1"/>
              <p:nvPr/>
            </p:nvSpPr>
            <p:spPr>
              <a:xfrm>
                <a:off x="554" y="0"/>
                <a:ext cx="1624" cy="326"/>
              </a:xfrm>
              <a:prstGeom prst="rect">
                <a:avLst/>
              </a:prstGeom>
              <a:noFill/>
              <a:ln w="9525">
                <a:noFill/>
                <a:miter/>
              </a:ln>
            </p:spPr>
            <p:txBody>
              <a:bodyPr>
                <a:spAutoFit/>
              </a:bodyPr>
              <a:p>
                <a:pPr lvl="0" algn="ctr" eaLnBrk="0" fontAlgn="b" hangingPunct="0"/>
                <a:r>
                  <a:rPr lang="zh-CN" altLang="en-US" sz="2800" b="1" strike="noStrike" noProof="1" dirty="0">
                    <a:effectLst>
                      <a:outerShdw blurRad="38100" dist="38100" dir="2700000">
                        <a:srgbClr val="C0C0C0"/>
                      </a:outerShdw>
                    </a:effectLst>
                    <a:latin typeface="Times New Roman" panose="02020603050405020304" pitchFamily="2" charset="0"/>
                    <a:ea typeface="楷体_GB2312" pitchFamily="1" charset="-122"/>
                    <a:cs typeface="+mn-ea"/>
                  </a:rPr>
                  <a:t>主合同</a:t>
                </a:r>
                <a:endParaRPr lang="zh-CN" altLang="en-US" sz="2800" b="1" strike="noStrike" noProof="1" dirty="0">
                  <a:effectLst>
                    <a:outerShdw blurRad="38100" dist="38100" dir="2700000">
                      <a:srgbClr val="C0C0C0"/>
                    </a:outerShdw>
                  </a:effectLst>
                  <a:latin typeface="Times New Roman" panose="02020603050405020304" pitchFamily="2" charset="0"/>
                  <a:ea typeface="楷体_GB2312" pitchFamily="1" charset="-122"/>
                </a:endParaRPr>
              </a:p>
            </p:txBody>
          </p:sp>
          <p:sp>
            <p:nvSpPr>
              <p:cNvPr id="16393" name="Text Box 6"/>
              <p:cNvSpPr txBox="1"/>
              <p:nvPr/>
            </p:nvSpPr>
            <p:spPr>
              <a:xfrm>
                <a:off x="463" y="1060"/>
                <a:ext cx="1941" cy="595"/>
              </a:xfrm>
              <a:prstGeom prst="rect">
                <a:avLst/>
              </a:prstGeom>
              <a:noFill/>
              <a:ln w="9525">
                <a:noFill/>
                <a:miter/>
              </a:ln>
            </p:spPr>
            <p:txBody>
              <a:bodyPr>
                <a:spAutoFit/>
              </a:bodyPr>
              <a:p>
                <a:pPr lvl="0" algn="ctr" eaLnBrk="0" fontAlgn="b" hangingPunct="0"/>
                <a:r>
                  <a:rPr lang="zh-CN" altLang="en-US" sz="2800" b="1" strike="noStrike" noProof="1" dirty="0">
                    <a:effectLst>
                      <a:outerShdw blurRad="38100" dist="38100" dir="2700000">
                        <a:srgbClr val="C0C0C0"/>
                      </a:outerShdw>
                    </a:effectLst>
                    <a:latin typeface="Times New Roman" panose="02020603050405020304" pitchFamily="2" charset="0"/>
                    <a:ea typeface="楷体_GB2312" pitchFamily="1" charset="-122"/>
                    <a:cs typeface="+mn-ea"/>
                  </a:rPr>
                  <a:t>从合同</a:t>
                </a:r>
                <a:endParaRPr lang="zh-CN" altLang="en-US" sz="2800" b="1" strike="noStrike" noProof="1" dirty="0">
                  <a:effectLst>
                    <a:outerShdw blurRad="38100" dist="38100" dir="2700000">
                      <a:srgbClr val="C0C0C0"/>
                    </a:outerShdw>
                  </a:effectLst>
                  <a:latin typeface="Times New Roman" panose="02020603050405020304" pitchFamily="2" charset="0"/>
                  <a:ea typeface="楷体_GB2312" pitchFamily="1" charset="-122"/>
                </a:endParaRPr>
              </a:p>
              <a:p>
                <a:pPr lvl="0" algn="ctr" eaLnBrk="0" fontAlgn="b" hangingPunct="0"/>
                <a:endParaRPr lang="zh-CN" altLang="en-US" sz="2800" b="1" strike="noStrike" noProof="1" dirty="0">
                  <a:effectLst>
                    <a:outerShdw blurRad="38100" dist="38100" dir="2700000">
                      <a:srgbClr val="C0C0C0"/>
                    </a:outerShdw>
                  </a:effectLst>
                  <a:latin typeface="Times New Roman" panose="02020603050405020304" pitchFamily="2" charset="0"/>
                  <a:ea typeface="楷体_GB2312" pitchFamily="1" charset="-122"/>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文本占位符 17409"/>
          <p:cNvSpPr>
            <a:spLocks noGrp="1"/>
          </p:cNvSpPr>
          <p:nvPr>
            <p:ph idx="1"/>
          </p:nvPr>
        </p:nvSpPr>
        <p:spPr>
          <a:ln>
            <a:miter/>
          </a:ln>
        </p:spPr>
        <p:txBody>
          <a:bodyPr/>
          <a:p>
            <a:pPr fontAlgn="b">
              <a:spcBef>
                <a:spcPct val="0"/>
              </a:spcBef>
              <a:buNone/>
            </a:pPr>
            <a:r>
              <a:rPr lang="en-US" altLang="x-none" b="1" strike="noStrike" noProof="1" dirty="0">
                <a:effectLst>
                  <a:outerShdw blurRad="38100" dist="38100" dir="2700000">
                    <a:srgbClr val="C0C0C0"/>
                  </a:outerShdw>
                </a:effectLst>
              </a:rPr>
              <a:t>(5)</a:t>
            </a:r>
            <a:r>
              <a:rPr lang="zh-CN" altLang="en-US" b="1" strike="noStrike" noProof="1" dirty="0">
                <a:effectLst>
                  <a:outerShdw blurRad="38100" dist="38100" dir="2700000">
                    <a:srgbClr val="C0C0C0"/>
                  </a:outerShdw>
                </a:effectLst>
              </a:rPr>
              <a:t>根据当事人双方权利义务的分担方式</a:t>
            </a:r>
            <a:endParaRPr lang="zh-CN" altLang="en-US" b="1" strike="noStrike" noProof="1" dirty="0">
              <a:effectLst>
                <a:outerShdw blurRad="38100" dist="38100" dir="2700000">
                  <a:srgbClr val="C0C0C0"/>
                </a:outerShdw>
              </a:effectLst>
            </a:endParaRPr>
          </a:p>
          <a:p>
            <a:pPr fontAlgn="base"/>
            <a:endParaRPr lang="zh-CN" altLang="en-US" b="1" strike="noStrike" noProof="1" dirty="0">
              <a:effectLst>
                <a:outerShdw blurRad="38100" dist="38100" dir="2700000">
                  <a:srgbClr val="C0C0C0"/>
                </a:outerShdw>
              </a:effectLst>
            </a:endParaRPr>
          </a:p>
        </p:txBody>
      </p:sp>
      <p:sp>
        <p:nvSpPr>
          <p:cNvPr id="19458" name="文本框 17410"/>
          <p:cNvSpPr txBox="1"/>
          <p:nvPr/>
        </p:nvSpPr>
        <p:spPr>
          <a:xfrm>
            <a:off x="1917700" y="331788"/>
            <a:ext cx="2440940" cy="579120"/>
          </a:xfrm>
          <a:prstGeom prst="rect">
            <a:avLst/>
          </a:prstGeom>
          <a:noFill/>
          <a:ln w="9525">
            <a:noFill/>
          </a:ln>
        </p:spPr>
        <p:txBody>
          <a:bodyPr wrap="none" anchor="t">
            <a:spAutoFit/>
          </a:bodyPr>
          <a:p>
            <a:pPr lvl="0" algn="l"/>
            <a:r>
              <a:rPr lang="en-US" altLang="x-none" sz="3200" dirty="0">
                <a:latin typeface="Arial" panose="020B0604020202020204" pitchFamily="34" charset="0"/>
                <a:ea typeface="宋体" panose="02010600030101010101" pitchFamily="2" charset="-122"/>
              </a:rPr>
              <a:t>1</a:t>
            </a:r>
            <a:r>
              <a:rPr lang="zh-CN" altLang="en-US" sz="3200" dirty="0">
                <a:latin typeface="Arial" panose="020B0604020202020204" pitchFamily="34" charset="0"/>
                <a:ea typeface="宋体" panose="02010600030101010101" pitchFamily="2" charset="-122"/>
              </a:rPr>
              <a:t>、合同概述</a:t>
            </a:r>
            <a:endParaRPr lang="zh-CN" altLang="en-US" sz="3200" dirty="0">
              <a:latin typeface="Arial" panose="020B0604020202020204" pitchFamily="34" charset="0"/>
              <a:ea typeface="宋体" panose="02010600030101010101" pitchFamily="2" charset="-122"/>
            </a:endParaRPr>
          </a:p>
        </p:txBody>
      </p:sp>
      <p:grpSp>
        <p:nvGrpSpPr>
          <p:cNvPr id="19459" name="组合 17411"/>
          <p:cNvGrpSpPr/>
          <p:nvPr/>
        </p:nvGrpSpPr>
        <p:grpSpPr>
          <a:xfrm>
            <a:off x="3432175" y="2997200"/>
            <a:ext cx="4676775" cy="1670050"/>
            <a:chOff x="0" y="0"/>
            <a:chExt cx="2946" cy="1052"/>
          </a:xfrm>
        </p:grpSpPr>
        <p:cxnSp>
          <p:nvCxnSpPr>
            <p:cNvPr id="19460" name="AutoShape 3"/>
            <p:cNvCxnSpPr/>
            <p:nvPr/>
          </p:nvCxnSpPr>
          <p:spPr>
            <a:xfrm flipV="1">
              <a:off x="0" y="227"/>
              <a:ext cx="817" cy="432"/>
            </a:xfrm>
            <a:prstGeom prst="straightConnector1">
              <a:avLst/>
            </a:prstGeom>
            <a:ln w="31750" cap="flat" cmpd="sng">
              <a:solidFill>
                <a:schemeClr val="tx1"/>
              </a:solidFill>
              <a:prstDash val="solid"/>
              <a:round/>
              <a:headEnd type="none" w="med" len="med"/>
              <a:tailEnd type="none" w="med" len="med"/>
            </a:ln>
          </p:spPr>
        </p:cxnSp>
        <p:grpSp>
          <p:nvGrpSpPr>
            <p:cNvPr id="19461" name="组合 17413"/>
            <p:cNvGrpSpPr/>
            <p:nvPr/>
          </p:nvGrpSpPr>
          <p:grpSpPr>
            <a:xfrm>
              <a:off x="0" y="0"/>
              <a:ext cx="2946" cy="1052"/>
              <a:chOff x="0" y="0"/>
              <a:chExt cx="2946" cy="1052"/>
            </a:xfrm>
          </p:grpSpPr>
          <p:cxnSp>
            <p:nvCxnSpPr>
              <p:cNvPr id="19462" name="AutoShape 4"/>
              <p:cNvCxnSpPr/>
              <p:nvPr/>
            </p:nvCxnSpPr>
            <p:spPr>
              <a:xfrm>
                <a:off x="0" y="635"/>
                <a:ext cx="817" cy="362"/>
              </a:xfrm>
              <a:prstGeom prst="straightConnector1">
                <a:avLst/>
              </a:prstGeom>
              <a:ln w="31750" cap="flat" cmpd="sng">
                <a:solidFill>
                  <a:schemeClr val="tx1"/>
                </a:solidFill>
                <a:prstDash val="solid"/>
                <a:round/>
                <a:headEnd type="none" w="med" len="med"/>
                <a:tailEnd type="none" w="med" len="med"/>
              </a:ln>
            </p:spPr>
          </p:cxnSp>
          <p:sp>
            <p:nvSpPr>
              <p:cNvPr id="17416" name="Text Box 5"/>
              <p:cNvSpPr txBox="1"/>
              <p:nvPr/>
            </p:nvSpPr>
            <p:spPr>
              <a:xfrm>
                <a:off x="862" y="0"/>
                <a:ext cx="1449" cy="326"/>
              </a:xfrm>
              <a:prstGeom prst="rect">
                <a:avLst/>
              </a:prstGeom>
              <a:noFill/>
              <a:ln w="9525">
                <a:noFill/>
                <a:miter/>
              </a:ln>
            </p:spPr>
            <p:txBody>
              <a:bodyPr>
                <a:spAutoFit/>
              </a:bodyPr>
              <a:p>
                <a:pPr lvl="0" algn="l" eaLnBrk="0" fontAlgn="b" hangingPunct="0"/>
                <a:r>
                  <a:rPr lang="zh-CN" altLang="en-US" sz="2800" b="1" strike="noStrike" noProof="1" dirty="0">
                    <a:effectLst>
                      <a:outerShdw blurRad="38100" dist="38100" dir="2700000">
                        <a:srgbClr val="C0C0C0"/>
                      </a:outerShdw>
                    </a:effectLst>
                    <a:latin typeface="Times New Roman" panose="02020603050405020304" pitchFamily="2" charset="0"/>
                    <a:ea typeface="楷体_GB2312" pitchFamily="1" charset="-122"/>
                    <a:cs typeface="+mn-ea"/>
                  </a:rPr>
                  <a:t>双务合同</a:t>
                </a:r>
                <a:endParaRPr lang="zh-CN" altLang="en-US" sz="2800" b="1" strike="noStrike" noProof="1" dirty="0">
                  <a:effectLst>
                    <a:outerShdw blurRad="38100" dist="38100" dir="2700000">
                      <a:srgbClr val="C0C0C0"/>
                    </a:outerShdw>
                  </a:effectLst>
                  <a:latin typeface="Times New Roman" panose="02020603050405020304" pitchFamily="2" charset="0"/>
                  <a:ea typeface="楷体_GB2312" pitchFamily="1" charset="-122"/>
                </a:endParaRPr>
              </a:p>
            </p:txBody>
          </p:sp>
          <p:sp>
            <p:nvSpPr>
              <p:cNvPr id="17417" name="Text Box 6"/>
              <p:cNvSpPr txBox="1"/>
              <p:nvPr/>
            </p:nvSpPr>
            <p:spPr>
              <a:xfrm>
                <a:off x="816" y="726"/>
                <a:ext cx="2130" cy="326"/>
              </a:xfrm>
              <a:prstGeom prst="rect">
                <a:avLst/>
              </a:prstGeom>
              <a:noFill/>
              <a:ln w="9525">
                <a:noFill/>
                <a:miter/>
              </a:ln>
            </p:spPr>
            <p:txBody>
              <a:bodyPr>
                <a:spAutoFit/>
              </a:bodyPr>
              <a:p>
                <a:pPr lvl="0" algn="l" eaLnBrk="0" fontAlgn="b" hangingPunct="0"/>
                <a:r>
                  <a:rPr lang="zh-CN" altLang="en-US" sz="2800" b="1" strike="noStrike" noProof="1" dirty="0">
                    <a:effectLst>
                      <a:outerShdw blurRad="38100" dist="38100" dir="2700000">
                        <a:srgbClr val="C0C0C0"/>
                      </a:outerShdw>
                    </a:effectLst>
                    <a:latin typeface="Times New Roman" panose="02020603050405020304" pitchFamily="2" charset="0"/>
                    <a:ea typeface="楷体_GB2312" pitchFamily="1" charset="-122"/>
                    <a:cs typeface="+mn-ea"/>
                  </a:rPr>
                  <a:t>单务合同</a:t>
                </a:r>
                <a:endParaRPr lang="zh-CN" altLang="en-US" sz="2800" b="1" strike="noStrike" noProof="1" dirty="0">
                  <a:effectLst>
                    <a:outerShdw blurRad="38100" dist="38100" dir="2700000">
                      <a:srgbClr val="C0C0C0"/>
                    </a:outerShdw>
                  </a:effectLst>
                  <a:latin typeface="Times New Roman" panose="02020603050405020304" pitchFamily="2" charset="0"/>
                  <a:ea typeface="楷体_GB2312" pitchFamily="1" charset="-122"/>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23553"/>
          <p:cNvSpPr>
            <a:spLocks noGrp="1"/>
          </p:cNvSpPr>
          <p:nvPr>
            <p:ph type="title"/>
          </p:nvPr>
        </p:nvSpPr>
        <p:spPr>
          <a:xfrm>
            <a:off x="1701800" y="763588"/>
            <a:ext cx="3673475" cy="792162"/>
          </a:xfrm>
        </p:spPr>
        <p:txBody>
          <a:bodyPr anchor="ctr"/>
          <a:p>
            <a:r>
              <a:rPr lang="en-US" altLang="x-none" sz="3200" b="1" dirty="0"/>
              <a:t>2.1</a:t>
            </a:r>
            <a:r>
              <a:rPr lang="zh-CN" altLang="en-US" sz="3200" b="1" dirty="0"/>
              <a:t>合同的形式</a:t>
            </a:r>
            <a:endParaRPr lang="zh-CN" altLang="en-US" sz="3200" b="1" dirty="0"/>
          </a:p>
        </p:txBody>
      </p:sp>
      <p:sp>
        <p:nvSpPr>
          <p:cNvPr id="23555" name="文本占位符 23554"/>
          <p:cNvSpPr>
            <a:spLocks noGrp="1"/>
          </p:cNvSpPr>
          <p:nvPr>
            <p:ph idx="1"/>
          </p:nvPr>
        </p:nvSpPr>
        <p:spPr>
          <a:xfrm>
            <a:off x="1917700" y="1989138"/>
            <a:ext cx="8229600" cy="4525963"/>
          </a:xfrm>
          <a:ln>
            <a:miter/>
          </a:ln>
        </p:spPr>
        <p:txBody>
          <a:bodyPr/>
          <a:p>
            <a:pPr eaLnBrk="1" fontAlgn="base" hangingPunct="1">
              <a:buNone/>
            </a:pPr>
            <a:r>
              <a:rPr lang="zh-CN" altLang="en-US" b="1" strike="noStrike" noProof="1" dirty="0">
                <a:effectLst>
                  <a:outerShdw blurRad="38100" dist="38100" dir="2700000">
                    <a:srgbClr val="C0C0C0"/>
                  </a:outerShdw>
                </a:effectLst>
                <a:latin typeface="楷体_GB2312" pitchFamily="1" charset="-122"/>
                <a:ea typeface="楷体_GB2312" pitchFamily="1" charset="-122"/>
              </a:rPr>
              <a:t>       口头形式</a:t>
            </a:r>
            <a:endParaRPr lang="zh-CN" altLang="en-US" b="1" strike="noStrike" noProof="1" dirty="0">
              <a:effectLst>
                <a:outerShdw blurRad="38100" dist="38100" dir="2700000">
                  <a:srgbClr val="C0C0C0"/>
                </a:outerShdw>
              </a:effectLst>
              <a:latin typeface="楷体_GB2312" pitchFamily="1" charset="-122"/>
              <a:ea typeface="楷体_GB2312" pitchFamily="1" charset="-122"/>
            </a:endParaRPr>
          </a:p>
          <a:p>
            <a:pPr eaLnBrk="1" fontAlgn="base" hangingPunct="1">
              <a:buNone/>
            </a:pPr>
            <a:r>
              <a:rPr lang="zh-CN" altLang="en-US" b="1" strike="noStrike" noProof="1" dirty="0">
                <a:effectLst>
                  <a:outerShdw blurRad="38100" dist="38100" dir="2700000">
                    <a:srgbClr val="C0C0C0"/>
                  </a:outerShdw>
                </a:effectLst>
                <a:latin typeface="楷体_GB2312" pitchFamily="1" charset="-122"/>
                <a:ea typeface="楷体_GB2312" pitchFamily="1" charset="-122"/>
              </a:rPr>
              <a:t>                    普通的书面形式</a:t>
            </a:r>
            <a:endParaRPr lang="zh-CN" altLang="en-US" b="1" strike="noStrike" noProof="1" dirty="0">
              <a:effectLst>
                <a:outerShdw blurRad="38100" dist="38100" dir="2700000">
                  <a:srgbClr val="C0C0C0"/>
                </a:outerShdw>
              </a:effectLst>
              <a:latin typeface="楷体_GB2312" pitchFamily="1" charset="-122"/>
              <a:ea typeface="楷体_GB2312" pitchFamily="1" charset="-122"/>
            </a:endParaRPr>
          </a:p>
          <a:p>
            <a:pPr eaLnBrk="1" fontAlgn="base" hangingPunct="1">
              <a:buNone/>
            </a:pPr>
            <a:r>
              <a:rPr lang="zh-CN" altLang="en-US" b="1" strike="noStrike" noProof="1" dirty="0">
                <a:effectLst>
                  <a:outerShdw blurRad="38100" dist="38100" dir="2700000">
                    <a:srgbClr val="C0C0C0"/>
                  </a:outerShdw>
                </a:effectLst>
                <a:latin typeface="楷体_GB2312" pitchFamily="1" charset="-122"/>
                <a:ea typeface="楷体_GB2312" pitchFamily="1" charset="-122"/>
              </a:rPr>
              <a:t>       书面形式</a:t>
            </a:r>
            <a:endParaRPr lang="zh-CN" altLang="en-US" b="1" strike="noStrike" noProof="1" dirty="0">
              <a:effectLst>
                <a:outerShdw blurRad="38100" dist="38100" dir="2700000">
                  <a:srgbClr val="C0C0C0"/>
                </a:outerShdw>
              </a:effectLst>
              <a:latin typeface="楷体_GB2312" pitchFamily="1" charset="-122"/>
              <a:ea typeface="楷体_GB2312" pitchFamily="1" charset="-122"/>
            </a:endParaRPr>
          </a:p>
          <a:p>
            <a:pPr eaLnBrk="1" fontAlgn="base" hangingPunct="1">
              <a:buNone/>
            </a:pPr>
            <a:r>
              <a:rPr lang="zh-CN" altLang="en-US" b="1" strike="noStrike" noProof="1" dirty="0">
                <a:effectLst>
                  <a:outerShdw blurRad="38100" dist="38100" dir="2700000">
                    <a:srgbClr val="C0C0C0"/>
                  </a:outerShdw>
                </a:effectLst>
                <a:latin typeface="楷体_GB2312" pitchFamily="1" charset="-122"/>
                <a:ea typeface="楷体_GB2312" pitchFamily="1" charset="-122"/>
              </a:rPr>
              <a:t>                    特殊书面形式</a:t>
            </a:r>
            <a:endParaRPr lang="zh-CN" altLang="en-US" b="1" strike="noStrike" noProof="1" dirty="0">
              <a:effectLst>
                <a:outerShdw blurRad="38100" dist="38100" dir="2700000">
                  <a:srgbClr val="C0C0C0"/>
                </a:outerShdw>
              </a:effectLst>
              <a:latin typeface="楷体_GB2312" pitchFamily="1" charset="-122"/>
              <a:ea typeface="楷体_GB2312" pitchFamily="1" charset="-122"/>
            </a:endParaRPr>
          </a:p>
          <a:p>
            <a:pPr eaLnBrk="1" fontAlgn="base" hangingPunct="1">
              <a:buNone/>
            </a:pPr>
            <a:r>
              <a:rPr lang="zh-CN" altLang="en-US" b="1" strike="noStrike" noProof="1" dirty="0">
                <a:effectLst>
                  <a:outerShdw blurRad="38100" dist="38100" dir="2700000">
                    <a:srgbClr val="C0C0C0"/>
                  </a:outerShdw>
                </a:effectLst>
                <a:latin typeface="楷体_GB2312" pitchFamily="1" charset="-122"/>
                <a:ea typeface="楷体_GB2312" pitchFamily="1" charset="-122"/>
              </a:rPr>
              <a:t>       </a:t>
            </a:r>
            <a:endParaRPr lang="zh-CN" altLang="en-US" b="1" strike="noStrike" noProof="1" dirty="0">
              <a:effectLst>
                <a:outerShdw blurRad="38100" dist="38100" dir="2700000">
                  <a:srgbClr val="C0C0C0"/>
                </a:outerShdw>
              </a:effectLst>
              <a:latin typeface="楷体_GB2312" pitchFamily="1" charset="-122"/>
              <a:ea typeface="楷体_GB2312" pitchFamily="1" charset="-122"/>
            </a:endParaRPr>
          </a:p>
          <a:p>
            <a:pPr eaLnBrk="1" fontAlgn="base" hangingPunct="1">
              <a:buNone/>
            </a:pPr>
            <a:r>
              <a:rPr lang="zh-CN" altLang="en-US" b="1" strike="noStrike" noProof="1" dirty="0">
                <a:effectLst>
                  <a:outerShdw blurRad="38100" dist="38100" dir="2700000">
                    <a:srgbClr val="C0C0C0"/>
                  </a:outerShdw>
                </a:effectLst>
                <a:latin typeface="楷体_GB2312" pitchFamily="1" charset="-122"/>
                <a:ea typeface="楷体_GB2312" pitchFamily="1" charset="-122"/>
              </a:rPr>
              <a:t>       其他形式</a:t>
            </a:r>
            <a:r>
              <a:rPr lang="en-US" altLang="x-none" b="1" strike="noStrike" noProof="1" dirty="0">
                <a:effectLst>
                  <a:outerShdw blurRad="38100" dist="38100" dir="2700000">
                    <a:srgbClr val="C0C0C0"/>
                  </a:outerShdw>
                </a:effectLst>
                <a:latin typeface="楷体_GB2312" pitchFamily="1" charset="-122"/>
                <a:ea typeface="楷体_GB2312" pitchFamily="1" charset="-122"/>
              </a:rPr>
              <a:t>(</a:t>
            </a:r>
            <a:r>
              <a:rPr lang="zh-CN" altLang="en-US" b="1" strike="noStrike" noProof="1" dirty="0">
                <a:effectLst>
                  <a:outerShdw blurRad="38100" dist="38100" dir="2700000">
                    <a:srgbClr val="C0C0C0"/>
                  </a:outerShdw>
                </a:effectLst>
                <a:latin typeface="楷体_GB2312" pitchFamily="1" charset="-122"/>
                <a:ea typeface="楷体_GB2312" pitchFamily="1" charset="-122"/>
              </a:rPr>
              <a:t>行为默示等</a:t>
            </a:r>
            <a:r>
              <a:rPr lang="en-US" altLang="x-none" b="1" strike="noStrike" noProof="1" dirty="0">
                <a:effectLst>
                  <a:outerShdw blurRad="38100" dist="38100" dir="2700000">
                    <a:srgbClr val="C0C0C0"/>
                  </a:outerShdw>
                </a:effectLst>
                <a:latin typeface="楷体_GB2312" pitchFamily="1" charset="-122"/>
                <a:ea typeface="楷体_GB2312" pitchFamily="1" charset="-122"/>
              </a:rPr>
              <a:t>)</a:t>
            </a:r>
            <a:endParaRPr lang="en-US" altLang="x-none" b="1" strike="noStrike" noProof="1" dirty="0">
              <a:effectLst>
                <a:outerShdw blurRad="38100" dist="38100" dir="2700000">
                  <a:srgbClr val="C0C0C0"/>
                </a:outerShdw>
              </a:effectLst>
              <a:latin typeface="楷体_GB2312" pitchFamily="1" charset="-122"/>
              <a:ea typeface="楷体_GB2312" pitchFamily="1" charset="-122"/>
            </a:endParaRPr>
          </a:p>
          <a:p>
            <a:pPr eaLnBrk="1" fontAlgn="base" hangingPunct="1">
              <a:buNone/>
            </a:pPr>
            <a:endParaRPr lang="en-US" altLang="x-none" b="1" strike="noStrike" noProof="1" dirty="0">
              <a:effectLst>
                <a:outerShdw blurRad="38100" dist="38100" dir="2700000">
                  <a:srgbClr val="C0C0C0"/>
                </a:outerShdw>
              </a:effectLst>
              <a:latin typeface="楷体_GB2312" pitchFamily="1" charset="-122"/>
              <a:ea typeface="楷体_GB2312" pitchFamily="1" charset="-122"/>
            </a:endParaRPr>
          </a:p>
          <a:p>
            <a:pPr fontAlgn="base"/>
            <a:endParaRPr lang="en-US" altLang="x-none" b="1" strike="noStrike" noProof="1" dirty="0">
              <a:effectLst>
                <a:outerShdw blurRad="38100" dist="38100" dir="2700000">
                  <a:srgbClr val="C0C0C0"/>
                </a:outerShdw>
              </a:effectLst>
              <a:latin typeface="楷体_GB2312" pitchFamily="1" charset="-122"/>
              <a:ea typeface="楷体_GB2312" pitchFamily="1" charset="-122"/>
            </a:endParaRPr>
          </a:p>
        </p:txBody>
      </p:sp>
      <p:sp>
        <p:nvSpPr>
          <p:cNvPr id="25603" name="文本框 23555"/>
          <p:cNvSpPr txBox="1"/>
          <p:nvPr/>
        </p:nvSpPr>
        <p:spPr>
          <a:xfrm>
            <a:off x="1917700" y="331788"/>
            <a:ext cx="2440940" cy="579120"/>
          </a:xfrm>
          <a:prstGeom prst="rect">
            <a:avLst/>
          </a:prstGeom>
          <a:noFill/>
          <a:ln w="9525">
            <a:noFill/>
          </a:ln>
        </p:spPr>
        <p:txBody>
          <a:bodyPr wrap="none" anchor="t">
            <a:spAutoFit/>
          </a:bodyPr>
          <a:p>
            <a:pPr lvl="0" algn="l"/>
            <a:r>
              <a:rPr lang="en-US" altLang="x-none" sz="3200" dirty="0">
                <a:latin typeface="Arial" panose="020B0604020202020204" pitchFamily="34" charset="0"/>
                <a:ea typeface="宋体" panose="02010600030101010101" pitchFamily="2" charset="-122"/>
              </a:rPr>
              <a:t>2</a:t>
            </a:r>
            <a:r>
              <a:rPr lang="zh-CN" altLang="en-US" sz="3200" dirty="0">
                <a:latin typeface="Arial" panose="020B0604020202020204" pitchFamily="34" charset="0"/>
                <a:ea typeface="宋体" panose="02010600030101010101" pitchFamily="2" charset="-122"/>
              </a:rPr>
              <a:t>、合同订立</a:t>
            </a:r>
            <a:endParaRPr lang="zh-CN" altLang="en-US" sz="3200" dirty="0">
              <a:latin typeface="Arial" panose="020B0604020202020204" pitchFamily="34" charset="0"/>
              <a:ea typeface="宋体" panose="02010600030101010101" pitchFamily="2" charset="-122"/>
            </a:endParaRPr>
          </a:p>
        </p:txBody>
      </p:sp>
      <p:sp>
        <p:nvSpPr>
          <p:cNvPr id="25604" name="Line 3"/>
          <p:cNvSpPr/>
          <p:nvPr/>
        </p:nvSpPr>
        <p:spPr>
          <a:xfrm flipV="1">
            <a:off x="1701800" y="2276475"/>
            <a:ext cx="1549400" cy="1296988"/>
          </a:xfrm>
          <a:prstGeom prst="line">
            <a:avLst/>
          </a:prstGeom>
          <a:ln w="31750" cap="flat" cmpd="sng">
            <a:solidFill>
              <a:schemeClr val="tx1"/>
            </a:solidFill>
            <a:prstDash val="solid"/>
            <a:round/>
            <a:headEnd type="none" w="med" len="med"/>
            <a:tailEnd type="triangle" w="med" len="med"/>
          </a:ln>
        </p:spPr>
        <p:txBody>
          <a:bodyPr anchor="t"/>
          <a:p>
            <a:pPr lvl="0" algn="r"/>
            <a:endParaRPr lang="zh-CN" altLang="en-US">
              <a:latin typeface="Arial" panose="020B0604020202020204" pitchFamily="34" charset="0"/>
              <a:ea typeface="宋体" panose="02010600030101010101" pitchFamily="2" charset="-122"/>
            </a:endParaRPr>
          </a:p>
        </p:txBody>
      </p:sp>
      <p:sp>
        <p:nvSpPr>
          <p:cNvPr id="25605" name="Line 3"/>
          <p:cNvSpPr/>
          <p:nvPr/>
        </p:nvSpPr>
        <p:spPr>
          <a:xfrm flipV="1">
            <a:off x="1990725" y="3644900"/>
            <a:ext cx="1223963" cy="71438"/>
          </a:xfrm>
          <a:prstGeom prst="line">
            <a:avLst/>
          </a:prstGeom>
          <a:ln w="31750" cap="flat" cmpd="sng">
            <a:solidFill>
              <a:schemeClr val="tx1"/>
            </a:solidFill>
            <a:prstDash val="solid"/>
            <a:round/>
            <a:headEnd type="none" w="med" len="med"/>
            <a:tailEnd type="triangle" w="med" len="med"/>
          </a:ln>
        </p:spPr>
        <p:txBody>
          <a:bodyPr anchor="t"/>
          <a:p>
            <a:pPr lvl="0" algn="r"/>
            <a:endParaRPr lang="zh-CN" altLang="en-US">
              <a:latin typeface="Arial" panose="020B0604020202020204" pitchFamily="34" charset="0"/>
              <a:ea typeface="宋体" panose="02010600030101010101" pitchFamily="2" charset="-122"/>
            </a:endParaRPr>
          </a:p>
        </p:txBody>
      </p:sp>
      <p:sp>
        <p:nvSpPr>
          <p:cNvPr id="25606" name="Line 3"/>
          <p:cNvSpPr/>
          <p:nvPr/>
        </p:nvSpPr>
        <p:spPr>
          <a:xfrm>
            <a:off x="1774825" y="3933825"/>
            <a:ext cx="1584325" cy="1439863"/>
          </a:xfrm>
          <a:prstGeom prst="line">
            <a:avLst/>
          </a:prstGeom>
          <a:ln w="31750" cap="flat" cmpd="sng">
            <a:solidFill>
              <a:schemeClr val="tx1"/>
            </a:solidFill>
            <a:prstDash val="solid"/>
            <a:round/>
            <a:headEnd type="none" w="med" len="med"/>
            <a:tailEnd type="triangle" w="med" len="med"/>
          </a:ln>
        </p:spPr>
        <p:txBody>
          <a:bodyPr anchor="t"/>
          <a:p>
            <a:pPr lvl="0" algn="r"/>
            <a:endParaRPr lang="zh-CN" altLang="en-US">
              <a:latin typeface="Arial" panose="020B0604020202020204" pitchFamily="34" charset="0"/>
              <a:ea typeface="宋体" panose="02010600030101010101" pitchFamily="2" charset="-122"/>
            </a:endParaRPr>
          </a:p>
        </p:txBody>
      </p:sp>
      <p:sp>
        <p:nvSpPr>
          <p:cNvPr id="25607" name="Line 6"/>
          <p:cNvSpPr/>
          <p:nvPr/>
        </p:nvSpPr>
        <p:spPr>
          <a:xfrm flipV="1">
            <a:off x="5303838" y="2924175"/>
            <a:ext cx="576262" cy="360363"/>
          </a:xfrm>
          <a:prstGeom prst="line">
            <a:avLst/>
          </a:prstGeom>
          <a:ln w="31750" cap="flat" cmpd="sng">
            <a:solidFill>
              <a:schemeClr val="tx1"/>
            </a:solidFill>
            <a:prstDash val="solid"/>
            <a:round/>
            <a:headEnd type="none" w="med" len="med"/>
            <a:tailEnd type="triangle" w="med" len="med"/>
          </a:ln>
        </p:spPr>
        <p:txBody>
          <a:bodyPr anchor="t"/>
          <a:p>
            <a:pPr lvl="0" algn="r"/>
            <a:endParaRPr lang="zh-CN" altLang="en-US">
              <a:latin typeface="Arial" panose="020B0604020202020204" pitchFamily="34" charset="0"/>
              <a:ea typeface="宋体" panose="02010600030101010101" pitchFamily="2" charset="-122"/>
            </a:endParaRPr>
          </a:p>
        </p:txBody>
      </p:sp>
      <p:sp>
        <p:nvSpPr>
          <p:cNvPr id="25608" name="Line 6"/>
          <p:cNvSpPr/>
          <p:nvPr/>
        </p:nvSpPr>
        <p:spPr>
          <a:xfrm>
            <a:off x="5303838" y="3500438"/>
            <a:ext cx="647700" cy="504825"/>
          </a:xfrm>
          <a:prstGeom prst="line">
            <a:avLst/>
          </a:prstGeom>
          <a:ln w="31750" cap="flat" cmpd="sng">
            <a:solidFill>
              <a:schemeClr val="tx1"/>
            </a:solidFill>
            <a:prstDash val="solid"/>
            <a:round/>
            <a:headEnd type="none" w="med" len="med"/>
            <a:tailEnd type="triangle" w="med" len="med"/>
          </a:ln>
        </p:spPr>
        <p:txBody>
          <a:bodyPr anchor="t"/>
          <a:p>
            <a:pPr lvl="0" algn="r"/>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框 24577"/>
          <p:cNvSpPr txBox="1"/>
          <p:nvPr/>
        </p:nvSpPr>
        <p:spPr>
          <a:xfrm>
            <a:off x="1917700" y="331788"/>
            <a:ext cx="2665413" cy="579120"/>
          </a:xfrm>
          <a:prstGeom prst="rect">
            <a:avLst/>
          </a:prstGeom>
          <a:noFill/>
          <a:ln w="9525">
            <a:noFill/>
          </a:ln>
        </p:spPr>
        <p:txBody>
          <a:bodyPr anchor="t">
            <a:spAutoFit/>
          </a:bodyPr>
          <a:p>
            <a:pPr lvl="0" algn="l"/>
            <a:r>
              <a:rPr lang="en-US" altLang="x-none" sz="3200" dirty="0">
                <a:latin typeface="Arial" panose="020B0604020202020204" pitchFamily="34" charset="0"/>
                <a:ea typeface="宋体" panose="02010600030101010101" pitchFamily="2" charset="-122"/>
              </a:rPr>
              <a:t>2</a:t>
            </a:r>
            <a:r>
              <a:rPr lang="zh-CN" altLang="en-US" sz="3200" dirty="0">
                <a:latin typeface="Arial" panose="020B0604020202020204" pitchFamily="34" charset="0"/>
                <a:ea typeface="宋体" panose="02010600030101010101" pitchFamily="2" charset="-122"/>
              </a:rPr>
              <a:t>、合同订立</a:t>
            </a:r>
            <a:endParaRPr lang="zh-CN" altLang="en-US" sz="3200" dirty="0">
              <a:latin typeface="Arial" panose="020B0604020202020204" pitchFamily="34" charset="0"/>
              <a:ea typeface="宋体" panose="02010600030101010101" pitchFamily="2" charset="-122"/>
            </a:endParaRPr>
          </a:p>
        </p:txBody>
      </p:sp>
      <p:pic>
        <p:nvPicPr>
          <p:cNvPr id="24579" name="图片 24578" descr="合同书"/>
          <p:cNvPicPr>
            <a:picLocks noChangeAspect="1"/>
          </p:cNvPicPr>
          <p:nvPr/>
        </p:nvPicPr>
        <p:blipFill>
          <a:blip r:embed="rId1"/>
          <a:stretch>
            <a:fillRect/>
          </a:stretch>
        </p:blipFill>
        <p:spPr>
          <a:xfrm>
            <a:off x="2062163" y="1484313"/>
            <a:ext cx="4105275" cy="3386137"/>
          </a:xfrm>
          <a:prstGeom prst="rect">
            <a:avLst/>
          </a:prstGeom>
          <a:noFill/>
          <a:ln w="9525">
            <a:noFill/>
          </a:ln>
        </p:spPr>
      </p:pic>
      <p:pic>
        <p:nvPicPr>
          <p:cNvPr id="24580" name="图片 24579" descr="书面合同书"/>
          <p:cNvPicPr>
            <a:picLocks noChangeAspect="1"/>
          </p:cNvPicPr>
          <p:nvPr/>
        </p:nvPicPr>
        <p:blipFill>
          <a:blip r:embed="rId2"/>
          <a:stretch>
            <a:fillRect/>
          </a:stretch>
        </p:blipFill>
        <p:spPr>
          <a:xfrm>
            <a:off x="1930400" y="2143125"/>
            <a:ext cx="7446963" cy="42227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ppt_x"/>
                                          </p:val>
                                        </p:tav>
                                        <p:tav tm="100000">
                                          <p:val>
                                            <p:strVal val="#ppt_x"/>
                                          </p:val>
                                        </p:tav>
                                      </p:tavLst>
                                    </p:anim>
                                    <p:anim calcmode="lin" valueType="num">
                                      <p:cBhvr additive="base">
                                        <p:cTn id="8"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80"/>
                                        </p:tgtEl>
                                        <p:attrNameLst>
                                          <p:attrName>style.visibility</p:attrName>
                                        </p:attrNameLst>
                                      </p:cBhvr>
                                      <p:to>
                                        <p:strVal val="visible"/>
                                      </p:to>
                                    </p:set>
                                    <p:anim calcmode="lin" valueType="num">
                                      <p:cBhvr additive="base">
                                        <p:cTn id="13" dur="500" fill="hold"/>
                                        <p:tgtEl>
                                          <p:spTgt spid="24580"/>
                                        </p:tgtEl>
                                        <p:attrNameLst>
                                          <p:attrName>ppt_x</p:attrName>
                                        </p:attrNameLst>
                                      </p:cBhvr>
                                      <p:tavLst>
                                        <p:tav tm="0">
                                          <p:val>
                                            <p:strVal val="#ppt_x"/>
                                          </p:val>
                                        </p:tav>
                                        <p:tav tm="100000">
                                          <p:val>
                                            <p:strVal val="#ppt_x"/>
                                          </p:val>
                                        </p:tav>
                                      </p:tavLst>
                                    </p:anim>
                                    <p:anim calcmode="lin" valueType="num">
                                      <p:cBhvr additive="base">
                                        <p:cTn id="14"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占位符 33793"/>
          <p:cNvSpPr>
            <a:spLocks noGrp="1"/>
          </p:cNvSpPr>
          <p:nvPr>
            <p:ph idx="1"/>
          </p:nvPr>
        </p:nvSpPr>
        <p:spPr>
          <a:xfrm>
            <a:off x="1905000" y="228600"/>
            <a:ext cx="8229600" cy="6629400"/>
          </a:xfrm>
        </p:spPr>
        <p:txBody>
          <a:bodyPr anchor="t">
            <a:normAutofit lnSpcReduction="20000"/>
          </a:bodyPr>
          <a:p>
            <a:pPr>
              <a:lnSpc>
                <a:spcPct val="80000"/>
              </a:lnSpc>
            </a:pPr>
            <a:r>
              <a:rPr lang="zh-CN" altLang="en-US" sz="1800" b="1">
                <a:latin typeface="楷体_GB2312" pitchFamily="1" charset="-122"/>
                <a:ea typeface="楷体_GB2312" pitchFamily="1" charset="-122"/>
              </a:rPr>
              <a:t>出卖人： （以下简称甲方）             买受人：（以下简称乙方）</a:t>
            </a:r>
            <a:endParaRPr lang="zh-CN" altLang="en-US" sz="1800" b="1">
              <a:latin typeface="楷体_GB2312" pitchFamily="1" charset="-122"/>
              <a:ea typeface="楷体_GB2312" pitchFamily="1" charset="-122"/>
            </a:endParaRPr>
          </a:p>
          <a:p>
            <a:pPr>
              <a:lnSpc>
                <a:spcPct val="80000"/>
              </a:lnSpc>
            </a:pPr>
            <a:r>
              <a:rPr lang="zh-CN" altLang="en-US" sz="1800" b="1">
                <a:latin typeface="楷体_GB2312" pitchFamily="1" charset="-122"/>
                <a:ea typeface="楷体_GB2312" pitchFamily="1" charset="-122"/>
              </a:rPr>
              <a:t>住所地：                              住所地：</a:t>
            </a:r>
            <a:endParaRPr lang="zh-CN" altLang="en-US" sz="1800" b="1">
              <a:latin typeface="楷体_GB2312" pitchFamily="1" charset="-122"/>
              <a:ea typeface="楷体_GB2312" pitchFamily="1" charset="-122"/>
            </a:endParaRPr>
          </a:p>
          <a:p>
            <a:pPr>
              <a:lnSpc>
                <a:spcPct val="80000"/>
              </a:lnSpc>
            </a:pPr>
            <a:r>
              <a:rPr lang="zh-CN" altLang="en-US" sz="1800" b="1">
                <a:latin typeface="楷体_GB2312" pitchFamily="1" charset="-122"/>
                <a:ea typeface="楷体_GB2312" pitchFamily="1" charset="-122"/>
              </a:rPr>
              <a:t>法定代表人：                          法定代表人：</a:t>
            </a:r>
            <a:endParaRPr lang="zh-CN" altLang="en-US" sz="1800" b="1">
              <a:latin typeface="楷体_GB2312" pitchFamily="1" charset="-122"/>
              <a:ea typeface="楷体_GB2312" pitchFamily="1" charset="-122"/>
            </a:endParaRPr>
          </a:p>
          <a:p>
            <a:pPr>
              <a:lnSpc>
                <a:spcPct val="80000"/>
              </a:lnSpc>
            </a:pPr>
            <a:r>
              <a:rPr lang="zh-CN" altLang="en-US" sz="1800" b="1">
                <a:latin typeface="楷体_GB2312" pitchFamily="1" charset="-122"/>
                <a:ea typeface="楷体_GB2312" pitchFamily="1" charset="-122"/>
              </a:rPr>
              <a:t>  甲、乙双方根据</a:t>
            </a:r>
            <a:r>
              <a:rPr lang="en-US" altLang="zh-CN" sz="1800" b="1">
                <a:latin typeface="楷体_GB2312" pitchFamily="1" charset="-122"/>
                <a:ea typeface="楷体_GB2312" pitchFamily="1" charset="-122"/>
              </a:rPr>
              <a:t>《</a:t>
            </a:r>
            <a:r>
              <a:rPr lang="zh-CN" altLang="en-US" sz="1800" b="1">
                <a:latin typeface="楷体_GB2312" pitchFamily="1" charset="-122"/>
                <a:ea typeface="楷体_GB2312" pitchFamily="1" charset="-122"/>
              </a:rPr>
              <a:t>中华人民共和国合同法</a:t>
            </a:r>
            <a:r>
              <a:rPr lang="en-US" altLang="zh-CN" sz="1800" b="1">
                <a:latin typeface="楷体_GB2312" pitchFamily="1" charset="-122"/>
                <a:ea typeface="楷体_GB2312" pitchFamily="1" charset="-122"/>
              </a:rPr>
              <a:t>》</a:t>
            </a:r>
            <a:r>
              <a:rPr lang="zh-CN" altLang="en-US" sz="1800" b="1">
                <a:latin typeface="楷体_GB2312" pitchFamily="1" charset="-122"/>
                <a:ea typeface="楷体_GB2312" pitchFamily="1" charset="-122"/>
              </a:rPr>
              <a:t>等有关法律规定，在平等、自愿的基础上，经充分协商，就乙方购买甲方产品达成以下买卖合同条款。</a:t>
            </a:r>
            <a:endParaRPr lang="zh-CN" altLang="en-US" sz="1800" b="1">
              <a:latin typeface="楷体_GB2312" pitchFamily="1" charset="-122"/>
              <a:ea typeface="楷体_GB2312" pitchFamily="1" charset="-122"/>
            </a:endParaRPr>
          </a:p>
          <a:p>
            <a:pPr>
              <a:lnSpc>
                <a:spcPct val="80000"/>
              </a:lnSpc>
            </a:pPr>
            <a:r>
              <a:rPr lang="zh-CN" altLang="en-US" sz="1800" b="1">
                <a:latin typeface="楷体_GB2312" pitchFamily="1" charset="-122"/>
                <a:ea typeface="楷体_GB2312" pitchFamily="1" charset="-122"/>
              </a:rPr>
              <a:t>  一、产品名称、型号、数量</a:t>
            </a:r>
            <a:endParaRPr lang="zh-CN" altLang="en-US" sz="1800" b="1">
              <a:latin typeface="楷体_GB2312" pitchFamily="1" charset="-122"/>
              <a:ea typeface="楷体_GB2312" pitchFamily="1" charset="-122"/>
            </a:endParaRPr>
          </a:p>
          <a:p>
            <a:pPr>
              <a:lnSpc>
                <a:spcPct val="80000"/>
              </a:lnSpc>
            </a:pPr>
            <a:r>
              <a:rPr lang="zh-CN" altLang="en-US" sz="1800" b="1">
                <a:latin typeface="楷体_GB2312" pitchFamily="1" charset="-122"/>
                <a:ea typeface="楷体_GB2312" pitchFamily="1" charset="-122"/>
              </a:rPr>
              <a:t>  二、产品质量</a:t>
            </a:r>
            <a:endParaRPr lang="zh-CN" altLang="en-US" sz="1800" b="1">
              <a:latin typeface="楷体_GB2312" pitchFamily="1" charset="-122"/>
              <a:ea typeface="楷体_GB2312" pitchFamily="1" charset="-122"/>
            </a:endParaRPr>
          </a:p>
          <a:p>
            <a:pPr>
              <a:lnSpc>
                <a:spcPct val="80000"/>
              </a:lnSpc>
            </a:pPr>
            <a:r>
              <a:rPr lang="zh-CN" altLang="en-US" sz="1800" b="1">
                <a:latin typeface="楷体_GB2312" pitchFamily="1" charset="-122"/>
                <a:ea typeface="楷体_GB2312" pitchFamily="1" charset="-122"/>
              </a:rPr>
              <a:t>  </a:t>
            </a:r>
            <a:r>
              <a:rPr lang="en-US" altLang="zh-CN" sz="1800" b="1">
                <a:latin typeface="楷体_GB2312" pitchFamily="1" charset="-122"/>
                <a:ea typeface="楷体_GB2312" pitchFamily="1" charset="-122"/>
              </a:rPr>
              <a:t>1.</a:t>
            </a:r>
            <a:r>
              <a:rPr lang="zh-CN" altLang="en-US" sz="1800" b="1">
                <a:latin typeface="楷体_GB2312" pitchFamily="1" charset="-122"/>
                <a:ea typeface="楷体_GB2312" pitchFamily="1" charset="-122"/>
              </a:rPr>
              <a:t>质量标准：</a:t>
            </a:r>
            <a:endParaRPr lang="zh-CN" altLang="en-US" sz="1800" b="1">
              <a:latin typeface="楷体_GB2312" pitchFamily="1" charset="-122"/>
              <a:ea typeface="楷体_GB2312" pitchFamily="1" charset="-122"/>
            </a:endParaRPr>
          </a:p>
          <a:p>
            <a:pPr>
              <a:lnSpc>
                <a:spcPct val="80000"/>
              </a:lnSpc>
            </a:pPr>
            <a:r>
              <a:rPr lang="zh-CN" altLang="en-US" sz="1800" b="1">
                <a:latin typeface="楷体_GB2312" pitchFamily="1" charset="-122"/>
                <a:ea typeface="楷体_GB2312" pitchFamily="1" charset="-122"/>
              </a:rPr>
              <a:t>  </a:t>
            </a:r>
            <a:r>
              <a:rPr lang="en-US" altLang="zh-CN" sz="1800" b="1">
                <a:latin typeface="楷体_GB2312" pitchFamily="1" charset="-122"/>
                <a:ea typeface="楷体_GB2312" pitchFamily="1" charset="-122"/>
              </a:rPr>
              <a:t>2.</a:t>
            </a:r>
            <a:r>
              <a:rPr lang="zh-CN" altLang="en-US" sz="1800" b="1">
                <a:latin typeface="楷体_GB2312" pitchFamily="1" charset="-122"/>
                <a:ea typeface="楷体_GB2312" pitchFamily="1" charset="-122"/>
              </a:rPr>
              <a:t>乙方对产品质量的特殊要求：</a:t>
            </a:r>
            <a:endParaRPr lang="zh-CN" altLang="en-US" sz="1800" b="1">
              <a:latin typeface="楷体_GB2312" pitchFamily="1" charset="-122"/>
              <a:ea typeface="楷体_GB2312" pitchFamily="1" charset="-122"/>
            </a:endParaRPr>
          </a:p>
          <a:p>
            <a:pPr>
              <a:lnSpc>
                <a:spcPct val="80000"/>
              </a:lnSpc>
            </a:pPr>
            <a:r>
              <a:rPr lang="zh-CN" altLang="en-US" sz="1800" b="1">
                <a:latin typeface="楷体_GB2312" pitchFamily="1" charset="-122"/>
                <a:ea typeface="楷体_GB2312" pitchFamily="1" charset="-122"/>
              </a:rPr>
              <a:t>  </a:t>
            </a:r>
            <a:r>
              <a:rPr lang="en-US" altLang="zh-CN" sz="1800" b="1">
                <a:latin typeface="楷体_GB2312" pitchFamily="1" charset="-122"/>
                <a:ea typeface="楷体_GB2312" pitchFamily="1" charset="-122"/>
              </a:rPr>
              <a:t>3.</a:t>
            </a:r>
            <a:r>
              <a:rPr lang="zh-CN" altLang="en-US" sz="1800" b="1">
                <a:latin typeface="楷体_GB2312" pitchFamily="1" charset="-122"/>
                <a:ea typeface="楷体_GB2312" pitchFamily="1" charset="-122"/>
              </a:rPr>
              <a:t>乙方对产品包装的特殊要求：</a:t>
            </a:r>
            <a:endParaRPr lang="zh-CN" altLang="en-US" sz="1800" b="1">
              <a:latin typeface="楷体_GB2312" pitchFamily="1" charset="-122"/>
              <a:ea typeface="楷体_GB2312" pitchFamily="1" charset="-122"/>
            </a:endParaRPr>
          </a:p>
          <a:p>
            <a:pPr>
              <a:lnSpc>
                <a:spcPct val="80000"/>
              </a:lnSpc>
            </a:pPr>
            <a:r>
              <a:rPr lang="zh-CN" altLang="en-US" sz="1800" b="1">
                <a:latin typeface="楷体_GB2312" pitchFamily="1" charset="-122"/>
                <a:ea typeface="楷体_GB2312" pitchFamily="1" charset="-122"/>
              </a:rPr>
              <a:t>  </a:t>
            </a:r>
            <a:r>
              <a:rPr lang="en-US" altLang="zh-CN" sz="1800" b="1">
                <a:latin typeface="楷体_GB2312" pitchFamily="1" charset="-122"/>
                <a:ea typeface="楷体_GB2312" pitchFamily="1" charset="-122"/>
              </a:rPr>
              <a:t>4.</a:t>
            </a:r>
            <a:r>
              <a:rPr lang="zh-CN" altLang="en-US" sz="1800" b="1">
                <a:latin typeface="楷体_GB2312" pitchFamily="1" charset="-122"/>
                <a:ea typeface="楷体_GB2312" pitchFamily="1" charset="-122"/>
              </a:rPr>
              <a:t>乙方对产品质量有异议的，应当在收到产品后五日内提出确有证据的书面异议并通知到甲方；逾期不提出异议的，视为甲方产品质量符合本合同约定要求。但乙方使用甲方产品的，不受上述期限限制，视为甲方产品符合合同约定要求。</a:t>
            </a:r>
            <a:endParaRPr lang="zh-CN" altLang="en-US" sz="1800" b="1">
              <a:latin typeface="楷体_GB2312" pitchFamily="1" charset="-122"/>
              <a:ea typeface="楷体_GB2312" pitchFamily="1" charset="-122"/>
            </a:endParaRPr>
          </a:p>
          <a:p>
            <a:pPr>
              <a:lnSpc>
                <a:spcPct val="80000"/>
              </a:lnSpc>
            </a:pPr>
            <a:r>
              <a:rPr lang="zh-CN" altLang="en-US" sz="1800" b="1">
                <a:latin typeface="楷体_GB2312" pitchFamily="1" charset="-122"/>
                <a:ea typeface="楷体_GB2312" pitchFamily="1" charset="-122"/>
              </a:rPr>
              <a:t>  三、产品价款</a:t>
            </a:r>
            <a:endParaRPr lang="zh-CN" altLang="en-US" sz="1800" b="1">
              <a:latin typeface="楷体_GB2312" pitchFamily="1" charset="-122"/>
              <a:ea typeface="楷体_GB2312" pitchFamily="1" charset="-122"/>
            </a:endParaRPr>
          </a:p>
          <a:p>
            <a:pPr>
              <a:lnSpc>
                <a:spcPct val="80000"/>
              </a:lnSpc>
            </a:pPr>
            <a:r>
              <a:rPr lang="zh-CN" altLang="en-US" sz="1800" b="1">
                <a:latin typeface="楷体_GB2312" pitchFamily="1" charset="-122"/>
                <a:ea typeface="楷体_GB2312" pitchFamily="1" charset="-122"/>
              </a:rPr>
              <a:t>  </a:t>
            </a:r>
            <a:r>
              <a:rPr lang="en-US" altLang="zh-CN" sz="1800" b="1">
                <a:latin typeface="楷体_GB2312" pitchFamily="1" charset="-122"/>
                <a:ea typeface="楷体_GB2312" pitchFamily="1" charset="-122"/>
              </a:rPr>
              <a:t>1.</a:t>
            </a:r>
            <a:r>
              <a:rPr lang="zh-CN" altLang="en-US" sz="1800" b="1">
                <a:latin typeface="楷体_GB2312" pitchFamily="1" charset="-122"/>
                <a:ea typeface="楷体_GB2312" pitchFamily="1" charset="-122"/>
              </a:rPr>
              <a:t>产品的单价与总价：</a:t>
            </a:r>
            <a:endParaRPr lang="zh-CN" altLang="en-US" sz="1800" b="1">
              <a:latin typeface="楷体_GB2312" pitchFamily="1" charset="-122"/>
              <a:ea typeface="楷体_GB2312" pitchFamily="1" charset="-122"/>
            </a:endParaRPr>
          </a:p>
          <a:p>
            <a:pPr>
              <a:lnSpc>
                <a:spcPct val="80000"/>
              </a:lnSpc>
            </a:pPr>
            <a:r>
              <a:rPr lang="zh-CN" altLang="en-US" sz="1800" b="1">
                <a:latin typeface="楷体_GB2312" pitchFamily="1" charset="-122"/>
                <a:ea typeface="楷体_GB2312" pitchFamily="1" charset="-122"/>
              </a:rPr>
              <a:t>  上述货物的含税价为：　　　　　　　　　总价款为：</a:t>
            </a:r>
            <a:endParaRPr lang="zh-CN" altLang="en-US" sz="1800" b="1">
              <a:latin typeface="楷体_GB2312" pitchFamily="1" charset="-122"/>
              <a:ea typeface="楷体_GB2312" pitchFamily="1" charset="-122"/>
            </a:endParaRPr>
          </a:p>
          <a:p>
            <a:pPr>
              <a:lnSpc>
                <a:spcPct val="80000"/>
              </a:lnSpc>
            </a:pPr>
            <a:r>
              <a:rPr lang="zh-CN" altLang="en-US" sz="1800" b="1">
                <a:latin typeface="楷体_GB2312" pitchFamily="1" charset="-122"/>
                <a:ea typeface="楷体_GB2312" pitchFamily="1" charset="-122"/>
              </a:rPr>
              <a:t>  </a:t>
            </a:r>
            <a:r>
              <a:rPr lang="en-US" altLang="zh-CN" sz="1800" b="1">
                <a:latin typeface="楷体_GB2312" pitchFamily="1" charset="-122"/>
                <a:ea typeface="楷体_GB2312" pitchFamily="1" charset="-122"/>
              </a:rPr>
              <a:t>2.</a:t>
            </a:r>
            <a:r>
              <a:rPr lang="zh-CN" altLang="en-US" sz="1800" b="1">
                <a:latin typeface="楷体_GB2312" pitchFamily="1" charset="-122"/>
                <a:ea typeface="楷体_GB2312" pitchFamily="1" charset="-122"/>
              </a:rPr>
              <a:t>甲方产品的包装费用、运输费用、保险费用及交付时的上下列支费用等按下列约定承担：</a:t>
            </a:r>
            <a:endParaRPr lang="zh-CN" altLang="en-US" sz="1800" b="1">
              <a:latin typeface="楷体_GB2312" pitchFamily="1" charset="-122"/>
              <a:ea typeface="楷体_GB2312" pitchFamily="1" charset="-122"/>
            </a:endParaRPr>
          </a:p>
          <a:p>
            <a:pPr>
              <a:lnSpc>
                <a:spcPct val="80000"/>
              </a:lnSpc>
            </a:pPr>
            <a:r>
              <a:rPr lang="zh-CN" altLang="en-US" sz="1800" b="1">
                <a:latin typeface="楷体_GB2312" pitchFamily="1" charset="-122"/>
                <a:ea typeface="楷体_GB2312" pitchFamily="1" charset="-122"/>
              </a:rPr>
              <a:t>  甲方产品的包装物由　　提供，包装费用由　　　　承担。</a:t>
            </a:r>
            <a:endParaRPr lang="zh-CN" altLang="en-US" sz="1800" b="1">
              <a:latin typeface="楷体_GB2312" pitchFamily="1" charset="-122"/>
              <a:ea typeface="楷体_GB2312" pitchFamily="1" charset="-122"/>
            </a:endParaRPr>
          </a:p>
          <a:p>
            <a:pPr>
              <a:lnSpc>
                <a:spcPct val="80000"/>
              </a:lnSpc>
            </a:pPr>
            <a:r>
              <a:rPr lang="zh-CN" altLang="en-US" sz="1800" b="1">
                <a:latin typeface="楷体_GB2312" pitchFamily="1" charset="-122"/>
                <a:ea typeface="楷体_GB2312" pitchFamily="1" charset="-122"/>
              </a:rPr>
              <a:t>  甲主产品的运输由　　　办理，运输费用由　　　　承担。</a:t>
            </a:r>
            <a:endParaRPr lang="zh-CN" altLang="en-US" sz="1800" b="1">
              <a:latin typeface="楷体_GB2312" pitchFamily="1" charset="-122"/>
              <a:ea typeface="楷体_GB2312" pitchFamily="1" charset="-122"/>
            </a:endParaRPr>
          </a:p>
          <a:p>
            <a:pPr>
              <a:lnSpc>
                <a:spcPct val="80000"/>
              </a:lnSpc>
            </a:pPr>
            <a:r>
              <a:rPr lang="zh-CN" altLang="en-US" sz="1800" b="1">
                <a:latin typeface="楷体_GB2312" pitchFamily="1" charset="-122"/>
                <a:ea typeface="楷体_GB2312" pitchFamily="1" charset="-122"/>
              </a:rPr>
              <a:t>  甲方产品的保险由　　　办理，保险费用由　　　　承担。</a:t>
            </a:r>
            <a:endParaRPr lang="zh-CN" altLang="en-US" sz="1800" b="1">
              <a:latin typeface="楷体_GB2312" pitchFamily="1" charset="-122"/>
              <a:ea typeface="楷体_GB2312" pitchFamily="1" charset="-122"/>
            </a:endParaRPr>
          </a:p>
          <a:p>
            <a:pPr>
              <a:lnSpc>
                <a:spcPct val="80000"/>
              </a:lnSpc>
            </a:pPr>
            <a:r>
              <a:rPr lang="zh-CN" altLang="en-US" sz="1800" b="1">
                <a:latin typeface="楷体_GB2312" pitchFamily="1" charset="-122"/>
                <a:ea typeface="楷体_GB2312" pitchFamily="1" charset="-122"/>
              </a:rPr>
              <a:t>  甲方产品交付时的上下力支费用由　　　　　　承担。</a:t>
            </a:r>
            <a:endParaRPr lang="zh-CN" altLang="en-US" sz="1800" b="1">
              <a:latin typeface="楷体_GB2312" pitchFamily="1" charset="-122"/>
              <a:ea typeface="楷体_GB2312" pitchFamily="1" charset="-122"/>
            </a:endParaRPr>
          </a:p>
          <a:p>
            <a:pPr>
              <a:lnSpc>
                <a:spcPct val="80000"/>
              </a:lnSpc>
            </a:pPr>
            <a:r>
              <a:rPr lang="zh-CN" altLang="en-US" sz="1800" b="1">
                <a:latin typeface="楷体_GB2312" pitchFamily="1" charset="-122"/>
                <a:ea typeface="楷体_GB2312" pitchFamily="1" charset="-122"/>
              </a:rPr>
              <a:t>  乙方承担的上述费用，乙方应当在甲方交货前一次性给付甲方。</a:t>
            </a:r>
            <a:endParaRPr lang="zh-CN" altLang="en-US" sz="1800" b="1">
              <a:latin typeface="楷体_GB2312" pitchFamily="1" charset="-122"/>
              <a:ea typeface="楷体_GB2312" pitchFamily="1" charset="-122"/>
            </a:endParaRPr>
          </a:p>
        </p:txBody>
      </p:sp>
      <p:sp>
        <p:nvSpPr>
          <p:cNvPr id="33795" name="矩形 33794"/>
          <p:cNvSpPr/>
          <p:nvPr/>
        </p:nvSpPr>
        <p:spPr>
          <a:xfrm>
            <a:off x="8358188" y="1994218"/>
            <a:ext cx="1471612" cy="396240"/>
          </a:xfrm>
          <a:prstGeom prst="rect">
            <a:avLst/>
          </a:prstGeom>
          <a:solidFill>
            <a:srgbClr val="FFFF99"/>
          </a:solidFill>
          <a:ln w="9525" cap="flat" cmpd="sng">
            <a:solidFill>
              <a:schemeClr val="tx1"/>
            </a:solidFill>
            <a:prstDash val="solid"/>
            <a:miter/>
            <a:headEnd type="none" w="med" len="med"/>
            <a:tailEnd type="none" w="med" len="med"/>
          </a:ln>
        </p:spPr>
        <p:txBody>
          <a:bodyPr anchor="ctr">
            <a:spAutoFit/>
          </a:bodyPr>
          <a:p>
            <a:pPr marL="342900" lvl="0" indent="-342900" algn="ctr">
              <a:spcBef>
                <a:spcPct val="20000"/>
              </a:spcBef>
              <a:buClr>
                <a:schemeClr val="tx2"/>
              </a:buClr>
              <a:buSzPct val="70000"/>
              <a:buFont typeface="Wingdings" panose="05000000000000000000" pitchFamily="2" charset="2"/>
              <a:buNone/>
            </a:pPr>
            <a:r>
              <a:rPr lang="zh-CN" altLang="en-US" sz="2000">
                <a:solidFill>
                  <a:srgbClr val="FF3300"/>
                </a:solidFill>
                <a:latin typeface="楷体_GB2312" pitchFamily="1" charset="-122"/>
                <a:ea typeface="楷体_GB2312" pitchFamily="1" charset="-122"/>
              </a:rPr>
              <a:t>买卖合同</a:t>
            </a:r>
            <a:endParaRPr lang="zh-CN" altLang="en-US" sz="2000">
              <a:solidFill>
                <a:srgbClr val="FF3300"/>
              </a:solidFill>
              <a:latin typeface="楷体_GB2312" pitchFamily="1" charset="-122"/>
              <a:ea typeface="楷体_GB2312" pitchFamily="1" charset="-122"/>
            </a:endParaRPr>
          </a:p>
        </p:txBody>
      </p:sp>
      <p:sp>
        <p:nvSpPr>
          <p:cNvPr id="27651" name="日期占位符 1"/>
          <p:cNvSpPr/>
          <p:nvPr>
            <p:ph type="dt" sz="half" idx="10"/>
          </p:nvPr>
        </p:nvSpPr>
        <p:spPr/>
        <p:txBody>
          <a:bodyPr anchor="ctr"/>
          <a:p>
            <a:endParaRPr lang="zh-CN" alt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5">
                                            <p:txEl>
                                              <p:charRg st="0" end="5"/>
                                            </p:txEl>
                                          </p:spTgt>
                                        </p:tgtEl>
                                        <p:attrNameLst>
                                          <p:attrName>style.visibility</p:attrName>
                                        </p:attrNameLst>
                                      </p:cBhvr>
                                      <p:to>
                                        <p:strVal val="visible"/>
                                      </p:to>
                                    </p:set>
                                    <p:animEffect transition="in" filter="blinds(horizontal)">
                                      <p:cBhvr>
                                        <p:cTn id="7" dur="500"/>
                                        <p:tgtEl>
                                          <p:spTgt spid="33795">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文本占位符 34817"/>
          <p:cNvSpPr>
            <a:spLocks noGrp="1"/>
          </p:cNvSpPr>
          <p:nvPr>
            <p:ph idx="1"/>
          </p:nvPr>
        </p:nvSpPr>
        <p:spPr>
          <a:xfrm>
            <a:off x="1981200" y="304800"/>
            <a:ext cx="8229600" cy="6324600"/>
          </a:xfrm>
        </p:spPr>
        <p:txBody>
          <a:bodyPr anchor="t">
            <a:normAutofit lnSpcReduction="20000"/>
          </a:bodyPr>
          <a:p>
            <a:pPr>
              <a:lnSpc>
                <a:spcPct val="80000"/>
              </a:lnSpc>
            </a:pPr>
            <a:r>
              <a:rPr lang="en-US" altLang="zh-CN" sz="1600" b="1">
                <a:latin typeface="楷体_GB2312" pitchFamily="1" charset="-122"/>
                <a:ea typeface="楷体_GB2312" pitchFamily="1" charset="-122"/>
              </a:rPr>
              <a:t>  </a:t>
            </a:r>
            <a:r>
              <a:rPr lang="zh-CN" altLang="en-US" sz="1600" b="1">
                <a:latin typeface="楷体_GB2312" pitchFamily="1" charset="-122"/>
                <a:ea typeface="楷体_GB2312" pitchFamily="1" charset="-122"/>
              </a:rPr>
              <a:t>四、产品交付</a:t>
            </a:r>
            <a:endParaRPr lang="zh-CN" altLang="en-US" sz="1600" b="1">
              <a:latin typeface="楷体_GB2312" pitchFamily="1" charset="-122"/>
              <a:ea typeface="楷体_GB2312" pitchFamily="1" charset="-122"/>
            </a:endParaRPr>
          </a:p>
          <a:p>
            <a:pPr>
              <a:lnSpc>
                <a:spcPct val="80000"/>
              </a:lnSpc>
            </a:pPr>
            <a:r>
              <a:rPr lang="zh-CN" altLang="en-US" sz="1600" b="1">
                <a:latin typeface="楷体_GB2312" pitchFamily="1" charset="-122"/>
                <a:ea typeface="楷体_GB2312" pitchFamily="1" charset="-122"/>
              </a:rPr>
              <a:t>  甲方产品交付方式为：乙方提货</a:t>
            </a:r>
            <a:r>
              <a:rPr lang="en-US" altLang="zh-CN" sz="1600" b="1">
                <a:latin typeface="楷体_GB2312" pitchFamily="1" charset="-122"/>
                <a:ea typeface="楷体_GB2312" pitchFamily="1" charset="-122"/>
              </a:rPr>
              <a:t>/</a:t>
            </a:r>
            <a:r>
              <a:rPr lang="zh-CN" altLang="en-US" sz="1600" b="1">
                <a:latin typeface="楷体_GB2312" pitchFamily="1" charset="-122"/>
                <a:ea typeface="楷体_GB2312" pitchFamily="1" charset="-122"/>
              </a:rPr>
              <a:t>甲方送货</a:t>
            </a:r>
            <a:r>
              <a:rPr lang="en-US" altLang="zh-CN" sz="1600" b="1">
                <a:latin typeface="楷体_GB2312" pitchFamily="1" charset="-122"/>
                <a:ea typeface="楷体_GB2312" pitchFamily="1" charset="-122"/>
              </a:rPr>
              <a:t>/</a:t>
            </a:r>
            <a:r>
              <a:rPr lang="zh-CN" altLang="en-US" sz="1600" b="1">
                <a:latin typeface="楷体_GB2312" pitchFamily="1" charset="-122"/>
                <a:ea typeface="楷体_GB2312" pitchFamily="1" charset="-122"/>
              </a:rPr>
              <a:t>甲方代办托运。</a:t>
            </a:r>
            <a:endParaRPr lang="zh-CN" altLang="en-US" sz="1600" b="1">
              <a:latin typeface="楷体_GB2312" pitchFamily="1" charset="-122"/>
              <a:ea typeface="楷体_GB2312" pitchFamily="1" charset="-122"/>
            </a:endParaRPr>
          </a:p>
          <a:p>
            <a:pPr>
              <a:lnSpc>
                <a:spcPct val="80000"/>
              </a:lnSpc>
            </a:pPr>
            <a:r>
              <a:rPr lang="zh-CN" altLang="en-US" sz="1600" b="1">
                <a:latin typeface="楷体_GB2312" pitchFamily="1" charset="-122"/>
                <a:ea typeface="楷体_GB2312" pitchFamily="1" charset="-122"/>
              </a:rPr>
              <a:t>  产品交付地点为甲方所在地，交货时间为合同生效后　　　天，若乙方对甲方产品有特殊要求的，甲方应当在乙方提供相关确认文件后　　　天内交货。但乙方未能按约定付款甲方有权拒绝交货，乙方未能及时提供相应文件的，甲方有权延期交货。</a:t>
            </a:r>
            <a:endParaRPr lang="zh-CN" altLang="en-US" sz="1600" b="1">
              <a:latin typeface="楷体_GB2312" pitchFamily="1" charset="-122"/>
              <a:ea typeface="楷体_GB2312" pitchFamily="1" charset="-122"/>
            </a:endParaRPr>
          </a:p>
          <a:p>
            <a:pPr>
              <a:lnSpc>
                <a:spcPct val="80000"/>
              </a:lnSpc>
            </a:pPr>
            <a:r>
              <a:rPr lang="zh-CN" altLang="en-US" sz="1600" b="1">
                <a:latin typeface="楷体_GB2312" pitchFamily="1" charset="-122"/>
                <a:ea typeface="楷体_GB2312" pitchFamily="1" charset="-122"/>
              </a:rPr>
              <a:t>  在合同约定期限内甲方违约未能及时交货的，产品的灭失、毁损的风险由甲方承担；产品交付后或乙方违约致使甲方拒绝交货、延期交货的，产品的灭失、毁损的风险由乙方承担。</a:t>
            </a:r>
            <a:endParaRPr lang="zh-CN" altLang="en-US" sz="1600" b="1">
              <a:latin typeface="楷体_GB2312" pitchFamily="1" charset="-122"/>
              <a:ea typeface="楷体_GB2312" pitchFamily="1" charset="-122"/>
            </a:endParaRPr>
          </a:p>
          <a:p>
            <a:pPr>
              <a:lnSpc>
                <a:spcPct val="80000"/>
              </a:lnSpc>
            </a:pPr>
            <a:r>
              <a:rPr lang="zh-CN" altLang="en-US" sz="1600" b="1">
                <a:latin typeface="楷体_GB2312" pitchFamily="1" charset="-122"/>
                <a:ea typeface="楷体_GB2312" pitchFamily="1" charset="-122"/>
              </a:rPr>
              <a:t>  五、价款结算</a:t>
            </a:r>
            <a:endParaRPr lang="zh-CN" altLang="en-US" sz="1600" b="1">
              <a:latin typeface="楷体_GB2312" pitchFamily="1" charset="-122"/>
              <a:ea typeface="楷体_GB2312" pitchFamily="1" charset="-122"/>
            </a:endParaRPr>
          </a:p>
          <a:p>
            <a:pPr>
              <a:lnSpc>
                <a:spcPct val="80000"/>
              </a:lnSpc>
            </a:pPr>
            <a:r>
              <a:rPr lang="zh-CN" altLang="en-US" sz="1600" b="1">
                <a:latin typeface="楷体_GB2312" pitchFamily="1" charset="-122"/>
                <a:ea typeface="楷体_GB2312" pitchFamily="1" charset="-122"/>
              </a:rPr>
              <a:t>  乙方应在本合同书签订　　　　日内向甲方预付货款　　　　元，甲方交付前给付价款　　　元，余款由乙方在收到甲方产品之日起　　　天内付清。</a:t>
            </a:r>
            <a:endParaRPr lang="zh-CN" altLang="en-US" sz="1600" b="1">
              <a:latin typeface="楷体_GB2312" pitchFamily="1" charset="-122"/>
              <a:ea typeface="楷体_GB2312" pitchFamily="1" charset="-122"/>
            </a:endParaRPr>
          </a:p>
          <a:p>
            <a:pPr>
              <a:lnSpc>
                <a:spcPct val="80000"/>
              </a:lnSpc>
            </a:pPr>
            <a:r>
              <a:rPr lang="zh-CN" altLang="en-US" sz="1600" b="1">
                <a:latin typeface="楷体_GB2312" pitchFamily="1" charset="-122"/>
                <a:ea typeface="楷体_GB2312" pitchFamily="1" charset="-122"/>
              </a:rPr>
              <a:t>  乙方应当以现金、支票或即期银行承兑汇票方式支付甲方价款。</a:t>
            </a:r>
            <a:endParaRPr lang="zh-CN" altLang="en-US" sz="1600" b="1">
              <a:latin typeface="楷体_GB2312" pitchFamily="1" charset="-122"/>
              <a:ea typeface="楷体_GB2312" pitchFamily="1" charset="-122"/>
            </a:endParaRPr>
          </a:p>
          <a:p>
            <a:pPr>
              <a:lnSpc>
                <a:spcPct val="80000"/>
              </a:lnSpc>
            </a:pPr>
            <a:r>
              <a:rPr lang="zh-CN" altLang="en-US" sz="1600" b="1">
                <a:latin typeface="楷体_GB2312" pitchFamily="1" charset="-122"/>
                <a:ea typeface="楷体_GB2312" pitchFamily="1" charset="-122"/>
              </a:rPr>
              <a:t>  双方同意乙方未能付清所有价款之前，甲方产品的所有权仍属于甲方所有。</a:t>
            </a:r>
            <a:endParaRPr lang="zh-CN" altLang="en-US" sz="1600" b="1">
              <a:latin typeface="楷体_GB2312" pitchFamily="1" charset="-122"/>
              <a:ea typeface="楷体_GB2312" pitchFamily="1" charset="-122"/>
            </a:endParaRPr>
          </a:p>
          <a:p>
            <a:pPr>
              <a:lnSpc>
                <a:spcPct val="80000"/>
              </a:lnSpc>
            </a:pPr>
            <a:r>
              <a:rPr lang="zh-CN" altLang="en-US" sz="1600" b="1">
                <a:latin typeface="楷体_GB2312" pitchFamily="1" charset="-122"/>
                <a:ea typeface="楷体_GB2312" pitchFamily="1" charset="-122"/>
              </a:rPr>
              <a:t>  六、合同的解除与终止</a:t>
            </a:r>
            <a:endParaRPr lang="zh-CN" altLang="en-US" sz="1600" b="1">
              <a:latin typeface="楷体_GB2312" pitchFamily="1" charset="-122"/>
              <a:ea typeface="楷体_GB2312" pitchFamily="1" charset="-122"/>
            </a:endParaRPr>
          </a:p>
          <a:p>
            <a:pPr>
              <a:lnSpc>
                <a:spcPct val="80000"/>
              </a:lnSpc>
            </a:pPr>
            <a:r>
              <a:rPr lang="zh-CN" altLang="en-US" sz="1600" b="1">
                <a:latin typeface="楷体_GB2312" pitchFamily="1" charset="-122"/>
                <a:ea typeface="楷体_GB2312" pitchFamily="1" charset="-122"/>
              </a:rPr>
              <a:t>  双方协商一致的，可以终止合同的履行。一方根本性违约的，另一方有权解除合同，但应当及时书面通知到对方。</a:t>
            </a:r>
            <a:endParaRPr lang="zh-CN" altLang="en-US" sz="1600" b="1">
              <a:latin typeface="楷体_GB2312" pitchFamily="1" charset="-122"/>
              <a:ea typeface="楷体_GB2312" pitchFamily="1" charset="-122"/>
            </a:endParaRPr>
          </a:p>
          <a:p>
            <a:pPr>
              <a:lnSpc>
                <a:spcPct val="80000"/>
              </a:lnSpc>
            </a:pPr>
            <a:r>
              <a:rPr lang="zh-CN" altLang="en-US" sz="1600" b="1">
                <a:latin typeface="楷体_GB2312" pitchFamily="1" charset="-122"/>
                <a:ea typeface="楷体_GB2312" pitchFamily="1" charset="-122"/>
              </a:rPr>
              <a:t>  七、商业秘密</a:t>
            </a:r>
            <a:endParaRPr lang="zh-CN" altLang="en-US" sz="1600" b="1">
              <a:latin typeface="楷体_GB2312" pitchFamily="1" charset="-122"/>
              <a:ea typeface="楷体_GB2312" pitchFamily="1" charset="-122"/>
            </a:endParaRPr>
          </a:p>
          <a:p>
            <a:pPr>
              <a:lnSpc>
                <a:spcPct val="80000"/>
              </a:lnSpc>
            </a:pPr>
            <a:r>
              <a:rPr lang="zh-CN" altLang="en-US" sz="1600" b="1">
                <a:latin typeface="楷体_GB2312" pitchFamily="1" charset="-122"/>
                <a:ea typeface="楷体_GB2312" pitchFamily="1" charset="-122"/>
              </a:rPr>
              <a:t>  乙方在签订和履行本合同中知悉（转载自第一范文网</a:t>
            </a:r>
            <a:r>
              <a:rPr lang="en-US" altLang="zh-CN" sz="1600" b="1">
                <a:latin typeface="楷体_GB2312" pitchFamily="1" charset="-122"/>
                <a:ea typeface="楷体_GB2312" pitchFamily="1" charset="-122"/>
              </a:rPr>
              <a:t>http://www.diyifanwen.com</a:t>
            </a:r>
            <a:r>
              <a:rPr lang="zh-CN" altLang="en-US" sz="1600" b="1">
                <a:latin typeface="楷体_GB2312" pitchFamily="1" charset="-122"/>
                <a:ea typeface="楷体_GB2312" pitchFamily="1" charset="-122"/>
              </a:rPr>
              <a:t>，请保留此标记。）的甲方的全部信息（包括技术信息和经营信息等）均为甲方的商业秘密。</a:t>
            </a:r>
            <a:endParaRPr lang="zh-CN" altLang="en-US" sz="1600" b="1">
              <a:latin typeface="楷体_GB2312" pitchFamily="1" charset="-122"/>
              <a:ea typeface="楷体_GB2312" pitchFamily="1" charset="-122"/>
            </a:endParaRPr>
          </a:p>
          <a:p>
            <a:pPr>
              <a:lnSpc>
                <a:spcPct val="80000"/>
              </a:lnSpc>
            </a:pPr>
            <a:r>
              <a:rPr lang="zh-CN" altLang="en-US" sz="1600" b="1">
                <a:latin typeface="楷体_GB2312" pitchFamily="1" charset="-122"/>
                <a:ea typeface="楷体_GB2312" pitchFamily="1" charset="-122"/>
              </a:rPr>
              <a:t>  无论何种原因终止、解除本合同的，乙方同意对在签订和履行本合同中知悉的甲方的商业秘密承担保密义务。非经甲方书面同意或为履行本合同义务之需要，乙方不得使用、披露甲方的商业秘密。</a:t>
            </a:r>
            <a:endParaRPr lang="zh-CN" altLang="en-US" sz="1600" b="1">
              <a:latin typeface="楷体_GB2312" pitchFamily="1" charset="-122"/>
              <a:ea typeface="楷体_GB2312" pitchFamily="1" charset="-122"/>
            </a:endParaRPr>
          </a:p>
          <a:p>
            <a:pPr>
              <a:lnSpc>
                <a:spcPct val="80000"/>
              </a:lnSpc>
            </a:pPr>
            <a:r>
              <a:rPr lang="zh-CN" altLang="en-US" sz="1600" b="1">
                <a:latin typeface="楷体_GB2312" pitchFamily="1" charset="-122"/>
                <a:ea typeface="楷体_GB2312" pitchFamily="1" charset="-122"/>
              </a:rPr>
              <a:t>  乙方违反上述约定的，应当赔偿由此给甲方造成的全部损失。</a:t>
            </a:r>
            <a:endParaRPr lang="zh-CN" altLang="en-US" sz="1600" b="1">
              <a:latin typeface="楷体_GB2312" pitchFamily="1" charset="-122"/>
              <a:ea typeface="楷体_GB2312" pitchFamily="1" charset="-122"/>
            </a:endParaRPr>
          </a:p>
          <a:p>
            <a:pPr>
              <a:lnSpc>
                <a:spcPct val="80000"/>
              </a:lnSpc>
            </a:pPr>
            <a:r>
              <a:rPr lang="zh-CN" altLang="en-US" sz="1600" b="1">
                <a:latin typeface="楷体_GB2312" pitchFamily="1" charset="-122"/>
                <a:ea typeface="楷体_GB2312" pitchFamily="1" charset="-122"/>
              </a:rPr>
              <a:t>  八、违约责任</a:t>
            </a:r>
            <a:endParaRPr lang="zh-CN" altLang="en-US" sz="1600" b="1">
              <a:latin typeface="楷体_GB2312" pitchFamily="1" charset="-122"/>
              <a:ea typeface="楷体_GB2312" pitchFamily="1" charset="-122"/>
            </a:endParaRPr>
          </a:p>
          <a:p>
            <a:pPr>
              <a:lnSpc>
                <a:spcPct val="80000"/>
              </a:lnSpc>
            </a:pPr>
            <a:r>
              <a:rPr lang="zh-CN" altLang="en-US" sz="1600" b="1">
                <a:latin typeface="楷体_GB2312" pitchFamily="1" charset="-122"/>
                <a:ea typeface="楷体_GB2312" pitchFamily="1" charset="-122"/>
              </a:rPr>
              <a:t>  本合同签订后，任何一方违约，都应当承担违约金　　　　元。若违约金不足以弥补守约方损失的，违约方应当赔偿给守约方造成的一切损失（包括直接损失、可得利益损失及主张权利的费用等）。</a:t>
            </a:r>
            <a:endParaRPr lang="zh-CN" altLang="en-US" sz="1600" b="1">
              <a:latin typeface="楷体_GB2312" pitchFamily="1" charset="-122"/>
              <a:ea typeface="楷体_GB2312" pitchFamily="1" charset="-122"/>
            </a:endParaRPr>
          </a:p>
          <a:p>
            <a:pPr>
              <a:lnSpc>
                <a:spcPct val="80000"/>
              </a:lnSpc>
            </a:pPr>
            <a:endParaRPr lang="zh-CN" altLang="en-US" sz="1600" b="1">
              <a:latin typeface="楷体_GB2312" pitchFamily="1" charset="-122"/>
              <a:ea typeface="楷体_GB2312" pitchFamily="1" charset="-122"/>
            </a:endParaRPr>
          </a:p>
          <a:p>
            <a:pPr>
              <a:lnSpc>
                <a:spcPct val="80000"/>
              </a:lnSpc>
            </a:pPr>
            <a:endParaRPr lang="zh-CN" altLang="en-US" sz="1600" b="1">
              <a:latin typeface="楷体_GB2312" pitchFamily="1" charset="-122"/>
              <a:ea typeface="楷体_GB2312" pitchFamily="1" charset="-122"/>
            </a:endParaRPr>
          </a:p>
        </p:txBody>
      </p:sp>
      <p:sp>
        <p:nvSpPr>
          <p:cNvPr id="28674" name="日期占位符 1"/>
          <p:cNvSpPr/>
          <p:nvPr>
            <p:ph type="dt" sz="half" idx="10"/>
          </p:nvPr>
        </p:nvSpPr>
        <p:spPr/>
        <p:txBody>
          <a:bodyPr anchor="ctr"/>
          <a:p>
            <a:endParaRPr lang="zh-CN" altLang="en-US">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3"/>
          <p:cNvSpPr/>
          <p:nvPr/>
        </p:nvSpPr>
        <p:spPr>
          <a:xfrm>
            <a:off x="1524000" y="0"/>
            <a:ext cx="9144000" cy="620713"/>
          </a:xfrm>
          <a:prstGeom prst="rect">
            <a:avLst/>
          </a:prstGeom>
          <a:solidFill>
            <a:srgbClr val="2E2E2E"/>
          </a:solidFill>
          <a:ln w="9525">
            <a:noFill/>
          </a:ln>
        </p:spPr>
        <p:txBody>
          <a:bodyPr anchor="ctr"/>
          <a:p>
            <a:pPr lvl="0" algn="ctr"/>
            <a:endParaRPr>
              <a:solidFill>
                <a:srgbClr val="FFFFFF"/>
              </a:solidFill>
              <a:ea typeface="宋体" panose="02010600030101010101" pitchFamily="2" charset="-122"/>
            </a:endParaRPr>
          </a:p>
        </p:txBody>
      </p:sp>
      <p:sp>
        <p:nvSpPr>
          <p:cNvPr id="5129" name="五边形 17"/>
          <p:cNvSpPr/>
          <p:nvPr/>
        </p:nvSpPr>
        <p:spPr>
          <a:xfrm>
            <a:off x="1524000" y="260350"/>
            <a:ext cx="3095625" cy="720725"/>
          </a:xfrm>
          <a:prstGeom prst="homePlate">
            <a:avLst>
              <a:gd name="adj" fmla="val 107319"/>
            </a:avLst>
          </a:prstGeom>
          <a:solidFill>
            <a:srgbClr val="FFD03B"/>
          </a:solidFill>
          <a:ln w="9525">
            <a:noFill/>
          </a:ln>
        </p:spPr>
        <p:txBody>
          <a:bodyPr anchor="ctr"/>
          <a:p>
            <a:pPr lvl="0" algn="ctr"/>
            <a:r>
              <a:rPr lang="zh-CN" altLang="en-US" sz="2800" b="1" dirty="0">
                <a:solidFill>
                  <a:srgbClr val="2E2E2E"/>
                </a:solidFill>
                <a:latin typeface="Calibri" panose="020F0502020204030204" charset="0"/>
                <a:ea typeface="微软雅黑" panose="020B0503020204020204" charset="-122"/>
                <a:sym typeface="Calibri" panose="020F0502020204030204" charset="0"/>
              </a:rPr>
              <a:t>情境导入</a:t>
            </a:r>
            <a:endParaRPr lang="zh-CN" altLang="en-US" sz="2800" b="1" dirty="0">
              <a:solidFill>
                <a:srgbClr val="2E2E2E"/>
              </a:solidFill>
              <a:ea typeface="宋体" panose="02010600030101010101" pitchFamily="2" charset="-122"/>
            </a:endParaRPr>
          </a:p>
        </p:txBody>
      </p:sp>
      <p:sp>
        <p:nvSpPr>
          <p:cNvPr id="2" name="文本框 1"/>
          <p:cNvSpPr txBox="1"/>
          <p:nvPr/>
        </p:nvSpPr>
        <p:spPr>
          <a:xfrm>
            <a:off x="739775" y="1252220"/>
            <a:ext cx="6770370" cy="5034280"/>
          </a:xfrm>
          <a:prstGeom prst="rect">
            <a:avLst/>
          </a:prstGeom>
          <a:noFill/>
        </p:spPr>
        <p:txBody>
          <a:bodyPr wrap="square" rtlCol="0" anchor="t">
            <a:spAutoFit/>
          </a:bodyPr>
          <a:p>
            <a:r>
              <a:rPr lang="zh-CN" altLang="en-US" sz="3600"/>
              <a:t>5月10日，公司向甲公司一份邮件“我公司急需电脑10台，如你公司有货，请速告知，我公司有意购买。”甲公司收到后及时回复，他们备有现货，且告知了电脑的配置、交货时间、地点、价格等，同时告知履行方式是先发货后付款。公司收到甲公司邮件后，及时回复同意甲公司的条件。</a:t>
            </a:r>
            <a:endParaRPr lang="zh-CN" altLang="en-US" sz="3600"/>
          </a:p>
        </p:txBody>
      </p:sp>
      <p:sp>
        <p:nvSpPr>
          <p:cNvPr id="4" name="文本框 3"/>
          <p:cNvSpPr txBox="1"/>
          <p:nvPr/>
        </p:nvSpPr>
        <p:spPr>
          <a:xfrm>
            <a:off x="8352790" y="2131695"/>
            <a:ext cx="2751455" cy="583565"/>
          </a:xfrm>
          <a:prstGeom prst="rect">
            <a:avLst/>
          </a:prstGeom>
          <a:noFill/>
        </p:spPr>
        <p:txBody>
          <a:bodyPr wrap="square" rtlCol="0">
            <a:spAutoFit/>
          </a:bodyPr>
          <a:p>
            <a:r>
              <a:rPr lang="zh-CN" altLang="en-US" sz="3200">
                <a:ln w="22225">
                  <a:solidFill>
                    <a:schemeClr val="accent2"/>
                  </a:solidFill>
                  <a:prstDash val="solid"/>
                </a:ln>
                <a:solidFill>
                  <a:schemeClr val="accent2">
                    <a:lumMod val="40000"/>
                    <a:lumOff val="60000"/>
                  </a:schemeClr>
                </a:solidFill>
                <a:effectLst/>
              </a:rPr>
              <a:t>合同是否成立？</a:t>
            </a:r>
            <a:endParaRPr lang="zh-CN" altLang="en-US" sz="3200">
              <a:ln w="22225">
                <a:solidFill>
                  <a:schemeClr val="accent2"/>
                </a:solidFill>
                <a:prstDash val="solid"/>
              </a:ln>
              <a:solidFill>
                <a:schemeClr val="accent2">
                  <a:lumMod val="40000"/>
                  <a:lumOff val="60000"/>
                </a:schemeClr>
              </a:solidFill>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文本占位符 35841"/>
          <p:cNvSpPr>
            <a:spLocks noGrp="1"/>
          </p:cNvSpPr>
          <p:nvPr>
            <p:ph idx="1"/>
          </p:nvPr>
        </p:nvSpPr>
        <p:spPr>
          <a:xfrm>
            <a:off x="1981200" y="304800"/>
            <a:ext cx="8153400" cy="6172200"/>
          </a:xfrm>
        </p:spPr>
        <p:txBody>
          <a:bodyPr anchor="t">
            <a:normAutofit fontScale="90000" lnSpcReduction="20000"/>
          </a:bodyPr>
          <a:p>
            <a:pPr>
              <a:lnSpc>
                <a:spcPct val="80000"/>
              </a:lnSpc>
            </a:pPr>
            <a:r>
              <a:rPr lang="en-US" altLang="zh-CN" sz="1400" b="1">
                <a:latin typeface="楷体_GB2312" pitchFamily="1" charset="-122"/>
                <a:ea typeface="楷体_GB2312" pitchFamily="1" charset="-122"/>
              </a:rPr>
              <a:t>  </a:t>
            </a:r>
            <a:r>
              <a:rPr lang="zh-CN" altLang="en-US" sz="1400" b="1">
                <a:latin typeface="楷体_GB2312" pitchFamily="1" charset="-122"/>
                <a:ea typeface="楷体_GB2312" pitchFamily="1" charset="-122"/>
              </a:rPr>
              <a:t>九、不可抗力</a:t>
            </a:r>
            <a:endParaRPr lang="zh-CN" altLang="en-US" sz="1400" b="1">
              <a:latin typeface="楷体_GB2312" pitchFamily="1" charset="-122"/>
              <a:ea typeface="楷体_GB2312" pitchFamily="1" charset="-122"/>
            </a:endParaRPr>
          </a:p>
          <a:p>
            <a:pPr>
              <a:lnSpc>
                <a:spcPct val="80000"/>
              </a:lnSpc>
            </a:pPr>
            <a:r>
              <a:rPr lang="zh-CN" altLang="en-US" sz="1400" b="1">
                <a:latin typeface="楷体_GB2312" pitchFamily="1" charset="-122"/>
                <a:ea typeface="楷体_GB2312" pitchFamily="1" charset="-122"/>
              </a:rPr>
              <a:t>  因火灾、战争、罢工、自然灾害等不可抗力因素而致本合同不能履行的，双方终止合同的履行，各自的损失各自承担。不可抗力因素消失后，双方需要继续履行合同的，由双方另行协商。</a:t>
            </a:r>
            <a:endParaRPr lang="zh-CN" altLang="en-US" sz="1400" b="1">
              <a:latin typeface="楷体_GB2312" pitchFamily="1" charset="-122"/>
              <a:ea typeface="楷体_GB2312" pitchFamily="1" charset="-122"/>
            </a:endParaRPr>
          </a:p>
          <a:p>
            <a:pPr>
              <a:lnSpc>
                <a:spcPct val="80000"/>
              </a:lnSpc>
            </a:pPr>
            <a:r>
              <a:rPr lang="zh-CN" altLang="en-US" sz="1400" b="1">
                <a:latin typeface="楷体_GB2312" pitchFamily="1" charset="-122"/>
                <a:ea typeface="楷体_GB2312" pitchFamily="1" charset="-122"/>
              </a:rPr>
              <a:t>  因不可抗力终止合同履行的一方，应当于事件发生后　　日内向对方提供有权部门出具的发生不可抗力事件的证明文件并及时通知对方。未履行通知义务而致损失扩大的，过错方应当承担赔偿责任。</a:t>
            </a:r>
            <a:endParaRPr lang="zh-CN" altLang="en-US" sz="1400" b="1">
              <a:latin typeface="楷体_GB2312" pitchFamily="1" charset="-122"/>
              <a:ea typeface="楷体_GB2312" pitchFamily="1" charset="-122"/>
            </a:endParaRPr>
          </a:p>
          <a:p>
            <a:pPr>
              <a:lnSpc>
                <a:spcPct val="80000"/>
              </a:lnSpc>
            </a:pPr>
            <a:r>
              <a:rPr lang="zh-CN" altLang="en-US" sz="1400" b="1">
                <a:latin typeface="楷体_GB2312" pitchFamily="1" charset="-122"/>
                <a:ea typeface="楷体_GB2312" pitchFamily="1" charset="-122"/>
              </a:rPr>
              <a:t>  十、其他约定事项</a:t>
            </a:r>
            <a:endParaRPr lang="zh-CN" altLang="en-US" sz="1400" b="1">
              <a:latin typeface="楷体_GB2312" pitchFamily="1" charset="-122"/>
              <a:ea typeface="楷体_GB2312" pitchFamily="1" charset="-122"/>
            </a:endParaRPr>
          </a:p>
          <a:p>
            <a:pPr>
              <a:lnSpc>
                <a:spcPct val="80000"/>
              </a:lnSpc>
            </a:pPr>
            <a:r>
              <a:rPr lang="zh-CN" altLang="en-US" sz="1400" b="1">
                <a:latin typeface="楷体_GB2312" pitchFamily="1" charset="-122"/>
                <a:ea typeface="楷体_GB2312" pitchFamily="1" charset="-122"/>
              </a:rPr>
              <a:t>  </a:t>
            </a:r>
            <a:r>
              <a:rPr lang="en-US" altLang="zh-CN" sz="1400" b="1">
                <a:latin typeface="楷体_GB2312" pitchFamily="1" charset="-122"/>
                <a:ea typeface="楷体_GB2312" pitchFamily="1" charset="-122"/>
              </a:rPr>
              <a:t>1</a:t>
            </a:r>
            <a:r>
              <a:rPr lang="zh-CN" altLang="en-US" sz="1400" b="1">
                <a:latin typeface="楷体_GB2312" pitchFamily="1" charset="-122"/>
                <a:ea typeface="楷体_GB2312" pitchFamily="1" charset="-122"/>
              </a:rPr>
              <a:t>、乙方联系人或授权代表在履行合同过程中对甲方所作的任何承诺、通知等，都对乙方具有约束力，具有不可撤销性。</a:t>
            </a:r>
            <a:endParaRPr lang="zh-CN" altLang="en-US" sz="1400" b="1">
              <a:latin typeface="楷体_GB2312" pitchFamily="1" charset="-122"/>
              <a:ea typeface="楷体_GB2312" pitchFamily="1" charset="-122"/>
            </a:endParaRPr>
          </a:p>
          <a:p>
            <a:pPr>
              <a:lnSpc>
                <a:spcPct val="80000"/>
              </a:lnSpc>
            </a:pPr>
            <a:r>
              <a:rPr lang="zh-CN" altLang="en-US" sz="1400" b="1">
                <a:latin typeface="楷体_GB2312" pitchFamily="1" charset="-122"/>
                <a:ea typeface="楷体_GB2312" pitchFamily="1" charset="-122"/>
              </a:rPr>
              <a:t>  </a:t>
            </a:r>
            <a:r>
              <a:rPr lang="en-US" altLang="zh-CN" sz="1400" b="1">
                <a:latin typeface="楷体_GB2312" pitchFamily="1" charset="-122"/>
                <a:ea typeface="楷体_GB2312" pitchFamily="1" charset="-122"/>
              </a:rPr>
              <a:t>2</a:t>
            </a:r>
            <a:r>
              <a:rPr lang="zh-CN" altLang="en-US" sz="1400" b="1">
                <a:latin typeface="楷体_GB2312" pitchFamily="1" charset="-122"/>
                <a:ea typeface="楷体_GB2312" pitchFamily="1" charset="-122"/>
              </a:rPr>
              <a:t>、签订或履行合同过程中，非经甲方书面同意或确认，乙方对甲方任何人员的个人借款，均不构成乙方对甲方的预付款或已付款款项。</a:t>
            </a:r>
            <a:endParaRPr lang="zh-CN" altLang="en-US" sz="1400" b="1">
              <a:latin typeface="楷体_GB2312" pitchFamily="1" charset="-122"/>
              <a:ea typeface="楷体_GB2312" pitchFamily="1" charset="-122"/>
            </a:endParaRPr>
          </a:p>
          <a:p>
            <a:pPr>
              <a:lnSpc>
                <a:spcPct val="80000"/>
              </a:lnSpc>
            </a:pPr>
            <a:r>
              <a:rPr lang="zh-CN" altLang="en-US" sz="1400" b="1">
                <a:latin typeface="楷体_GB2312" pitchFamily="1" charset="-122"/>
                <a:ea typeface="楷体_GB2312" pitchFamily="1" charset="-122"/>
              </a:rPr>
              <a:t>  </a:t>
            </a:r>
            <a:r>
              <a:rPr lang="en-US" altLang="zh-CN" sz="1400" b="1">
                <a:latin typeface="楷体_GB2312" pitchFamily="1" charset="-122"/>
                <a:ea typeface="楷体_GB2312" pitchFamily="1" charset="-122"/>
              </a:rPr>
              <a:t>3</a:t>
            </a:r>
            <a:r>
              <a:rPr lang="zh-CN" altLang="en-US" sz="1400" b="1">
                <a:latin typeface="楷体_GB2312" pitchFamily="1" charset="-122"/>
                <a:ea typeface="楷体_GB2312" pitchFamily="1" charset="-122"/>
              </a:rPr>
              <a:t>、乙方联系地址、电话等发生变化的，应当及时通知到甲方，在乙方通知到甲方前，甲方按本合同列明的联系方式无法与乙方联系的，由乙方承担相应的责任。</a:t>
            </a:r>
            <a:endParaRPr lang="zh-CN" altLang="en-US" sz="1400" b="1">
              <a:latin typeface="楷体_GB2312" pitchFamily="1" charset="-122"/>
              <a:ea typeface="楷体_GB2312" pitchFamily="1" charset="-122"/>
            </a:endParaRPr>
          </a:p>
          <a:p>
            <a:pPr>
              <a:lnSpc>
                <a:spcPct val="80000"/>
              </a:lnSpc>
            </a:pPr>
            <a:r>
              <a:rPr lang="zh-CN" altLang="en-US" sz="1400" b="1">
                <a:latin typeface="楷体_GB2312" pitchFamily="1" charset="-122"/>
                <a:ea typeface="楷体_GB2312" pitchFamily="1" charset="-122"/>
              </a:rPr>
              <a:t>  </a:t>
            </a:r>
            <a:r>
              <a:rPr lang="en-US" altLang="zh-CN" sz="1400" b="1">
                <a:latin typeface="楷体_GB2312" pitchFamily="1" charset="-122"/>
                <a:ea typeface="楷体_GB2312" pitchFamily="1" charset="-122"/>
              </a:rPr>
              <a:t>4</a:t>
            </a:r>
            <a:r>
              <a:rPr lang="zh-CN" altLang="en-US" sz="1400" b="1">
                <a:latin typeface="楷体_GB2312" pitchFamily="1" charset="-122"/>
                <a:ea typeface="楷体_GB2312" pitchFamily="1" charset="-122"/>
              </a:rPr>
              <a:t>、本合同未约定的事项，由双方另行签订补充协议，补充协议与本合同书具有同等法律效力。</a:t>
            </a:r>
            <a:endParaRPr lang="zh-CN" altLang="en-US" sz="1400" b="1">
              <a:latin typeface="楷体_GB2312" pitchFamily="1" charset="-122"/>
              <a:ea typeface="楷体_GB2312" pitchFamily="1" charset="-122"/>
            </a:endParaRPr>
          </a:p>
          <a:p>
            <a:pPr>
              <a:lnSpc>
                <a:spcPct val="80000"/>
              </a:lnSpc>
            </a:pPr>
            <a:r>
              <a:rPr lang="zh-CN" altLang="en-US" sz="1400" b="1">
                <a:latin typeface="楷体_GB2312" pitchFamily="1" charset="-122"/>
                <a:ea typeface="楷体_GB2312" pitchFamily="1" charset="-122"/>
              </a:rPr>
              <a:t>  </a:t>
            </a:r>
            <a:r>
              <a:rPr lang="en-US" altLang="zh-CN" sz="1400" b="1">
                <a:latin typeface="楷体_GB2312" pitchFamily="1" charset="-122"/>
                <a:ea typeface="楷体_GB2312" pitchFamily="1" charset="-122"/>
              </a:rPr>
              <a:t>5</a:t>
            </a:r>
            <a:r>
              <a:rPr lang="zh-CN" altLang="en-US" sz="1400" b="1">
                <a:latin typeface="楷体_GB2312" pitchFamily="1" charset="-122"/>
                <a:ea typeface="楷体_GB2312" pitchFamily="1" charset="-122"/>
              </a:rPr>
              <a:t>、乙方应当在签订合同时向甲方提供其合法经营的证明文件，并作为本合同的附件。</a:t>
            </a:r>
            <a:endParaRPr lang="zh-CN" altLang="en-US" sz="1400" b="1">
              <a:latin typeface="楷体_GB2312" pitchFamily="1" charset="-122"/>
              <a:ea typeface="楷体_GB2312" pitchFamily="1" charset="-122"/>
            </a:endParaRPr>
          </a:p>
          <a:p>
            <a:pPr>
              <a:lnSpc>
                <a:spcPct val="80000"/>
              </a:lnSpc>
            </a:pPr>
            <a:r>
              <a:rPr lang="zh-CN" altLang="en-US" sz="1400" b="1">
                <a:latin typeface="楷体_GB2312" pitchFamily="1" charset="-122"/>
                <a:ea typeface="楷体_GB2312" pitchFamily="1" charset="-122"/>
              </a:rPr>
              <a:t>  </a:t>
            </a:r>
            <a:r>
              <a:rPr lang="en-US" altLang="zh-CN" sz="1400" b="1">
                <a:latin typeface="楷体_GB2312" pitchFamily="1" charset="-122"/>
                <a:ea typeface="楷体_GB2312" pitchFamily="1" charset="-122"/>
              </a:rPr>
              <a:t>6</a:t>
            </a:r>
            <a:r>
              <a:rPr lang="zh-CN" altLang="en-US" sz="1400" b="1">
                <a:latin typeface="楷体_GB2312" pitchFamily="1" charset="-122"/>
                <a:ea typeface="楷体_GB2312" pitchFamily="1" charset="-122"/>
              </a:rPr>
              <a:t>、签订本合同时，双方确认的合同附件为本合同不可分割的组成部分，与本合同具有同，同等法律效力。</a:t>
            </a:r>
            <a:endParaRPr lang="zh-CN" altLang="en-US" sz="1400" b="1">
              <a:latin typeface="楷体_GB2312" pitchFamily="1" charset="-122"/>
              <a:ea typeface="楷体_GB2312" pitchFamily="1" charset="-122"/>
            </a:endParaRPr>
          </a:p>
          <a:p>
            <a:pPr>
              <a:lnSpc>
                <a:spcPct val="80000"/>
              </a:lnSpc>
            </a:pPr>
            <a:r>
              <a:rPr lang="zh-CN" altLang="en-US" sz="1400" b="1">
                <a:latin typeface="楷体_GB2312" pitchFamily="1" charset="-122"/>
                <a:ea typeface="楷体_GB2312" pitchFamily="1" charset="-122"/>
              </a:rPr>
              <a:t>  十一、争议解决</a:t>
            </a:r>
            <a:endParaRPr lang="zh-CN" altLang="en-US" sz="1400" b="1">
              <a:latin typeface="楷体_GB2312" pitchFamily="1" charset="-122"/>
              <a:ea typeface="楷体_GB2312" pitchFamily="1" charset="-122"/>
            </a:endParaRPr>
          </a:p>
          <a:p>
            <a:pPr>
              <a:lnSpc>
                <a:spcPct val="80000"/>
              </a:lnSpc>
            </a:pPr>
            <a:r>
              <a:rPr lang="zh-CN" altLang="en-US" sz="1400" b="1">
                <a:latin typeface="楷体_GB2312" pitchFamily="1" charset="-122"/>
                <a:ea typeface="楷体_GB2312" pitchFamily="1" charset="-122"/>
              </a:rPr>
              <a:t>  本合同履行过程中产生争议的，双方可协商解决。协商不成的，应向甲方所在地人民法院提起诉讼解决。</a:t>
            </a:r>
            <a:endParaRPr lang="zh-CN" altLang="en-US" sz="1400" b="1">
              <a:latin typeface="楷体_GB2312" pitchFamily="1" charset="-122"/>
              <a:ea typeface="楷体_GB2312" pitchFamily="1" charset="-122"/>
            </a:endParaRPr>
          </a:p>
          <a:p>
            <a:pPr>
              <a:lnSpc>
                <a:spcPct val="80000"/>
              </a:lnSpc>
            </a:pPr>
            <a:r>
              <a:rPr lang="zh-CN" altLang="en-US" sz="1400" b="1">
                <a:latin typeface="楷体_GB2312" pitchFamily="1" charset="-122"/>
                <a:ea typeface="楷体_GB2312" pitchFamily="1" charset="-122"/>
              </a:rPr>
              <a:t>  十二、明示条款：</a:t>
            </a:r>
            <a:endParaRPr lang="zh-CN" altLang="en-US" sz="1400" b="1">
              <a:latin typeface="楷体_GB2312" pitchFamily="1" charset="-122"/>
              <a:ea typeface="楷体_GB2312" pitchFamily="1" charset="-122"/>
            </a:endParaRPr>
          </a:p>
          <a:p>
            <a:pPr>
              <a:lnSpc>
                <a:spcPct val="80000"/>
              </a:lnSpc>
            </a:pPr>
            <a:r>
              <a:rPr lang="zh-CN" altLang="en-US" sz="1400" b="1">
                <a:latin typeface="楷体_GB2312" pitchFamily="1" charset="-122"/>
                <a:ea typeface="楷体_GB2312" pitchFamily="1" charset="-122"/>
              </a:rPr>
              <a:t>  甲、乙双方对本合同的条款已充分阅读，完全理解每一条款的真实意思表示，愿意签订并遵守本合同的全部约定。</a:t>
            </a:r>
            <a:endParaRPr lang="zh-CN" altLang="en-US" sz="1400" b="1">
              <a:latin typeface="楷体_GB2312" pitchFamily="1" charset="-122"/>
              <a:ea typeface="楷体_GB2312" pitchFamily="1" charset="-122"/>
            </a:endParaRPr>
          </a:p>
          <a:p>
            <a:pPr>
              <a:lnSpc>
                <a:spcPct val="80000"/>
              </a:lnSpc>
            </a:pPr>
            <a:r>
              <a:rPr lang="zh-CN" altLang="en-US" sz="1400" b="1">
                <a:latin typeface="楷体_GB2312" pitchFamily="1" charset="-122"/>
                <a:ea typeface="楷体_GB2312" pitchFamily="1" charset="-122"/>
              </a:rPr>
              <a:t>  十三、本合同经双方盖章或授权代表签字后生效。</a:t>
            </a:r>
            <a:endParaRPr lang="zh-CN" altLang="en-US" sz="1400" b="1">
              <a:latin typeface="楷体_GB2312" pitchFamily="1" charset="-122"/>
              <a:ea typeface="楷体_GB2312" pitchFamily="1" charset="-122"/>
            </a:endParaRPr>
          </a:p>
          <a:p>
            <a:pPr>
              <a:lnSpc>
                <a:spcPct val="80000"/>
              </a:lnSpc>
            </a:pPr>
            <a:r>
              <a:rPr lang="zh-CN" altLang="en-US" sz="1400" b="1">
                <a:latin typeface="楷体_GB2312" pitchFamily="1" charset="-122"/>
                <a:ea typeface="楷体_GB2312" pitchFamily="1" charset="-122"/>
              </a:rPr>
              <a:t>  十四、本合同书一式四份，双方各执二份。</a:t>
            </a:r>
            <a:endParaRPr lang="zh-CN" altLang="en-US" sz="1400" b="1">
              <a:latin typeface="楷体_GB2312" pitchFamily="1" charset="-122"/>
              <a:ea typeface="楷体_GB2312" pitchFamily="1" charset="-122"/>
            </a:endParaRPr>
          </a:p>
          <a:p>
            <a:pPr>
              <a:lnSpc>
                <a:spcPct val="80000"/>
              </a:lnSpc>
            </a:pPr>
            <a:r>
              <a:rPr lang="zh-CN" altLang="en-US" sz="1400" b="1">
                <a:latin typeface="楷体_GB2312" pitchFamily="1" charset="-122"/>
                <a:ea typeface="楷体_GB2312" pitchFamily="1" charset="-122"/>
              </a:rPr>
              <a:t>甲 　方　：                              乙　　 方：</a:t>
            </a:r>
            <a:endParaRPr lang="zh-CN" altLang="en-US" sz="1400" b="1">
              <a:latin typeface="楷体_GB2312" pitchFamily="1" charset="-122"/>
              <a:ea typeface="楷体_GB2312" pitchFamily="1" charset="-122"/>
            </a:endParaRPr>
          </a:p>
          <a:p>
            <a:pPr>
              <a:lnSpc>
                <a:spcPct val="80000"/>
              </a:lnSpc>
            </a:pPr>
            <a:r>
              <a:rPr lang="zh-CN" altLang="en-US" sz="1400" b="1">
                <a:latin typeface="楷体_GB2312" pitchFamily="1" charset="-122"/>
                <a:ea typeface="楷体_GB2312" pitchFamily="1" charset="-122"/>
              </a:rPr>
              <a:t>委托代理人：                             委托代理人：</a:t>
            </a:r>
            <a:endParaRPr lang="zh-CN" altLang="en-US" sz="1400" b="1">
              <a:latin typeface="楷体_GB2312" pitchFamily="1" charset="-122"/>
              <a:ea typeface="楷体_GB2312" pitchFamily="1" charset="-122"/>
            </a:endParaRPr>
          </a:p>
          <a:p>
            <a:pPr>
              <a:lnSpc>
                <a:spcPct val="80000"/>
              </a:lnSpc>
            </a:pPr>
            <a:r>
              <a:rPr lang="zh-CN" altLang="en-US" sz="1400" b="1">
                <a:latin typeface="楷体_GB2312" pitchFamily="1" charset="-122"/>
                <a:ea typeface="楷体_GB2312" pitchFamily="1" charset="-122"/>
              </a:rPr>
              <a:t>电　话：                                 电　话：　         </a:t>
            </a:r>
            <a:endParaRPr lang="zh-CN" altLang="en-US" sz="1400" b="1">
              <a:latin typeface="楷体_GB2312" pitchFamily="1" charset="-122"/>
              <a:ea typeface="楷体_GB2312" pitchFamily="1" charset="-122"/>
            </a:endParaRPr>
          </a:p>
          <a:p>
            <a:pPr>
              <a:lnSpc>
                <a:spcPct val="80000"/>
              </a:lnSpc>
            </a:pPr>
            <a:r>
              <a:rPr lang="zh-CN" altLang="en-US" sz="1400" b="1">
                <a:latin typeface="楷体_GB2312" pitchFamily="1" charset="-122"/>
                <a:ea typeface="楷体_GB2312" pitchFamily="1" charset="-122"/>
              </a:rPr>
              <a:t>传　真：                                 传　真：</a:t>
            </a:r>
            <a:endParaRPr lang="zh-CN" altLang="en-US" sz="1400" b="1">
              <a:latin typeface="楷体_GB2312" pitchFamily="1" charset="-122"/>
              <a:ea typeface="楷体_GB2312" pitchFamily="1" charset="-122"/>
            </a:endParaRPr>
          </a:p>
          <a:p>
            <a:pPr>
              <a:lnSpc>
                <a:spcPct val="80000"/>
              </a:lnSpc>
            </a:pPr>
            <a:r>
              <a:rPr lang="zh-CN" altLang="en-US" sz="1400" b="1">
                <a:latin typeface="楷体_GB2312" pitchFamily="1" charset="-122"/>
                <a:ea typeface="楷体_GB2312" pitchFamily="1" charset="-122"/>
              </a:rPr>
              <a:t>                                                              年　　月　　日</a:t>
            </a:r>
            <a:endParaRPr lang="zh-CN" altLang="en-US" sz="1400" b="1">
              <a:latin typeface="楷体_GB2312" pitchFamily="1" charset="-122"/>
              <a:ea typeface="楷体_GB2312" pitchFamily="1" charset="-122"/>
            </a:endParaRPr>
          </a:p>
          <a:p>
            <a:pPr>
              <a:lnSpc>
                <a:spcPct val="80000"/>
              </a:lnSpc>
            </a:pPr>
            <a:endParaRPr lang="zh-CN" altLang="en-US" sz="1400" b="1">
              <a:latin typeface="楷体_GB2312" pitchFamily="1" charset="-122"/>
              <a:ea typeface="楷体_GB2312" pitchFamily="1" charset="-122"/>
            </a:endParaRPr>
          </a:p>
          <a:p>
            <a:pPr>
              <a:lnSpc>
                <a:spcPct val="80000"/>
              </a:lnSpc>
            </a:pPr>
            <a:endParaRPr lang="zh-CN" altLang="en-US" sz="900"/>
          </a:p>
        </p:txBody>
      </p:sp>
      <p:sp>
        <p:nvSpPr>
          <p:cNvPr id="29698" name="日期占位符 1"/>
          <p:cNvSpPr/>
          <p:nvPr>
            <p:ph type="dt" sz="half" idx="10"/>
          </p:nvPr>
        </p:nvSpPr>
        <p:spPr/>
        <p:txBody>
          <a:bodyPr anchor="ctr"/>
          <a:p>
            <a:endParaRPr lang="zh-CN" altLang="en-US">
              <a:solidFill>
                <a:srgbClr val="89898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标题 25601"/>
          <p:cNvSpPr>
            <a:spLocks noGrp="1"/>
          </p:cNvSpPr>
          <p:nvPr>
            <p:ph type="title"/>
          </p:nvPr>
        </p:nvSpPr>
        <p:spPr>
          <a:xfrm>
            <a:off x="1981200" y="979488"/>
            <a:ext cx="8686800" cy="438150"/>
          </a:xfrm>
        </p:spPr>
        <p:txBody>
          <a:bodyPr anchor="ctr">
            <a:normAutofit fontScale="90000"/>
          </a:bodyPr>
          <a:p>
            <a:pPr algn="l"/>
            <a:r>
              <a:rPr lang="en-US" altLang="x-none" sz="3200" dirty="0">
                <a:latin typeface="宋体" panose="02010600030101010101" pitchFamily="2" charset="-122"/>
              </a:rPr>
              <a:t>2.2</a:t>
            </a:r>
            <a:r>
              <a:rPr lang="zh-CN" altLang="en-US" sz="3200" dirty="0">
                <a:latin typeface="宋体" panose="02010600030101010101" pitchFamily="2" charset="-122"/>
              </a:rPr>
              <a:t>合同内容（一般合同条款）</a:t>
            </a:r>
            <a:endParaRPr lang="zh-CN" altLang="en-US" sz="3200" dirty="0">
              <a:latin typeface="宋体" panose="02010600030101010101" pitchFamily="2" charset="-122"/>
            </a:endParaRPr>
          </a:p>
        </p:txBody>
      </p:sp>
      <p:sp>
        <p:nvSpPr>
          <p:cNvPr id="25603" name="文本占位符 25602"/>
          <p:cNvSpPr>
            <a:spLocks noGrp="1"/>
          </p:cNvSpPr>
          <p:nvPr>
            <p:ph idx="1"/>
          </p:nvPr>
        </p:nvSpPr>
        <p:spPr>
          <a:ln>
            <a:miter/>
          </a:ln>
        </p:spPr>
        <p:txBody>
          <a:bodyPr/>
          <a:p>
            <a:pPr eaLnBrk="1" fontAlgn="base" hangingPunct="1">
              <a:lnSpc>
                <a:spcPct val="90000"/>
              </a:lnSpc>
              <a:buNone/>
            </a:pPr>
            <a:r>
              <a:rPr lang="zh-CN" altLang="en-US" strike="noStrike" noProof="1" dirty="0">
                <a:effectLst>
                  <a:outerShdw blurRad="38100" dist="38100" dir="2700000">
                    <a:srgbClr val="C0C0C0"/>
                  </a:outerShdw>
                </a:effectLst>
                <a:latin typeface="宋体" panose="02010600030101010101" pitchFamily="2" charset="-122"/>
              </a:rPr>
              <a:t>（</a:t>
            </a:r>
            <a:r>
              <a:rPr lang="en-US" altLang="x-none" strike="noStrike" noProof="1" dirty="0">
                <a:effectLst>
                  <a:outerShdw blurRad="38100" dist="38100" dir="2700000">
                    <a:srgbClr val="C0C0C0"/>
                  </a:outerShdw>
                </a:effectLst>
                <a:latin typeface="宋体" panose="02010600030101010101" pitchFamily="2" charset="-122"/>
              </a:rPr>
              <a:t>1</a:t>
            </a:r>
            <a:r>
              <a:rPr lang="zh-CN" altLang="en-US" strike="noStrike" noProof="1" dirty="0">
                <a:effectLst>
                  <a:outerShdw blurRad="38100" dist="38100" dir="2700000">
                    <a:srgbClr val="C0C0C0"/>
                  </a:outerShdw>
                </a:effectLst>
                <a:latin typeface="宋体" panose="02010600030101010101" pitchFamily="2" charset="-122"/>
              </a:rPr>
              <a:t>）当事人的名称和住所</a:t>
            </a:r>
            <a:endParaRPr lang="zh-CN" altLang="en-US" strike="noStrike" noProof="1" dirty="0">
              <a:effectLst>
                <a:outerShdw blurRad="38100" dist="38100" dir="2700000">
                  <a:srgbClr val="C0C0C0"/>
                </a:outerShdw>
              </a:effectLst>
              <a:latin typeface="宋体" panose="02010600030101010101" pitchFamily="2" charset="-122"/>
            </a:endParaRPr>
          </a:p>
          <a:p>
            <a:pPr eaLnBrk="1" fontAlgn="base" hangingPunct="1">
              <a:lnSpc>
                <a:spcPct val="90000"/>
              </a:lnSpc>
              <a:buNone/>
            </a:pPr>
            <a:r>
              <a:rPr lang="zh-CN" altLang="en-US" strike="noStrike" noProof="1" dirty="0">
                <a:effectLst>
                  <a:outerShdw blurRad="38100" dist="38100" dir="2700000">
                    <a:srgbClr val="C0C0C0"/>
                  </a:outerShdw>
                </a:effectLst>
                <a:latin typeface="宋体" panose="02010600030101010101" pitchFamily="2" charset="-122"/>
              </a:rPr>
              <a:t>（</a:t>
            </a:r>
            <a:r>
              <a:rPr lang="en-US" altLang="x-none" strike="noStrike" noProof="1" dirty="0">
                <a:effectLst>
                  <a:outerShdw blurRad="38100" dist="38100" dir="2700000">
                    <a:srgbClr val="C0C0C0"/>
                  </a:outerShdw>
                </a:effectLst>
                <a:latin typeface="宋体" panose="02010600030101010101" pitchFamily="2" charset="-122"/>
              </a:rPr>
              <a:t>2</a:t>
            </a:r>
            <a:r>
              <a:rPr lang="zh-CN" altLang="en-US" strike="noStrike" noProof="1" dirty="0">
                <a:effectLst>
                  <a:outerShdw blurRad="38100" dist="38100" dir="2700000">
                    <a:srgbClr val="C0C0C0"/>
                  </a:outerShdw>
                </a:effectLst>
                <a:latin typeface="宋体" panose="02010600030101010101" pitchFamily="2" charset="-122"/>
              </a:rPr>
              <a:t>）标的</a:t>
            </a:r>
            <a:endParaRPr lang="zh-CN" altLang="en-US" strike="noStrike" noProof="1" dirty="0">
              <a:effectLst>
                <a:outerShdw blurRad="38100" dist="38100" dir="2700000">
                  <a:srgbClr val="C0C0C0"/>
                </a:outerShdw>
              </a:effectLst>
              <a:latin typeface="宋体" panose="02010600030101010101" pitchFamily="2" charset="-122"/>
            </a:endParaRPr>
          </a:p>
          <a:p>
            <a:pPr eaLnBrk="1" fontAlgn="base" hangingPunct="1">
              <a:lnSpc>
                <a:spcPct val="90000"/>
              </a:lnSpc>
              <a:buNone/>
            </a:pPr>
            <a:r>
              <a:rPr lang="zh-CN" altLang="en-US" strike="noStrike" noProof="1" dirty="0">
                <a:effectLst>
                  <a:outerShdw blurRad="38100" dist="38100" dir="2700000">
                    <a:srgbClr val="C0C0C0"/>
                  </a:outerShdw>
                </a:effectLst>
                <a:latin typeface="宋体" panose="02010600030101010101" pitchFamily="2" charset="-122"/>
              </a:rPr>
              <a:t>（</a:t>
            </a:r>
            <a:r>
              <a:rPr lang="en-US" altLang="x-none" strike="noStrike" noProof="1" dirty="0">
                <a:effectLst>
                  <a:outerShdw blurRad="38100" dist="38100" dir="2700000">
                    <a:srgbClr val="C0C0C0"/>
                  </a:outerShdw>
                </a:effectLst>
                <a:latin typeface="宋体" panose="02010600030101010101" pitchFamily="2" charset="-122"/>
              </a:rPr>
              <a:t>3</a:t>
            </a:r>
            <a:r>
              <a:rPr lang="zh-CN" altLang="en-US" strike="noStrike" noProof="1" dirty="0">
                <a:effectLst>
                  <a:outerShdw blurRad="38100" dist="38100" dir="2700000">
                    <a:srgbClr val="C0C0C0"/>
                  </a:outerShdw>
                </a:effectLst>
                <a:latin typeface="宋体" panose="02010600030101010101" pitchFamily="2" charset="-122"/>
              </a:rPr>
              <a:t>）数量</a:t>
            </a:r>
            <a:endParaRPr lang="zh-CN" altLang="en-US" strike="noStrike" noProof="1" dirty="0">
              <a:effectLst>
                <a:outerShdw blurRad="38100" dist="38100" dir="2700000">
                  <a:srgbClr val="C0C0C0"/>
                </a:outerShdw>
              </a:effectLst>
              <a:latin typeface="宋体" panose="02010600030101010101" pitchFamily="2" charset="-122"/>
            </a:endParaRPr>
          </a:p>
          <a:p>
            <a:pPr eaLnBrk="1" fontAlgn="base" hangingPunct="1">
              <a:lnSpc>
                <a:spcPct val="90000"/>
              </a:lnSpc>
              <a:buNone/>
            </a:pPr>
            <a:r>
              <a:rPr lang="zh-CN" altLang="en-US" strike="noStrike" noProof="1" dirty="0">
                <a:effectLst>
                  <a:outerShdw blurRad="38100" dist="38100" dir="2700000">
                    <a:srgbClr val="C0C0C0"/>
                  </a:outerShdw>
                </a:effectLst>
                <a:latin typeface="宋体" panose="02010600030101010101" pitchFamily="2" charset="-122"/>
              </a:rPr>
              <a:t>（</a:t>
            </a:r>
            <a:r>
              <a:rPr lang="en-US" altLang="x-none" strike="noStrike" noProof="1" dirty="0">
                <a:effectLst>
                  <a:outerShdw blurRad="38100" dist="38100" dir="2700000">
                    <a:srgbClr val="C0C0C0"/>
                  </a:outerShdw>
                </a:effectLst>
                <a:latin typeface="宋体" panose="02010600030101010101" pitchFamily="2" charset="-122"/>
              </a:rPr>
              <a:t>4</a:t>
            </a:r>
            <a:r>
              <a:rPr lang="zh-CN" altLang="en-US" strike="noStrike" noProof="1" dirty="0">
                <a:effectLst>
                  <a:outerShdw blurRad="38100" dist="38100" dir="2700000">
                    <a:srgbClr val="C0C0C0"/>
                  </a:outerShdw>
                </a:effectLst>
                <a:latin typeface="宋体" panose="02010600030101010101" pitchFamily="2" charset="-122"/>
              </a:rPr>
              <a:t>）质量</a:t>
            </a:r>
            <a:endParaRPr lang="zh-CN" altLang="en-US" strike="noStrike" noProof="1" dirty="0">
              <a:effectLst>
                <a:outerShdw blurRad="38100" dist="38100" dir="2700000">
                  <a:srgbClr val="C0C0C0"/>
                </a:outerShdw>
              </a:effectLst>
              <a:latin typeface="宋体" panose="02010600030101010101" pitchFamily="2" charset="-122"/>
            </a:endParaRPr>
          </a:p>
          <a:p>
            <a:pPr eaLnBrk="1" fontAlgn="base" hangingPunct="1">
              <a:lnSpc>
                <a:spcPct val="90000"/>
              </a:lnSpc>
              <a:buNone/>
            </a:pPr>
            <a:r>
              <a:rPr lang="zh-CN" altLang="en-US" strike="noStrike" noProof="1" dirty="0">
                <a:effectLst>
                  <a:outerShdw blurRad="38100" dist="38100" dir="2700000">
                    <a:srgbClr val="C0C0C0"/>
                  </a:outerShdw>
                </a:effectLst>
                <a:latin typeface="宋体" panose="02010600030101010101" pitchFamily="2" charset="-122"/>
              </a:rPr>
              <a:t>（</a:t>
            </a:r>
            <a:r>
              <a:rPr lang="en-US" altLang="x-none" strike="noStrike" noProof="1" dirty="0">
                <a:effectLst>
                  <a:outerShdw blurRad="38100" dist="38100" dir="2700000">
                    <a:srgbClr val="C0C0C0"/>
                  </a:outerShdw>
                </a:effectLst>
                <a:latin typeface="宋体" panose="02010600030101010101" pitchFamily="2" charset="-122"/>
              </a:rPr>
              <a:t>5</a:t>
            </a:r>
            <a:r>
              <a:rPr lang="zh-CN" altLang="en-US" strike="noStrike" noProof="1" dirty="0">
                <a:effectLst>
                  <a:outerShdw blurRad="38100" dist="38100" dir="2700000">
                    <a:srgbClr val="C0C0C0"/>
                  </a:outerShdw>
                </a:effectLst>
                <a:latin typeface="宋体" panose="02010600030101010101" pitchFamily="2" charset="-122"/>
              </a:rPr>
              <a:t>）价款或报酬</a:t>
            </a:r>
            <a:endParaRPr lang="zh-CN" altLang="en-US" strike="noStrike" noProof="1" dirty="0">
              <a:effectLst>
                <a:outerShdw blurRad="38100" dist="38100" dir="2700000">
                  <a:srgbClr val="C0C0C0"/>
                </a:outerShdw>
              </a:effectLst>
              <a:latin typeface="宋体" panose="02010600030101010101" pitchFamily="2" charset="-122"/>
            </a:endParaRPr>
          </a:p>
          <a:p>
            <a:pPr eaLnBrk="1" fontAlgn="base" hangingPunct="1">
              <a:lnSpc>
                <a:spcPct val="90000"/>
              </a:lnSpc>
              <a:buNone/>
            </a:pPr>
            <a:r>
              <a:rPr lang="zh-CN" altLang="en-US" strike="noStrike" noProof="1" dirty="0">
                <a:effectLst>
                  <a:outerShdw blurRad="38100" dist="38100" dir="2700000">
                    <a:srgbClr val="C0C0C0"/>
                  </a:outerShdw>
                </a:effectLst>
                <a:latin typeface="宋体" panose="02010600030101010101" pitchFamily="2" charset="-122"/>
              </a:rPr>
              <a:t>（</a:t>
            </a:r>
            <a:r>
              <a:rPr lang="en-US" altLang="x-none" strike="noStrike" noProof="1" dirty="0">
                <a:effectLst>
                  <a:outerShdw blurRad="38100" dist="38100" dir="2700000">
                    <a:srgbClr val="C0C0C0"/>
                  </a:outerShdw>
                </a:effectLst>
                <a:latin typeface="宋体" panose="02010600030101010101" pitchFamily="2" charset="-122"/>
              </a:rPr>
              <a:t>6</a:t>
            </a:r>
            <a:r>
              <a:rPr lang="zh-CN" altLang="en-US" strike="noStrike" noProof="1" dirty="0">
                <a:effectLst>
                  <a:outerShdw blurRad="38100" dist="38100" dir="2700000">
                    <a:srgbClr val="C0C0C0"/>
                  </a:outerShdw>
                </a:effectLst>
                <a:latin typeface="宋体" panose="02010600030101010101" pitchFamily="2" charset="-122"/>
              </a:rPr>
              <a:t>）履行期限、地点和方式</a:t>
            </a:r>
            <a:endParaRPr lang="zh-CN" altLang="en-US" strike="noStrike" noProof="1" dirty="0">
              <a:effectLst>
                <a:outerShdw blurRad="38100" dist="38100" dir="2700000">
                  <a:srgbClr val="C0C0C0"/>
                </a:outerShdw>
              </a:effectLst>
              <a:latin typeface="宋体" panose="02010600030101010101" pitchFamily="2" charset="-122"/>
            </a:endParaRPr>
          </a:p>
          <a:p>
            <a:pPr eaLnBrk="1" fontAlgn="base" hangingPunct="1">
              <a:lnSpc>
                <a:spcPct val="90000"/>
              </a:lnSpc>
              <a:buNone/>
            </a:pPr>
            <a:r>
              <a:rPr lang="zh-CN" altLang="en-US" strike="noStrike" noProof="1" dirty="0">
                <a:effectLst>
                  <a:outerShdw blurRad="38100" dist="38100" dir="2700000">
                    <a:srgbClr val="C0C0C0"/>
                  </a:outerShdw>
                </a:effectLst>
                <a:latin typeface="宋体" panose="02010600030101010101" pitchFamily="2" charset="-122"/>
              </a:rPr>
              <a:t>（</a:t>
            </a:r>
            <a:r>
              <a:rPr lang="en-US" altLang="x-none" strike="noStrike" noProof="1" dirty="0">
                <a:effectLst>
                  <a:outerShdw blurRad="38100" dist="38100" dir="2700000">
                    <a:srgbClr val="C0C0C0"/>
                  </a:outerShdw>
                </a:effectLst>
                <a:latin typeface="宋体" panose="02010600030101010101" pitchFamily="2" charset="-122"/>
              </a:rPr>
              <a:t>7</a:t>
            </a:r>
            <a:r>
              <a:rPr lang="zh-CN" altLang="en-US" strike="noStrike" noProof="1" dirty="0">
                <a:effectLst>
                  <a:outerShdw blurRad="38100" dist="38100" dir="2700000">
                    <a:srgbClr val="C0C0C0"/>
                  </a:outerShdw>
                </a:effectLst>
                <a:latin typeface="宋体" panose="02010600030101010101" pitchFamily="2" charset="-122"/>
              </a:rPr>
              <a:t>）违约责任</a:t>
            </a:r>
            <a:endParaRPr lang="zh-CN" altLang="en-US" strike="noStrike" noProof="1" dirty="0">
              <a:effectLst>
                <a:outerShdw blurRad="38100" dist="38100" dir="2700000">
                  <a:srgbClr val="C0C0C0"/>
                </a:outerShdw>
              </a:effectLst>
              <a:latin typeface="宋体" panose="02010600030101010101" pitchFamily="2" charset="-122"/>
            </a:endParaRPr>
          </a:p>
          <a:p>
            <a:pPr eaLnBrk="1" fontAlgn="base" hangingPunct="1">
              <a:lnSpc>
                <a:spcPct val="90000"/>
              </a:lnSpc>
              <a:buNone/>
            </a:pPr>
            <a:r>
              <a:rPr lang="zh-CN" altLang="en-US" strike="noStrike" noProof="1" dirty="0">
                <a:effectLst>
                  <a:outerShdw blurRad="38100" dist="38100" dir="2700000">
                    <a:srgbClr val="C0C0C0"/>
                  </a:outerShdw>
                </a:effectLst>
                <a:latin typeface="宋体" panose="02010600030101010101" pitchFamily="2" charset="-122"/>
              </a:rPr>
              <a:t>（</a:t>
            </a:r>
            <a:r>
              <a:rPr lang="en-US" altLang="x-none" strike="noStrike" noProof="1" dirty="0">
                <a:effectLst>
                  <a:outerShdw blurRad="38100" dist="38100" dir="2700000">
                    <a:srgbClr val="C0C0C0"/>
                  </a:outerShdw>
                </a:effectLst>
                <a:latin typeface="宋体" panose="02010600030101010101" pitchFamily="2" charset="-122"/>
              </a:rPr>
              <a:t>8</a:t>
            </a:r>
            <a:r>
              <a:rPr lang="zh-CN" altLang="en-US" strike="noStrike" noProof="1" dirty="0">
                <a:effectLst>
                  <a:outerShdw blurRad="38100" dist="38100" dir="2700000">
                    <a:srgbClr val="C0C0C0"/>
                  </a:outerShdw>
                </a:effectLst>
                <a:latin typeface="宋体" panose="02010600030101010101" pitchFamily="2" charset="-122"/>
              </a:rPr>
              <a:t>）争议解决办法</a:t>
            </a:r>
            <a:endParaRPr lang="zh-CN" altLang="en-US" strike="noStrike" noProof="1" dirty="0">
              <a:effectLst>
                <a:outerShdw blurRad="38100" dist="38100" dir="2700000">
                  <a:srgbClr val="C0C0C0"/>
                </a:outerShdw>
              </a:effectLst>
              <a:latin typeface="宋体" panose="02010600030101010101" pitchFamily="2" charset="-122"/>
            </a:endParaRPr>
          </a:p>
          <a:p>
            <a:pPr fontAlgn="base">
              <a:lnSpc>
                <a:spcPct val="90000"/>
              </a:lnSpc>
            </a:pPr>
            <a:endParaRPr lang="zh-CN" altLang="en-US" strike="noStrike" noProof="1" dirty="0">
              <a:effectLst>
                <a:outerShdw blurRad="38100" dist="38100" dir="2700000">
                  <a:srgbClr val="C0C0C0"/>
                </a:outerShdw>
              </a:effectLst>
              <a:latin typeface="宋体" panose="02010600030101010101" pitchFamily="2" charset="-122"/>
            </a:endParaRPr>
          </a:p>
        </p:txBody>
      </p:sp>
      <p:sp>
        <p:nvSpPr>
          <p:cNvPr id="30723" name="文本框 25603"/>
          <p:cNvSpPr txBox="1"/>
          <p:nvPr/>
        </p:nvSpPr>
        <p:spPr>
          <a:xfrm>
            <a:off x="1917700" y="331788"/>
            <a:ext cx="2738438" cy="579120"/>
          </a:xfrm>
          <a:prstGeom prst="rect">
            <a:avLst/>
          </a:prstGeom>
          <a:noFill/>
          <a:ln w="9525">
            <a:noFill/>
          </a:ln>
        </p:spPr>
        <p:txBody>
          <a:bodyPr anchor="t">
            <a:spAutoFit/>
          </a:bodyPr>
          <a:p>
            <a:pPr lvl="0" algn="l"/>
            <a:r>
              <a:rPr lang="en-US" altLang="x-none" sz="3200" dirty="0">
                <a:latin typeface="Arial" panose="020B0604020202020204" pitchFamily="34" charset="0"/>
                <a:ea typeface="宋体" panose="02010600030101010101" pitchFamily="2" charset="-122"/>
              </a:rPr>
              <a:t>2</a:t>
            </a:r>
            <a:r>
              <a:rPr lang="zh-CN" altLang="en-US" sz="3200" dirty="0">
                <a:latin typeface="Arial" panose="020B0604020202020204" pitchFamily="34" charset="0"/>
                <a:ea typeface="宋体" panose="02010600030101010101" pitchFamily="2" charset="-122"/>
              </a:rPr>
              <a:t>、合同订立</a:t>
            </a:r>
            <a:endParaRPr lang="zh-CN" altLang="en-US" sz="3200" dirty="0">
              <a:latin typeface="Arial" panose="020B0604020202020204" pitchFamily="34"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文本占位符 26625"/>
          <p:cNvSpPr>
            <a:spLocks noGrp="1"/>
          </p:cNvSpPr>
          <p:nvPr>
            <p:ph idx="1"/>
          </p:nvPr>
        </p:nvSpPr>
        <p:spPr>
          <a:xfrm>
            <a:off x="1701800" y="1600200"/>
            <a:ext cx="8716963" cy="4525963"/>
          </a:xfrm>
        </p:spPr>
        <p:txBody>
          <a:bodyPr anchor="t"/>
          <a:p>
            <a:pPr>
              <a:buNone/>
            </a:pPr>
            <a:r>
              <a:rPr lang="zh-CN" altLang="en-US" dirty="0">
                <a:latin typeface="宋体" panose="02010600030101010101" pitchFamily="2" charset="-122"/>
              </a:rPr>
              <a:t>     格式条款，是当事人为了重复使用而预先拟定的，并在订立合同时未与对方协商的条款。具有的特点有：</a:t>
            </a:r>
            <a:endParaRPr lang="zh-CN" altLang="en-US" dirty="0">
              <a:latin typeface="宋体" panose="02010600030101010101" pitchFamily="2" charset="-122"/>
            </a:endParaRPr>
          </a:p>
          <a:p>
            <a:pPr>
              <a:buNone/>
            </a:pPr>
            <a:r>
              <a:rPr lang="zh-CN" altLang="en-US" dirty="0">
                <a:latin typeface="宋体" panose="02010600030101010101" pitchFamily="2" charset="-122"/>
              </a:rPr>
              <a:t>（</a:t>
            </a:r>
            <a:r>
              <a:rPr lang="en-US" altLang="x-none" dirty="0">
                <a:latin typeface="宋体" panose="02010600030101010101" pitchFamily="2" charset="-122"/>
              </a:rPr>
              <a:t>1</a:t>
            </a:r>
            <a:r>
              <a:rPr lang="zh-CN" altLang="en-US" dirty="0">
                <a:latin typeface="宋体" panose="02010600030101010101" pitchFamily="2" charset="-122"/>
              </a:rPr>
              <a:t>）重复使用性；</a:t>
            </a:r>
            <a:endParaRPr lang="zh-CN" altLang="en-US" dirty="0">
              <a:latin typeface="宋体" panose="02010600030101010101" pitchFamily="2" charset="-122"/>
            </a:endParaRPr>
          </a:p>
          <a:p>
            <a:pPr>
              <a:buNone/>
            </a:pPr>
            <a:r>
              <a:rPr lang="zh-CN" altLang="en-US" dirty="0">
                <a:latin typeface="宋体" panose="02010600030101010101" pitchFamily="2" charset="-122"/>
              </a:rPr>
              <a:t>（</a:t>
            </a:r>
            <a:r>
              <a:rPr lang="en-US" altLang="x-none" dirty="0">
                <a:latin typeface="宋体" panose="02010600030101010101" pitchFamily="2" charset="-122"/>
              </a:rPr>
              <a:t>2</a:t>
            </a:r>
            <a:r>
              <a:rPr lang="zh-CN" altLang="en-US" dirty="0">
                <a:latin typeface="宋体" panose="02010600030101010101" pitchFamily="2" charset="-122"/>
              </a:rPr>
              <a:t>）单方确定性；</a:t>
            </a:r>
            <a:endParaRPr lang="zh-CN" altLang="en-US" dirty="0">
              <a:latin typeface="宋体" panose="02010600030101010101" pitchFamily="2" charset="-122"/>
            </a:endParaRPr>
          </a:p>
          <a:p>
            <a:pPr>
              <a:buNone/>
            </a:pPr>
            <a:r>
              <a:rPr lang="zh-CN" altLang="en-US" dirty="0">
                <a:latin typeface="宋体" panose="02010600030101010101" pitchFamily="2" charset="-122"/>
              </a:rPr>
              <a:t>（</a:t>
            </a:r>
            <a:r>
              <a:rPr lang="en-US" altLang="x-none" dirty="0">
                <a:latin typeface="宋体" panose="02010600030101010101" pitchFamily="2" charset="-122"/>
              </a:rPr>
              <a:t>3</a:t>
            </a:r>
            <a:r>
              <a:rPr lang="zh-CN" altLang="en-US" dirty="0">
                <a:latin typeface="宋体" panose="02010600030101010101" pitchFamily="2" charset="-122"/>
              </a:rPr>
              <a:t>）相对人附从性。</a:t>
            </a:r>
            <a:endParaRPr lang="zh-CN" altLang="en-US" dirty="0">
              <a:latin typeface="宋体" panose="02010600030101010101" pitchFamily="2" charset="-122"/>
            </a:endParaRPr>
          </a:p>
          <a:p>
            <a:pPr>
              <a:buNone/>
            </a:pPr>
            <a:endParaRPr lang="zh-CN" altLang="en-US" dirty="0">
              <a:latin typeface="宋体" panose="02010600030101010101" pitchFamily="2" charset="-122"/>
            </a:endParaRPr>
          </a:p>
          <a:p>
            <a:endParaRPr lang="zh-CN" altLang="en-US" dirty="0"/>
          </a:p>
        </p:txBody>
      </p:sp>
      <p:sp>
        <p:nvSpPr>
          <p:cNvPr id="31746" name="文本框 26626"/>
          <p:cNvSpPr txBox="1"/>
          <p:nvPr/>
        </p:nvSpPr>
        <p:spPr>
          <a:xfrm>
            <a:off x="1917700" y="331788"/>
            <a:ext cx="2665413" cy="579120"/>
          </a:xfrm>
          <a:prstGeom prst="rect">
            <a:avLst/>
          </a:prstGeom>
          <a:noFill/>
          <a:ln w="9525">
            <a:noFill/>
          </a:ln>
        </p:spPr>
        <p:txBody>
          <a:bodyPr anchor="t">
            <a:spAutoFit/>
          </a:bodyPr>
          <a:p>
            <a:pPr lvl="0" algn="l"/>
            <a:r>
              <a:rPr lang="en-US" altLang="x-none" sz="3200" dirty="0">
                <a:latin typeface="Arial" panose="020B0604020202020204" pitchFamily="34" charset="0"/>
                <a:ea typeface="宋体" panose="02010600030101010101" pitchFamily="2" charset="-122"/>
              </a:rPr>
              <a:t>2</a:t>
            </a:r>
            <a:r>
              <a:rPr lang="zh-CN" altLang="en-US" sz="3200" dirty="0">
                <a:latin typeface="Arial" panose="020B0604020202020204" pitchFamily="34" charset="0"/>
                <a:ea typeface="宋体" panose="02010600030101010101" pitchFamily="2" charset="-122"/>
              </a:rPr>
              <a:t>、合同订立</a:t>
            </a:r>
            <a:endParaRPr lang="zh-CN" altLang="en-US" sz="3200" dirty="0">
              <a:latin typeface="Arial" panose="020B0604020202020204" pitchFamily="34" charset="0"/>
              <a:ea typeface="宋体" panose="02010600030101010101" pitchFamily="2" charset="-122"/>
            </a:endParaRPr>
          </a:p>
        </p:txBody>
      </p:sp>
      <p:sp>
        <p:nvSpPr>
          <p:cNvPr id="31747" name="标题 26627"/>
          <p:cNvSpPr>
            <a:spLocks noGrp="1"/>
          </p:cNvSpPr>
          <p:nvPr>
            <p:ph type="title"/>
          </p:nvPr>
        </p:nvSpPr>
        <p:spPr>
          <a:xfrm>
            <a:off x="1981200" y="979488"/>
            <a:ext cx="8686800" cy="438150"/>
          </a:xfrm>
        </p:spPr>
        <p:txBody>
          <a:bodyPr anchor="ctr">
            <a:normAutofit fontScale="90000"/>
          </a:bodyPr>
          <a:p>
            <a:pPr algn="l"/>
            <a:r>
              <a:rPr lang="en-US" altLang="x-none" sz="3200" dirty="0"/>
              <a:t>2.2</a:t>
            </a:r>
            <a:r>
              <a:rPr lang="zh-CN" altLang="en-US" sz="3200" dirty="0"/>
              <a:t>合同内容（格式条款）</a:t>
            </a:r>
            <a:endParaRPr lang="zh-CN" altLang="en-US"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文本占位符 27649"/>
          <p:cNvSpPr>
            <a:spLocks noGrp="1"/>
          </p:cNvSpPr>
          <p:nvPr>
            <p:ph idx="1"/>
          </p:nvPr>
        </p:nvSpPr>
        <p:spPr>
          <a:xfrm>
            <a:off x="1981200" y="1123950"/>
            <a:ext cx="8229600" cy="5002213"/>
          </a:xfrm>
        </p:spPr>
        <p:txBody>
          <a:bodyPr anchor="t"/>
          <a:p>
            <a:pPr>
              <a:lnSpc>
                <a:spcPct val="90000"/>
              </a:lnSpc>
            </a:pPr>
            <a:r>
              <a:rPr lang="zh-CN" altLang="en-US" sz="2800" dirty="0">
                <a:latin typeface="宋体" panose="02010600030101010101" pitchFamily="2" charset="-122"/>
              </a:rPr>
              <a:t>对格式条款从三个方面予以限制：</a:t>
            </a:r>
            <a:endParaRPr lang="zh-CN" altLang="en-US" sz="2800" dirty="0">
              <a:latin typeface="宋体" panose="02010600030101010101" pitchFamily="2" charset="-122"/>
            </a:endParaRPr>
          </a:p>
          <a:p>
            <a:pPr>
              <a:lnSpc>
                <a:spcPct val="90000"/>
              </a:lnSpc>
            </a:pPr>
            <a:r>
              <a:rPr lang="zh-CN" altLang="en-US" sz="2800" dirty="0">
                <a:latin typeface="宋体" panose="02010600030101010101" pitchFamily="2" charset="-122"/>
              </a:rPr>
              <a:t>（</a:t>
            </a:r>
            <a:r>
              <a:rPr lang="en-US" altLang="x-none" sz="2800" dirty="0">
                <a:latin typeface="宋体" panose="02010600030101010101" pitchFamily="2" charset="-122"/>
              </a:rPr>
              <a:t>1</a:t>
            </a:r>
            <a:r>
              <a:rPr lang="zh-CN" altLang="en-US" sz="2800" dirty="0">
                <a:latin typeface="宋体" panose="02010600030101010101" pitchFamily="2" charset="-122"/>
              </a:rPr>
              <a:t>）提供格式条款一方有提示、说明的义务，应当提请对方注意免除或者限制其责任的条款，并按照对方的要求予以说明；</a:t>
            </a:r>
            <a:endParaRPr lang="zh-CN" altLang="en-US" sz="2800" dirty="0">
              <a:latin typeface="宋体" panose="02010600030101010101" pitchFamily="2" charset="-122"/>
            </a:endParaRPr>
          </a:p>
          <a:p>
            <a:pPr>
              <a:lnSpc>
                <a:spcPct val="90000"/>
              </a:lnSpc>
            </a:pPr>
            <a:r>
              <a:rPr lang="zh-CN" altLang="en-US" sz="2800" dirty="0">
                <a:latin typeface="宋体" panose="02010600030101010101" pitchFamily="2" charset="-122"/>
              </a:rPr>
              <a:t>（</a:t>
            </a:r>
            <a:r>
              <a:rPr lang="en-US" altLang="x-none" sz="2800" dirty="0">
                <a:latin typeface="宋体" panose="02010600030101010101" pitchFamily="2" charset="-122"/>
              </a:rPr>
              <a:t>2</a:t>
            </a:r>
            <a:r>
              <a:rPr lang="zh-CN" altLang="en-US" sz="2800" dirty="0">
                <a:latin typeface="宋体" panose="02010600030101010101" pitchFamily="2" charset="-122"/>
              </a:rPr>
              <a:t>）免除提供格式条款一方当事人主要义务、排除对方当事人主要</a:t>
            </a:r>
            <a:r>
              <a:rPr lang="zh-CN" altLang="en-US" sz="2800" dirty="0">
                <a:latin typeface="宋体" panose="02010600030101010101" pitchFamily="2" charset="-122"/>
                <a:hlinkClick r:id="rId1"/>
              </a:rPr>
              <a:t>权利</a:t>
            </a:r>
            <a:r>
              <a:rPr lang="zh-CN" altLang="en-US" sz="2800" dirty="0">
                <a:latin typeface="宋体" panose="02010600030101010101" pitchFamily="2" charset="-122"/>
              </a:rPr>
              <a:t>的格式条款无效；</a:t>
            </a:r>
            <a:endParaRPr lang="zh-CN" altLang="en-US" sz="2800" dirty="0">
              <a:latin typeface="宋体" panose="02010600030101010101" pitchFamily="2" charset="-122"/>
            </a:endParaRPr>
          </a:p>
          <a:p>
            <a:pPr>
              <a:lnSpc>
                <a:spcPct val="90000"/>
              </a:lnSpc>
            </a:pPr>
            <a:r>
              <a:rPr lang="zh-CN" altLang="en-US" sz="2800" dirty="0">
                <a:latin typeface="宋体" panose="02010600030101010101" pitchFamily="2" charset="-122"/>
              </a:rPr>
              <a:t>（</a:t>
            </a:r>
            <a:r>
              <a:rPr lang="en-US" altLang="x-none" sz="2800" dirty="0">
                <a:latin typeface="宋体" panose="02010600030101010101" pitchFamily="2" charset="-122"/>
              </a:rPr>
              <a:t>3</a:t>
            </a:r>
            <a:r>
              <a:rPr lang="zh-CN" altLang="en-US" sz="2800" dirty="0">
                <a:latin typeface="宋体" panose="02010600030101010101" pitchFamily="2" charset="-122"/>
              </a:rPr>
              <a:t>）对格式条款的理解发生争议的，应当作出不利于提供格式条款一方的解释。 </a:t>
            </a:r>
            <a:endParaRPr lang="zh-CN" altLang="en-US" sz="2800" dirty="0">
              <a:latin typeface="宋体" panose="02010600030101010101" pitchFamily="2" charset="-122"/>
            </a:endParaRPr>
          </a:p>
        </p:txBody>
      </p:sp>
      <p:sp>
        <p:nvSpPr>
          <p:cNvPr id="32770" name="文本框 27650"/>
          <p:cNvSpPr txBox="1"/>
          <p:nvPr/>
        </p:nvSpPr>
        <p:spPr>
          <a:xfrm>
            <a:off x="1917700" y="331788"/>
            <a:ext cx="2738438" cy="579120"/>
          </a:xfrm>
          <a:prstGeom prst="rect">
            <a:avLst/>
          </a:prstGeom>
          <a:noFill/>
          <a:ln w="9525">
            <a:noFill/>
          </a:ln>
        </p:spPr>
        <p:txBody>
          <a:bodyPr anchor="t">
            <a:spAutoFit/>
          </a:bodyPr>
          <a:p>
            <a:pPr lvl="0" algn="l"/>
            <a:r>
              <a:rPr lang="en-US" altLang="x-none" sz="3200" dirty="0">
                <a:latin typeface="Arial" panose="020B0604020202020204" pitchFamily="34" charset="0"/>
                <a:ea typeface="宋体" panose="02010600030101010101" pitchFamily="2" charset="-122"/>
              </a:rPr>
              <a:t>2</a:t>
            </a:r>
            <a:r>
              <a:rPr lang="zh-CN" altLang="en-US" sz="3200" dirty="0">
                <a:latin typeface="Arial" panose="020B0604020202020204" pitchFamily="34" charset="0"/>
                <a:ea typeface="宋体" panose="02010600030101010101" pitchFamily="2" charset="-122"/>
              </a:rPr>
              <a:t>、合同订立</a:t>
            </a:r>
            <a:endParaRPr lang="zh-CN" altLang="en-US" sz="3200" dirty="0">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内容占位符 4"/>
          <p:cNvPicPr>
            <a:picLocks noChangeAspect="1"/>
          </p:cNvPicPr>
          <p:nvPr>
            <p:ph idx="1"/>
          </p:nvPr>
        </p:nvPicPr>
        <p:blipFill>
          <a:blip r:embed="rId1"/>
          <a:stretch>
            <a:fillRect/>
          </a:stretch>
        </p:blipFill>
        <p:spPr>
          <a:xfrm>
            <a:off x="3107690" y="-96520"/>
            <a:ext cx="5618480" cy="77057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6" name="内容占位符 5"/>
          <p:cNvPicPr>
            <a:picLocks noChangeAspect="1"/>
          </p:cNvPicPr>
          <p:nvPr>
            <p:ph idx="1"/>
          </p:nvPr>
        </p:nvPicPr>
        <p:blipFill>
          <a:blip r:embed="rId1"/>
          <a:stretch>
            <a:fillRect/>
          </a:stretch>
        </p:blipFill>
        <p:spPr>
          <a:xfrm>
            <a:off x="2914015" y="67945"/>
            <a:ext cx="5210175" cy="644144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文本框 28673"/>
          <p:cNvSpPr txBox="1"/>
          <p:nvPr/>
        </p:nvSpPr>
        <p:spPr>
          <a:xfrm>
            <a:off x="1917700" y="331788"/>
            <a:ext cx="2440940" cy="579120"/>
          </a:xfrm>
          <a:prstGeom prst="rect">
            <a:avLst/>
          </a:prstGeom>
          <a:noFill/>
          <a:ln w="9525">
            <a:noFill/>
          </a:ln>
        </p:spPr>
        <p:txBody>
          <a:bodyPr wrap="none" anchor="t">
            <a:spAutoFit/>
          </a:bodyPr>
          <a:p>
            <a:pPr lvl="0" algn="l"/>
            <a:r>
              <a:rPr lang="en-US" altLang="x-none" sz="3200" dirty="0">
                <a:latin typeface="Arial" panose="020B0604020202020204" pitchFamily="34" charset="0"/>
                <a:ea typeface="宋体" panose="02010600030101010101" pitchFamily="2" charset="-122"/>
              </a:rPr>
              <a:t>2</a:t>
            </a:r>
            <a:r>
              <a:rPr lang="zh-CN" altLang="en-US" sz="3200" dirty="0">
                <a:latin typeface="Arial" panose="020B0604020202020204" pitchFamily="34" charset="0"/>
                <a:ea typeface="宋体" panose="02010600030101010101" pitchFamily="2" charset="-122"/>
              </a:rPr>
              <a:t>、合同订立</a:t>
            </a:r>
            <a:endParaRPr lang="zh-CN" altLang="en-US" sz="3200" dirty="0">
              <a:latin typeface="Arial" panose="020B0604020202020204" pitchFamily="34" charset="0"/>
              <a:ea typeface="宋体" panose="02010600030101010101" pitchFamily="2" charset="-122"/>
            </a:endParaRPr>
          </a:p>
        </p:txBody>
      </p:sp>
      <p:pic>
        <p:nvPicPr>
          <p:cNvPr id="28675" name="图片 28674" descr="生死合同"/>
          <p:cNvPicPr>
            <a:picLocks noChangeAspect="1"/>
          </p:cNvPicPr>
          <p:nvPr/>
        </p:nvPicPr>
        <p:blipFill>
          <a:blip r:embed="rId1"/>
          <a:stretch>
            <a:fillRect/>
          </a:stretch>
        </p:blipFill>
        <p:spPr>
          <a:xfrm>
            <a:off x="1774825" y="1412875"/>
            <a:ext cx="8101013" cy="4941888"/>
          </a:xfrm>
          <a:prstGeom prst="rect">
            <a:avLst/>
          </a:prstGeom>
          <a:noFill/>
          <a:ln w="9525">
            <a:noFill/>
          </a:ln>
        </p:spPr>
      </p:pic>
      <p:pic>
        <p:nvPicPr>
          <p:cNvPr id="28676" name="图片 28675" descr="生死合同2"/>
          <p:cNvPicPr>
            <a:picLocks noChangeAspect="1"/>
          </p:cNvPicPr>
          <p:nvPr/>
        </p:nvPicPr>
        <p:blipFill>
          <a:blip r:embed="rId2"/>
          <a:stretch>
            <a:fillRect/>
          </a:stretch>
        </p:blipFill>
        <p:spPr>
          <a:xfrm>
            <a:off x="2422525" y="979488"/>
            <a:ext cx="3962400" cy="5691187"/>
          </a:xfrm>
          <a:prstGeom prst="rect">
            <a:avLst/>
          </a:prstGeom>
          <a:noFill/>
          <a:ln w="9525">
            <a:noFill/>
          </a:ln>
        </p:spPr>
      </p:pic>
      <p:pic>
        <p:nvPicPr>
          <p:cNvPr id="28677" name="图片 28676" descr="高校自杀免责书"/>
          <p:cNvPicPr>
            <a:picLocks noChangeAspect="1"/>
          </p:cNvPicPr>
          <p:nvPr/>
        </p:nvPicPr>
        <p:blipFill>
          <a:blip r:embed="rId3"/>
          <a:stretch>
            <a:fillRect/>
          </a:stretch>
        </p:blipFill>
        <p:spPr>
          <a:xfrm>
            <a:off x="5664200" y="979488"/>
            <a:ext cx="4538663" cy="56911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ppt_x"/>
                                          </p:val>
                                        </p:tav>
                                        <p:tav tm="100000">
                                          <p:val>
                                            <p:strVal val="#ppt_x"/>
                                          </p:val>
                                        </p:tav>
                                      </p:tavLst>
                                    </p:anim>
                                    <p:anim calcmode="lin" valueType="num">
                                      <p:cBhvr additive="base">
                                        <p:cTn id="8"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6"/>
                                        </p:tgtEl>
                                        <p:attrNameLst>
                                          <p:attrName>style.visibility</p:attrName>
                                        </p:attrNameLst>
                                      </p:cBhvr>
                                      <p:to>
                                        <p:strVal val="visible"/>
                                      </p:to>
                                    </p:set>
                                    <p:anim calcmode="lin" valueType="num">
                                      <p:cBhvr additive="base">
                                        <p:cTn id="13" dur="500" fill="hold"/>
                                        <p:tgtEl>
                                          <p:spTgt spid="28676"/>
                                        </p:tgtEl>
                                        <p:attrNameLst>
                                          <p:attrName>ppt_x</p:attrName>
                                        </p:attrNameLst>
                                      </p:cBhvr>
                                      <p:tavLst>
                                        <p:tav tm="0">
                                          <p:val>
                                            <p:strVal val="#ppt_x"/>
                                          </p:val>
                                        </p:tav>
                                        <p:tav tm="100000">
                                          <p:val>
                                            <p:strVal val="#ppt_x"/>
                                          </p:val>
                                        </p:tav>
                                      </p:tavLst>
                                    </p:anim>
                                    <p:anim calcmode="lin" valueType="num">
                                      <p:cBhvr additive="base">
                                        <p:cTn id="14"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7"/>
                                        </p:tgtEl>
                                        <p:attrNameLst>
                                          <p:attrName>style.visibility</p:attrName>
                                        </p:attrNameLst>
                                      </p:cBhvr>
                                      <p:to>
                                        <p:strVal val="visible"/>
                                      </p:to>
                                    </p:set>
                                    <p:anim calcmode="lin" valueType="num">
                                      <p:cBhvr additive="base">
                                        <p:cTn id="19" dur="500" fill="hold"/>
                                        <p:tgtEl>
                                          <p:spTgt spid="28677"/>
                                        </p:tgtEl>
                                        <p:attrNameLst>
                                          <p:attrName>ppt_x</p:attrName>
                                        </p:attrNameLst>
                                      </p:cBhvr>
                                      <p:tavLst>
                                        <p:tav tm="0">
                                          <p:val>
                                            <p:strVal val="#ppt_x"/>
                                          </p:val>
                                        </p:tav>
                                        <p:tav tm="100000">
                                          <p:val>
                                            <p:strVal val="#ppt_x"/>
                                          </p:val>
                                        </p:tav>
                                      </p:tavLst>
                                    </p:anim>
                                    <p:anim calcmode="lin" valueType="num">
                                      <p:cBhvr additive="base">
                                        <p:cTn id="20" dur="500" fill="hold"/>
                                        <p:tgtEl>
                                          <p:spTgt spid="286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5781" name="图片 75780"/>
          <p:cNvPicPr>
            <a:picLocks noChangeAspect="1"/>
          </p:cNvPicPr>
          <p:nvPr/>
        </p:nvPicPr>
        <p:blipFill>
          <a:blip r:embed="rId1"/>
          <a:stretch>
            <a:fillRect/>
          </a:stretch>
        </p:blipFill>
        <p:spPr>
          <a:xfrm>
            <a:off x="6934200" y="0"/>
            <a:ext cx="2819400" cy="2581275"/>
          </a:xfrm>
          <a:prstGeom prst="rect">
            <a:avLst/>
          </a:prstGeom>
          <a:noFill/>
          <a:ln w="9525">
            <a:noFill/>
          </a:ln>
        </p:spPr>
      </p:pic>
      <p:pic>
        <p:nvPicPr>
          <p:cNvPr id="75783" name="图片 75782" descr="u=1938765708,2460000111&amp;fm=52&amp;gp=0"/>
          <p:cNvPicPr>
            <a:picLocks noChangeAspect="1"/>
          </p:cNvPicPr>
          <p:nvPr/>
        </p:nvPicPr>
        <p:blipFill>
          <a:blip r:embed="rId2"/>
          <a:stretch>
            <a:fillRect/>
          </a:stretch>
        </p:blipFill>
        <p:spPr>
          <a:xfrm>
            <a:off x="4953000" y="1828800"/>
            <a:ext cx="2095500" cy="1571625"/>
          </a:xfrm>
          <a:prstGeom prst="rect">
            <a:avLst/>
          </a:prstGeom>
          <a:noFill/>
          <a:ln w="9525">
            <a:noFill/>
          </a:ln>
        </p:spPr>
      </p:pic>
      <p:sp>
        <p:nvSpPr>
          <p:cNvPr id="75778" name="文本占位符 75777"/>
          <p:cNvSpPr>
            <a:spLocks noGrp="1"/>
          </p:cNvSpPr>
          <p:nvPr>
            <p:ph type="body" idx="1"/>
          </p:nvPr>
        </p:nvSpPr>
        <p:spPr>
          <a:xfrm>
            <a:off x="1981200" y="685800"/>
            <a:ext cx="8229600" cy="5334000"/>
          </a:xfrm>
        </p:spPr>
        <p:txBody>
          <a:bodyPr/>
          <a:p>
            <a:endParaRPr lang="en-US" altLang="zh-CN" sz="3600">
              <a:solidFill>
                <a:srgbClr val="CC3399"/>
              </a:solidFill>
              <a:ea typeface="华文行楷" panose="02010800040101010101" pitchFamily="2" charset="-122"/>
            </a:endParaRPr>
          </a:p>
          <a:p>
            <a:r>
              <a:rPr lang="zh-CN" altLang="en-US" b="1" dirty="0">
                <a:solidFill>
                  <a:srgbClr val="FF9933"/>
                </a:solidFill>
                <a:ea typeface="楷体_GB2312" pitchFamily="1" charset="-122"/>
              </a:rPr>
              <a:t>悬赏广告</a:t>
            </a:r>
            <a:r>
              <a:rPr lang="en-US" altLang="zh-CN" b="1">
                <a:solidFill>
                  <a:srgbClr val="FF9933"/>
                </a:solidFill>
                <a:ea typeface="楷体_GB2312" pitchFamily="1" charset="-122"/>
              </a:rPr>
              <a:t>?</a:t>
            </a:r>
            <a:endParaRPr lang="en-US" altLang="zh-CN" b="1">
              <a:solidFill>
                <a:srgbClr val="FF9933"/>
              </a:solidFill>
              <a:ea typeface="楷体_GB2312" pitchFamily="1" charset="-122"/>
            </a:endParaRPr>
          </a:p>
          <a:p>
            <a:r>
              <a:rPr lang="zh-CN" altLang="en-US" b="1" dirty="0">
                <a:solidFill>
                  <a:srgbClr val="FF9933"/>
                </a:solidFill>
                <a:ea typeface="楷体_GB2312" pitchFamily="1" charset="-122"/>
              </a:rPr>
              <a:t>路上行使的公交车</a:t>
            </a:r>
            <a:r>
              <a:rPr lang="en-US" altLang="zh-CN" b="1">
                <a:solidFill>
                  <a:srgbClr val="FF9933"/>
                </a:solidFill>
                <a:ea typeface="楷体_GB2312" pitchFamily="1" charset="-122"/>
              </a:rPr>
              <a:t>?</a:t>
            </a:r>
            <a:endParaRPr lang="en-US" altLang="zh-CN" b="1">
              <a:solidFill>
                <a:srgbClr val="FF9933"/>
              </a:solidFill>
              <a:ea typeface="楷体_GB2312" pitchFamily="1" charset="-122"/>
            </a:endParaRPr>
          </a:p>
          <a:p>
            <a:r>
              <a:rPr lang="zh-CN" altLang="en-US" b="1" dirty="0">
                <a:solidFill>
                  <a:srgbClr val="FF9933"/>
                </a:solidFill>
                <a:ea typeface="楷体_GB2312" pitchFamily="1" charset="-122"/>
              </a:rPr>
              <a:t>自动售货机？</a:t>
            </a:r>
            <a:endParaRPr lang="zh-CN" altLang="en-US" b="1" dirty="0">
              <a:solidFill>
                <a:srgbClr val="FF9933"/>
              </a:solidFill>
              <a:ea typeface="楷体_GB2312" pitchFamily="1" charset="-122"/>
            </a:endParaRPr>
          </a:p>
          <a:p>
            <a:r>
              <a:rPr lang="zh-CN" altLang="en-US" b="1" dirty="0">
                <a:solidFill>
                  <a:srgbClr val="FF9933"/>
                </a:solidFill>
                <a:ea typeface="楷体_GB2312" pitchFamily="1" charset="-122"/>
              </a:rPr>
              <a:t>超市购物</a:t>
            </a:r>
            <a:r>
              <a:rPr lang="en-US" altLang="zh-CN" b="1">
                <a:solidFill>
                  <a:srgbClr val="FF9933"/>
                </a:solidFill>
                <a:ea typeface="楷体_GB2312" pitchFamily="1" charset="-122"/>
              </a:rPr>
              <a:t>?</a:t>
            </a:r>
            <a:endParaRPr lang="en-US" altLang="zh-CN" b="1">
              <a:solidFill>
                <a:srgbClr val="FF9933"/>
              </a:solidFill>
              <a:ea typeface="楷体_GB2312" pitchFamily="1" charset="-122"/>
            </a:endParaRPr>
          </a:p>
          <a:p>
            <a:r>
              <a:rPr lang="en-US" altLang="zh-CN" b="1" dirty="0">
                <a:solidFill>
                  <a:srgbClr val="FF9933"/>
                </a:solidFill>
                <a:ea typeface="楷体_GB2312" pitchFamily="1" charset="-122"/>
              </a:rPr>
              <a:t>“</a:t>
            </a:r>
            <a:r>
              <a:rPr lang="zh-CN" altLang="en-US" b="1" dirty="0">
                <a:solidFill>
                  <a:srgbClr val="FF9933"/>
                </a:solidFill>
                <a:ea typeface="楷体_GB2312" pitchFamily="1" charset="-122"/>
              </a:rPr>
              <a:t>出售临海别墅一套，</a:t>
            </a:r>
            <a:r>
              <a:rPr lang="en-US" altLang="zh-CN" b="1" dirty="0">
                <a:solidFill>
                  <a:srgbClr val="FF9933"/>
                </a:solidFill>
                <a:ea typeface="楷体_GB2312" pitchFamily="1" charset="-122"/>
              </a:rPr>
              <a:t>260</a:t>
            </a:r>
            <a:r>
              <a:rPr lang="zh-CN" altLang="en-US" b="1" dirty="0">
                <a:solidFill>
                  <a:srgbClr val="FF9933"/>
                </a:solidFill>
                <a:ea typeface="楷体_GB2312" pitchFamily="1" charset="-122"/>
              </a:rPr>
              <a:t>平方米，价格面议。”</a:t>
            </a:r>
            <a:endParaRPr lang="zh-CN" altLang="en-US" b="1" dirty="0">
              <a:solidFill>
                <a:srgbClr val="FF9933"/>
              </a:solidFill>
              <a:ea typeface="楷体_GB2312" pitchFamily="1" charset="-122"/>
            </a:endParaRPr>
          </a:p>
          <a:p>
            <a:r>
              <a:rPr lang="zh-CN" altLang="en-US" b="1" dirty="0">
                <a:solidFill>
                  <a:srgbClr val="FF9933"/>
                </a:solidFill>
                <a:ea typeface="楷体_GB2312" pitchFamily="1" charset="-122"/>
              </a:rPr>
              <a:t>“本店有大批高档衬衫</a:t>
            </a:r>
            <a:r>
              <a:rPr lang="en-US" altLang="zh-CN" b="1" dirty="0">
                <a:solidFill>
                  <a:srgbClr val="FF9933"/>
                </a:solidFill>
                <a:ea typeface="楷体_GB2312" pitchFamily="1" charset="-122"/>
              </a:rPr>
              <a:t>,</a:t>
            </a:r>
            <a:r>
              <a:rPr lang="zh-CN" altLang="en-US" b="1" dirty="0">
                <a:solidFill>
                  <a:srgbClr val="FF9933"/>
                </a:solidFill>
                <a:ea typeface="楷体_GB2312" pitchFamily="1" charset="-122"/>
              </a:rPr>
              <a:t>价格优惠</a:t>
            </a:r>
            <a:r>
              <a:rPr lang="en-US" altLang="zh-CN" b="1" dirty="0">
                <a:solidFill>
                  <a:srgbClr val="FF9933"/>
                </a:solidFill>
                <a:ea typeface="楷体_GB2312" pitchFamily="1" charset="-122"/>
              </a:rPr>
              <a:t>,</a:t>
            </a:r>
            <a:r>
              <a:rPr lang="zh-CN" altLang="en-US" b="1" dirty="0">
                <a:solidFill>
                  <a:srgbClr val="FF9933"/>
                </a:solidFill>
                <a:ea typeface="楷体_GB2312" pitchFamily="1" charset="-122"/>
              </a:rPr>
              <a:t>欲购从速”。</a:t>
            </a:r>
            <a:endParaRPr lang="zh-CN" altLang="en-US" b="1" dirty="0">
              <a:solidFill>
                <a:srgbClr val="FF9933"/>
              </a:solidFill>
              <a:ea typeface="楷体_GB2312" pitchFamily="1" charset="-122"/>
            </a:endParaRPr>
          </a:p>
          <a:p>
            <a:r>
              <a:rPr lang="zh-CN" altLang="en-US" b="1" dirty="0">
                <a:solidFill>
                  <a:srgbClr val="FF9933"/>
                </a:solidFill>
                <a:ea typeface="楷体_GB2312" pitchFamily="1" charset="-122"/>
              </a:rPr>
              <a:t>“真丝袜子，每双</a:t>
            </a:r>
            <a:r>
              <a:rPr lang="en-US" altLang="zh-CN" b="1" dirty="0">
                <a:solidFill>
                  <a:srgbClr val="FF9933"/>
                </a:solidFill>
                <a:ea typeface="楷体_GB2312" pitchFamily="1" charset="-122"/>
              </a:rPr>
              <a:t>2</a:t>
            </a:r>
            <a:r>
              <a:rPr lang="zh-CN" altLang="en-US" b="1" dirty="0">
                <a:solidFill>
                  <a:srgbClr val="FF9933"/>
                </a:solidFill>
                <a:ea typeface="楷体_GB2312" pitchFamily="1" charset="-122"/>
              </a:rPr>
              <a:t>元，交款提货，欲购从速。”</a:t>
            </a:r>
            <a:endParaRPr lang="zh-CN" altLang="en-US" b="1" dirty="0">
              <a:solidFill>
                <a:srgbClr val="FF9933"/>
              </a:solidFill>
              <a:ea typeface="楷体_GB2312" pitchFamily="1" charset="-122"/>
            </a:endParaRPr>
          </a:p>
        </p:txBody>
      </p:sp>
      <p:pic>
        <p:nvPicPr>
          <p:cNvPr id="75779" name="图片 75778" descr="未命名">
            <a:hlinkClick r:id="rId3" action="ppaction://hlinksldjump"/>
          </p:cNvPr>
          <p:cNvPicPr>
            <a:picLocks noChangeAspect="1"/>
          </p:cNvPicPr>
          <p:nvPr/>
        </p:nvPicPr>
        <p:blipFill>
          <a:blip r:embed="rId4"/>
          <a:stretch>
            <a:fillRect/>
          </a:stretch>
        </p:blipFill>
        <p:spPr>
          <a:xfrm>
            <a:off x="2667000" y="609600"/>
            <a:ext cx="533400" cy="533400"/>
          </a:xfrm>
          <a:prstGeom prst="rect">
            <a:avLst/>
          </a:prstGeom>
          <a:noFill/>
          <a:ln w="9525">
            <a:noFill/>
          </a:ln>
        </p:spPr>
      </p:pic>
      <p:sp>
        <p:nvSpPr>
          <p:cNvPr id="75780" name="文本框 75779"/>
          <p:cNvSpPr txBox="1"/>
          <p:nvPr/>
        </p:nvSpPr>
        <p:spPr>
          <a:xfrm>
            <a:off x="7239000" y="2286000"/>
            <a:ext cx="2133600" cy="115824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zh-CN" altLang="en-US" sz="2800" b="1" dirty="0">
                <a:solidFill>
                  <a:srgbClr val="1B376F"/>
                </a:solidFill>
                <a:latin typeface="楷体_GB2312" pitchFamily="1" charset="-122"/>
                <a:ea typeface="楷体_GB2312" pitchFamily="1" charset="-122"/>
              </a:rPr>
              <a:t>要约</a:t>
            </a:r>
            <a:endParaRPr lang="zh-CN" altLang="en-US" sz="2800" b="1" dirty="0">
              <a:solidFill>
                <a:srgbClr val="1B376F"/>
              </a:solidFill>
              <a:latin typeface="楷体_GB2312" pitchFamily="1" charset="-122"/>
              <a:ea typeface="楷体_GB2312" pitchFamily="1" charset="-122"/>
            </a:endParaRPr>
          </a:p>
          <a:p>
            <a:pPr marL="342900" lvl="0" indent="-342900" algn="l">
              <a:spcBef>
                <a:spcPct val="50000"/>
              </a:spcBef>
              <a:buClr>
                <a:schemeClr val="tx2"/>
              </a:buClr>
              <a:buSzPct val="70000"/>
              <a:buFont typeface="Wingdings" panose="05000000000000000000" pitchFamily="2" charset="2"/>
              <a:buNone/>
            </a:pPr>
            <a:r>
              <a:rPr lang="zh-CN" altLang="en-US" sz="2800" b="1" dirty="0">
                <a:solidFill>
                  <a:srgbClr val="1B376F"/>
                </a:solidFill>
                <a:latin typeface="楷体_GB2312" pitchFamily="1" charset="-122"/>
                <a:ea typeface="楷体_GB2312" pitchFamily="1" charset="-122"/>
              </a:rPr>
              <a:t>非要约？</a:t>
            </a:r>
            <a:endParaRPr lang="zh-CN" altLang="en-US" sz="2800" b="1" dirty="0">
              <a:solidFill>
                <a:srgbClr val="1B376F"/>
              </a:solidFill>
              <a:latin typeface="楷体_GB2312" pitchFamily="1" charset="-122"/>
              <a:ea typeface="楷体_GB2312" pitchFamily="1" charset="-122"/>
            </a:endParaRPr>
          </a:p>
        </p:txBody>
      </p:sp>
      <p:pic>
        <p:nvPicPr>
          <p:cNvPr id="75785" name="图片 75784" descr="GKK8%KQ$]@3$)JG)C}L)NHA">
            <a:hlinkClick r:id="rId5" action="ppaction://hlinksldjump"/>
          </p:cNvPr>
          <p:cNvPicPr>
            <a:picLocks noChangeAspect="1"/>
          </p:cNvPicPr>
          <p:nvPr/>
        </p:nvPicPr>
        <p:blipFill>
          <a:blip r:embed="rId6"/>
          <a:stretch>
            <a:fillRect/>
          </a:stretch>
        </p:blipFill>
        <p:spPr>
          <a:xfrm>
            <a:off x="7315200" y="5562600"/>
            <a:ext cx="2819400" cy="5905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blinds(horizontal)">
                                      <p:cBhvr>
                                        <p:cTn id="7" dur="1000"/>
                                        <p:tgtEl>
                                          <p:spTgt spid="75779"/>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5778">
                                            <p:txEl>
                                              <p:charRg st="1" end="7"/>
                                            </p:txEl>
                                          </p:spTgt>
                                        </p:tgtEl>
                                        <p:attrNameLst>
                                          <p:attrName>style.visibility</p:attrName>
                                        </p:attrNameLst>
                                      </p:cBhvr>
                                      <p:to>
                                        <p:strVal val="visible"/>
                                      </p:to>
                                    </p:set>
                                    <p:anim calcmode="lin" valueType="num">
                                      <p:cBhvr>
                                        <p:cTn id="12" dur="1" fill="hold"/>
                                        <p:tgtEl>
                                          <p:spTgt spid="75778">
                                            <p:txEl>
                                              <p:charRg st="1" end="7"/>
                                            </p:txEl>
                                          </p:spTgt>
                                        </p:tgtEl>
                                      </p:cBhvr>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5781"/>
                                        </p:tgtEl>
                                        <p:attrNameLst>
                                          <p:attrName>style.visibility</p:attrName>
                                        </p:attrNameLst>
                                      </p:cBhvr>
                                      <p:to>
                                        <p:strVal val="visible"/>
                                      </p:to>
                                    </p:set>
                                    <p:animEffect transition="in" filter="blinds(horizontal)">
                                      <p:cBhvr>
                                        <p:cTn id="17" dur="500"/>
                                        <p:tgtEl>
                                          <p:spTgt spid="75781"/>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5778">
                                            <p:txEl>
                                              <p:charRg st="7" end="17"/>
                                            </p:txEl>
                                          </p:spTgt>
                                        </p:tgtEl>
                                        <p:attrNameLst>
                                          <p:attrName>style.visibility</p:attrName>
                                        </p:attrNameLst>
                                      </p:cBhvr>
                                      <p:to>
                                        <p:strVal val="visible"/>
                                      </p:to>
                                    </p:set>
                                    <p:anim calcmode="lin" valueType="num">
                                      <p:cBhvr>
                                        <p:cTn id="22" dur="1" fill="hold"/>
                                        <p:tgtEl>
                                          <p:spTgt spid="75778">
                                            <p:txEl>
                                              <p:charRg st="7" end="17"/>
                                            </p:txEl>
                                          </p:spTgt>
                                        </p:tgtEl>
                                      </p:cBhvr>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5783"/>
                                        </p:tgtEl>
                                        <p:attrNameLst>
                                          <p:attrName>style.visibility</p:attrName>
                                        </p:attrNameLst>
                                      </p:cBhvr>
                                      <p:to>
                                        <p:strVal val="visible"/>
                                      </p:to>
                                    </p:set>
                                    <p:animEffect transition="in" filter="blinds(horizontal)">
                                      <p:cBhvr>
                                        <p:cTn id="27" dur="500"/>
                                        <p:tgtEl>
                                          <p:spTgt spid="75783"/>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75778">
                                            <p:txEl>
                                              <p:charRg st="17" end="24"/>
                                            </p:txEl>
                                          </p:spTgt>
                                        </p:tgtEl>
                                        <p:attrNameLst>
                                          <p:attrName>style.visibility</p:attrName>
                                        </p:attrNameLst>
                                      </p:cBhvr>
                                      <p:to>
                                        <p:strVal val="visible"/>
                                      </p:to>
                                    </p:set>
                                    <p:anim calcmode="lin" valueType="num">
                                      <p:cBhvr>
                                        <p:cTn id="32" dur="1" fill="hold"/>
                                        <p:tgtEl>
                                          <p:spTgt spid="75778">
                                            <p:txEl>
                                              <p:charRg st="17" end="24"/>
                                            </p:txEl>
                                          </p:spTgt>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75778">
                                            <p:txEl>
                                              <p:charRg st="24" end="30"/>
                                            </p:txEl>
                                          </p:spTgt>
                                        </p:tgtEl>
                                        <p:attrNameLst>
                                          <p:attrName>style.visibility</p:attrName>
                                        </p:attrNameLst>
                                      </p:cBhvr>
                                      <p:to>
                                        <p:strVal val="visible"/>
                                      </p:to>
                                    </p:set>
                                    <p:anim calcmode="lin" valueType="num">
                                      <p:cBhvr>
                                        <p:cTn id="37" dur="1" fill="hold"/>
                                        <p:tgtEl>
                                          <p:spTgt spid="75778">
                                            <p:txEl>
                                              <p:charRg st="24" end="30"/>
                                            </p:txEl>
                                          </p:spTgt>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75778">
                                            <p:txEl>
                                              <p:charRg st="30" end="54"/>
                                            </p:txEl>
                                          </p:spTgt>
                                        </p:tgtEl>
                                        <p:attrNameLst>
                                          <p:attrName>style.visibility</p:attrName>
                                        </p:attrNameLst>
                                      </p:cBhvr>
                                      <p:to>
                                        <p:strVal val="visible"/>
                                      </p:to>
                                    </p:set>
                                    <p:anim calcmode="lin" valueType="num">
                                      <p:cBhvr>
                                        <p:cTn id="42" dur="1" fill="hold"/>
                                        <p:tgtEl>
                                          <p:spTgt spid="75778">
                                            <p:txEl>
                                              <p:charRg st="30" end="54"/>
                                            </p:txEl>
                                          </p:spTgt>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75778">
                                            <p:txEl>
                                              <p:charRg st="54" end="77"/>
                                            </p:txEl>
                                          </p:spTgt>
                                        </p:tgtEl>
                                        <p:attrNameLst>
                                          <p:attrName>style.visibility</p:attrName>
                                        </p:attrNameLst>
                                      </p:cBhvr>
                                      <p:to>
                                        <p:strVal val="visible"/>
                                      </p:to>
                                    </p:set>
                                    <p:anim calcmode="lin" valueType="num">
                                      <p:cBhvr>
                                        <p:cTn id="47" dur="1" fill="hold"/>
                                        <p:tgtEl>
                                          <p:spTgt spid="75778">
                                            <p:txEl>
                                              <p:charRg st="54" end="77"/>
                                            </p:txEl>
                                          </p:spTgt>
                                        </p:tgtEl>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75778">
                                            <p:txEl>
                                              <p:charRg st="77" end="100"/>
                                            </p:txEl>
                                          </p:spTgt>
                                        </p:tgtEl>
                                        <p:attrNameLst>
                                          <p:attrName>style.visibility</p:attrName>
                                        </p:attrNameLst>
                                      </p:cBhvr>
                                      <p:to>
                                        <p:strVal val="visible"/>
                                      </p:to>
                                    </p:set>
                                    <p:anim calcmode="lin" valueType="num">
                                      <p:cBhvr>
                                        <p:cTn id="52" dur="1" fill="hold"/>
                                        <p:tgtEl>
                                          <p:spTgt spid="75778">
                                            <p:txEl>
                                              <p:charRg st="77" end="100"/>
                                            </p:txEl>
                                          </p:spTgt>
                                        </p:tgtEl>
                                      </p:cBhvr>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75780">
                                            <p:txEl>
                                              <p:charRg st="0" end="3"/>
                                            </p:txEl>
                                          </p:spTgt>
                                        </p:tgtEl>
                                        <p:attrNameLst>
                                          <p:attrName>style.visibility</p:attrName>
                                        </p:attrNameLst>
                                      </p:cBhvr>
                                      <p:to>
                                        <p:strVal val="visible"/>
                                      </p:to>
                                    </p:set>
                                    <p:animEffect transition="in" filter="blinds(horizontal)">
                                      <p:cBhvr>
                                        <p:cTn id="57" dur="500"/>
                                        <p:tgtEl>
                                          <p:spTgt spid="75780">
                                            <p:txEl>
                                              <p:charRg st="0"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75780">
                                            <p:txEl>
                                              <p:charRg st="3" end="8"/>
                                            </p:txEl>
                                          </p:spTgt>
                                        </p:tgtEl>
                                        <p:attrNameLst>
                                          <p:attrName>style.visibility</p:attrName>
                                        </p:attrNameLst>
                                      </p:cBhvr>
                                      <p:to>
                                        <p:strVal val="visible"/>
                                      </p:to>
                                    </p:set>
                                    <p:animEffect transition="in" filter="blinds(horizontal)">
                                      <p:cBhvr>
                                        <p:cTn id="62" dur="500"/>
                                        <p:tgtEl>
                                          <p:spTgt spid="75780">
                                            <p:txEl>
                                              <p:charRg st="3"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53415" y="826770"/>
            <a:ext cx="2893060" cy="3856990"/>
          </a:xfrm>
        </p:spPr>
        <p:txBody>
          <a:bodyPr/>
          <a:p>
            <a:r>
              <a:rPr lang="zh-CN" altLang="en-US"/>
              <a:t>让“红杏”见证你们从友情到爱情</a:t>
            </a:r>
            <a:endParaRPr lang="zh-CN" altLang="en-US"/>
          </a:p>
        </p:txBody>
      </p:sp>
      <p:pic>
        <p:nvPicPr>
          <p:cNvPr id="4" name="内容占位符 3"/>
          <p:cNvPicPr>
            <a:picLocks noChangeAspect="1"/>
          </p:cNvPicPr>
          <p:nvPr>
            <p:ph idx="1"/>
          </p:nvPr>
        </p:nvPicPr>
        <p:blipFill>
          <a:blip r:embed="rId1"/>
          <a:stretch>
            <a:fillRect/>
          </a:stretch>
        </p:blipFill>
        <p:spPr>
          <a:xfrm>
            <a:off x="3712210" y="-6350"/>
            <a:ext cx="3646170" cy="6483350"/>
          </a:xfrm>
          <a:prstGeom prst="rect">
            <a:avLst/>
          </a:prstGeom>
        </p:spPr>
      </p:pic>
      <p:pic>
        <p:nvPicPr>
          <p:cNvPr id="5" name="图片 4"/>
          <p:cNvPicPr>
            <a:picLocks noChangeAspect="1"/>
          </p:cNvPicPr>
          <p:nvPr/>
        </p:nvPicPr>
        <p:blipFill>
          <a:blip r:embed="rId2"/>
          <a:stretch>
            <a:fillRect/>
          </a:stretch>
        </p:blipFill>
        <p:spPr>
          <a:xfrm>
            <a:off x="7933690" y="239395"/>
            <a:ext cx="3999865" cy="56667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29697"/>
          <p:cNvSpPr>
            <a:spLocks noGrp="1"/>
          </p:cNvSpPr>
          <p:nvPr>
            <p:ph type="title"/>
          </p:nvPr>
        </p:nvSpPr>
        <p:spPr>
          <a:xfrm>
            <a:off x="1990725" y="979488"/>
            <a:ext cx="4105275" cy="504825"/>
          </a:xfrm>
        </p:spPr>
        <p:txBody>
          <a:bodyPr anchor="ctr"/>
          <a:p>
            <a:pPr algn="l"/>
            <a:r>
              <a:rPr lang="en-US" altLang="x-none" sz="2800" dirty="0">
                <a:latin typeface="宋体" panose="02010600030101010101" pitchFamily="2" charset="-122"/>
              </a:rPr>
              <a:t>2.3</a:t>
            </a:r>
            <a:r>
              <a:rPr lang="zh-CN" altLang="en-US" sz="2800" dirty="0">
                <a:latin typeface="宋体" panose="02010600030101010101" pitchFamily="2" charset="-122"/>
              </a:rPr>
              <a:t>订立的过程</a:t>
            </a:r>
            <a:endParaRPr lang="zh-CN" altLang="en-US" sz="2800" dirty="0">
              <a:latin typeface="宋体" panose="02010600030101010101" pitchFamily="2" charset="-122"/>
            </a:endParaRPr>
          </a:p>
        </p:txBody>
      </p:sp>
      <p:sp>
        <p:nvSpPr>
          <p:cNvPr id="34818" name="文本占位符 29698"/>
          <p:cNvSpPr>
            <a:spLocks noGrp="1"/>
          </p:cNvSpPr>
          <p:nvPr>
            <p:ph idx="1"/>
          </p:nvPr>
        </p:nvSpPr>
        <p:spPr>
          <a:xfrm>
            <a:off x="1524000" y="1600200"/>
            <a:ext cx="8318500" cy="4525963"/>
          </a:xfrm>
        </p:spPr>
        <p:txBody>
          <a:bodyPr anchor="t"/>
          <a:p>
            <a:r>
              <a:rPr lang="zh-CN" altLang="en-US" sz="2800" dirty="0">
                <a:latin typeface="宋体" panose="02010600030101010101" pitchFamily="2" charset="-122"/>
              </a:rPr>
              <a:t>根据</a:t>
            </a:r>
            <a:r>
              <a:rPr lang="en-US" altLang="x-none" sz="2800" dirty="0">
                <a:latin typeface="宋体" panose="02010600030101010101" pitchFamily="2" charset="-122"/>
              </a:rPr>
              <a:t>《</a:t>
            </a:r>
            <a:r>
              <a:rPr lang="zh-CN" altLang="en-US" sz="2800" dirty="0">
                <a:latin typeface="宋体" panose="02010600030101010101" pitchFamily="2" charset="-122"/>
              </a:rPr>
              <a:t>合同法</a:t>
            </a:r>
            <a:r>
              <a:rPr lang="en-US" altLang="x-none" sz="2800" dirty="0">
                <a:latin typeface="宋体" panose="02010600030101010101" pitchFamily="2" charset="-122"/>
              </a:rPr>
              <a:t>》</a:t>
            </a:r>
            <a:r>
              <a:rPr lang="zh-CN" altLang="en-US" sz="2800" dirty="0">
                <a:latin typeface="宋体" panose="02010600030101010101" pitchFamily="2" charset="-122"/>
              </a:rPr>
              <a:t>的规定，订立合同的一般程序为要约、承诺程序。</a:t>
            </a:r>
            <a:endParaRPr lang="zh-CN" altLang="en-US" sz="2800" dirty="0">
              <a:latin typeface="宋体" panose="02010600030101010101" pitchFamily="2" charset="-122"/>
            </a:endParaRPr>
          </a:p>
          <a:p>
            <a:pPr>
              <a:buNone/>
            </a:pPr>
            <a:r>
              <a:rPr lang="zh-CN" altLang="en-US" sz="2800" dirty="0">
                <a:latin typeface="宋体" panose="02010600030101010101" pitchFamily="2" charset="-122"/>
              </a:rPr>
              <a:t>（</a:t>
            </a:r>
            <a:r>
              <a:rPr lang="en-US" altLang="x-none" sz="2800" dirty="0">
                <a:latin typeface="宋体" panose="02010600030101010101" pitchFamily="2" charset="-122"/>
              </a:rPr>
              <a:t>1</a:t>
            </a:r>
            <a:r>
              <a:rPr lang="zh-CN" altLang="en-US" sz="2800" dirty="0">
                <a:latin typeface="宋体" panose="02010600030101010101" pitchFamily="2" charset="-122"/>
              </a:rPr>
              <a:t>）要约</a:t>
            </a:r>
            <a:endParaRPr lang="zh-CN" altLang="en-US" sz="2800" dirty="0">
              <a:latin typeface="宋体" panose="02010600030101010101" pitchFamily="2" charset="-122"/>
            </a:endParaRPr>
          </a:p>
          <a:p>
            <a:pPr eaLnBrk="1" hangingPunct="1">
              <a:buNone/>
            </a:pPr>
            <a:r>
              <a:rPr lang="zh-CN" altLang="en-US" sz="2800" dirty="0">
                <a:latin typeface="宋体" panose="02010600030101010101" pitchFamily="2" charset="-122"/>
              </a:rPr>
              <a:t>      要约是一方当事人向他方发出的希望以一定条件订立合同的意思表示。</a:t>
            </a:r>
            <a:endParaRPr lang="zh-CN" altLang="en-US" sz="2800" dirty="0">
              <a:latin typeface="宋体" panose="02010600030101010101" pitchFamily="2" charset="-122"/>
            </a:endParaRPr>
          </a:p>
          <a:p>
            <a:pPr eaLnBrk="1" hangingPunct="1">
              <a:buNone/>
            </a:pPr>
            <a:r>
              <a:rPr lang="zh-CN" altLang="en-US" sz="2800" dirty="0">
                <a:latin typeface="宋体" panose="02010600030101010101" pitchFamily="2" charset="-122"/>
              </a:rPr>
              <a:t>（</a:t>
            </a:r>
            <a:r>
              <a:rPr lang="en-US" altLang="x-none" sz="2800" dirty="0">
                <a:latin typeface="宋体" panose="02010600030101010101" pitchFamily="2" charset="-122"/>
              </a:rPr>
              <a:t>2</a:t>
            </a:r>
            <a:r>
              <a:rPr lang="zh-CN" altLang="en-US" sz="2800" dirty="0">
                <a:latin typeface="宋体" panose="02010600030101010101" pitchFamily="2" charset="-122"/>
              </a:rPr>
              <a:t>）承诺</a:t>
            </a:r>
            <a:endParaRPr lang="zh-CN" altLang="en-US" sz="2800" dirty="0">
              <a:latin typeface="宋体" panose="02010600030101010101" pitchFamily="2" charset="-122"/>
            </a:endParaRPr>
          </a:p>
          <a:p>
            <a:pPr eaLnBrk="1" hangingPunct="1">
              <a:buNone/>
            </a:pPr>
            <a:r>
              <a:rPr lang="zh-CN" altLang="en-US" sz="2800" dirty="0">
                <a:latin typeface="宋体" panose="02010600030101010101" pitchFamily="2" charset="-122"/>
              </a:rPr>
              <a:t>     承诺，是指受要约人同意要约的意思表示。</a:t>
            </a:r>
            <a:endParaRPr lang="zh-CN" altLang="en-US" dirty="0">
              <a:latin typeface="宋体" panose="02010600030101010101" pitchFamily="2" charset="-122"/>
            </a:endParaRPr>
          </a:p>
        </p:txBody>
      </p:sp>
      <p:sp>
        <p:nvSpPr>
          <p:cNvPr id="34819" name="文本框 29699"/>
          <p:cNvSpPr txBox="1"/>
          <p:nvPr/>
        </p:nvSpPr>
        <p:spPr>
          <a:xfrm>
            <a:off x="1917700" y="331788"/>
            <a:ext cx="2809875" cy="579120"/>
          </a:xfrm>
          <a:prstGeom prst="rect">
            <a:avLst/>
          </a:prstGeom>
          <a:noFill/>
          <a:ln w="9525">
            <a:noFill/>
          </a:ln>
        </p:spPr>
        <p:txBody>
          <a:bodyPr anchor="t">
            <a:spAutoFit/>
          </a:bodyPr>
          <a:p>
            <a:pPr lvl="0" algn="l"/>
            <a:r>
              <a:rPr lang="en-US" altLang="x-none" sz="3200" dirty="0">
                <a:latin typeface="Arial" panose="020B0604020202020204" pitchFamily="34" charset="0"/>
                <a:ea typeface="宋体" panose="02010600030101010101" pitchFamily="2" charset="-122"/>
              </a:rPr>
              <a:t>2</a:t>
            </a:r>
            <a:r>
              <a:rPr lang="zh-CN" altLang="en-US" sz="3200" dirty="0">
                <a:latin typeface="Arial" panose="020B0604020202020204" pitchFamily="34" charset="0"/>
                <a:ea typeface="宋体" panose="02010600030101010101" pitchFamily="2" charset="-122"/>
              </a:rPr>
              <a:t>、合同订立</a:t>
            </a:r>
            <a:endParaRPr lang="zh-CN" altLang="en-US" sz="3200" dirty="0">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577" name="Group 3"/>
          <p:cNvGrpSpPr/>
          <p:nvPr/>
        </p:nvGrpSpPr>
        <p:grpSpPr>
          <a:xfrm>
            <a:off x="1992313" y="1916113"/>
            <a:ext cx="647700" cy="649287"/>
            <a:chOff x="0" y="0"/>
            <a:chExt cx="1440" cy="448"/>
          </a:xfrm>
        </p:grpSpPr>
        <p:sp>
          <p:nvSpPr>
            <p:cNvPr id="24578" name="Freeform 4"/>
            <p:cNvSpPr/>
            <p:nvPr/>
          </p:nvSpPr>
          <p:spPr>
            <a:xfrm>
              <a:off x="85" y="258"/>
              <a:ext cx="1270" cy="190"/>
            </a:xfrm>
            <a:custGeom>
              <a:avLst/>
              <a:gdLst/>
              <a:ahLst/>
              <a:cxnLst>
                <a:cxn ang="0">
                  <a:pos x="1270" y="190"/>
                </a:cxn>
                <a:cxn ang="0">
                  <a:pos x="1265" y="188"/>
                </a:cxn>
                <a:cxn ang="0">
                  <a:pos x="1247" y="185"/>
                </a:cxn>
                <a:cxn ang="0">
                  <a:pos x="1218" y="181"/>
                </a:cxn>
                <a:cxn ang="0">
                  <a:pos x="1177" y="175"/>
                </a:cxn>
                <a:cxn ang="0">
                  <a:pos x="1125" y="167"/>
                </a:cxn>
                <a:cxn ang="0">
                  <a:pos x="1064" y="160"/>
                </a:cxn>
                <a:cxn ang="0">
                  <a:pos x="993" y="154"/>
                </a:cxn>
                <a:cxn ang="0">
                  <a:pos x="914" y="148"/>
                </a:cxn>
                <a:cxn ang="0">
                  <a:pos x="828" y="143"/>
                </a:cxn>
                <a:cxn ang="0">
                  <a:pos x="733" y="139"/>
                </a:cxn>
                <a:cxn ang="0">
                  <a:pos x="630" y="139"/>
                </a:cxn>
                <a:cxn ang="0">
                  <a:pos x="528" y="139"/>
                </a:cxn>
                <a:cxn ang="0">
                  <a:pos x="435" y="143"/>
                </a:cxn>
                <a:cxn ang="0">
                  <a:pos x="349" y="148"/>
                </a:cxn>
                <a:cxn ang="0">
                  <a:pos x="270" y="154"/>
                </a:cxn>
                <a:cxn ang="0">
                  <a:pos x="202" y="160"/>
                </a:cxn>
                <a:cxn ang="0">
                  <a:pos x="143" y="167"/>
                </a:cxn>
                <a:cxn ang="0">
                  <a:pos x="93" y="175"/>
                </a:cxn>
                <a:cxn ang="0">
                  <a:pos x="52" y="181"/>
                </a:cxn>
                <a:cxn ang="0">
                  <a:pos x="23" y="185"/>
                </a:cxn>
                <a:cxn ang="0">
                  <a:pos x="7" y="188"/>
                </a:cxn>
                <a:cxn ang="0">
                  <a:pos x="0" y="190"/>
                </a:cxn>
                <a:cxn ang="0">
                  <a:pos x="0" y="47"/>
                </a:cxn>
                <a:cxn ang="0">
                  <a:pos x="635" y="0"/>
                </a:cxn>
                <a:cxn ang="0">
                  <a:pos x="1270" y="47"/>
                </a:cxn>
                <a:cxn ang="0">
                  <a:pos x="1270" y="190"/>
                </a:cxn>
                <a:cxn ang="0">
                  <a:pos x="1270" y="190"/>
                </a:cxn>
              </a:cxnLst>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CC99FF"/>
            </a:solidFill>
            <a:ln w="9525">
              <a:noFill/>
            </a:ln>
          </p:spPr>
          <p:txBody>
            <a:bodyPr/>
            <a:p>
              <a:endParaRPr lang="zh-CN" altLang="en-US"/>
            </a:p>
          </p:txBody>
        </p:sp>
        <p:sp>
          <p:nvSpPr>
            <p:cNvPr id="22532" name="Rectangle 5"/>
            <p:cNvSpPr/>
            <p:nvPr/>
          </p:nvSpPr>
          <p:spPr>
            <a:xfrm>
              <a:off x="0" y="0"/>
              <a:ext cx="1440" cy="393"/>
            </a:xfrm>
            <a:prstGeom prst="rect">
              <a:avLst/>
            </a:prstGeom>
            <a:solidFill>
              <a:srgbClr val="CC99FF"/>
            </a:solidFill>
            <a:ln w="9525">
              <a:noFill/>
              <a:miter/>
            </a:ln>
          </p:spPr>
          <p:txBody>
            <a:bodyPr wrap="none" anchor="ctr"/>
            <a:p>
              <a:pPr lvl="0" algn="ctr" eaLnBrk="0" fontAlgn="base" hangingPunct="0"/>
              <a:r>
                <a:rPr lang="en-US" altLang="x-none" sz="2400" b="1" strike="noStrike" noProof="1" dirty="0">
                  <a:solidFill>
                    <a:srgbClr val="000000"/>
                  </a:solidFill>
                  <a:effectLst>
                    <a:outerShdw blurRad="38100" dist="38100" dir="2700000">
                      <a:srgbClr val="FFFFFF"/>
                    </a:outerShdw>
                  </a:effectLst>
                  <a:latin typeface="Arial" panose="020B0604020202020204" pitchFamily="34" charset="0"/>
                  <a:ea typeface="Gulim" panose="020B0600000101010101" pitchFamily="2" charset="-127"/>
                  <a:cs typeface="+mn-ea"/>
                </a:rPr>
                <a:t>1</a:t>
              </a:r>
              <a:endParaRPr lang="en-US" altLang="x-none" sz="2400" b="1" strike="noStrike" noProof="1" dirty="0">
                <a:solidFill>
                  <a:srgbClr val="000000"/>
                </a:solidFill>
                <a:effectLst>
                  <a:outerShdw blurRad="38100" dist="38100" dir="2700000">
                    <a:srgbClr val="FFFFFF"/>
                  </a:outerShdw>
                </a:effectLst>
                <a:latin typeface="Arial" panose="020B0604020202020204" pitchFamily="34" charset="0"/>
                <a:ea typeface="Gulim" panose="020B0600000101010101" pitchFamily="2" charset="-127"/>
              </a:endParaRPr>
            </a:p>
          </p:txBody>
        </p:sp>
      </p:grpSp>
      <p:grpSp>
        <p:nvGrpSpPr>
          <p:cNvPr id="24580" name="Group 9"/>
          <p:cNvGrpSpPr/>
          <p:nvPr/>
        </p:nvGrpSpPr>
        <p:grpSpPr>
          <a:xfrm>
            <a:off x="1992313" y="3017838"/>
            <a:ext cx="647700" cy="627062"/>
            <a:chOff x="0" y="0"/>
            <a:chExt cx="1440" cy="448"/>
          </a:xfrm>
        </p:grpSpPr>
        <p:sp>
          <p:nvSpPr>
            <p:cNvPr id="24581" name="Freeform 10"/>
            <p:cNvSpPr/>
            <p:nvPr/>
          </p:nvSpPr>
          <p:spPr>
            <a:xfrm>
              <a:off x="85" y="258"/>
              <a:ext cx="1270" cy="190"/>
            </a:xfrm>
            <a:custGeom>
              <a:avLst/>
              <a:gdLst/>
              <a:ahLst/>
              <a:cxnLst>
                <a:cxn ang="0">
                  <a:pos x="1270" y="190"/>
                </a:cxn>
                <a:cxn ang="0">
                  <a:pos x="1265" y="188"/>
                </a:cxn>
                <a:cxn ang="0">
                  <a:pos x="1247" y="185"/>
                </a:cxn>
                <a:cxn ang="0">
                  <a:pos x="1218" y="181"/>
                </a:cxn>
                <a:cxn ang="0">
                  <a:pos x="1177" y="175"/>
                </a:cxn>
                <a:cxn ang="0">
                  <a:pos x="1125" y="167"/>
                </a:cxn>
                <a:cxn ang="0">
                  <a:pos x="1064" y="160"/>
                </a:cxn>
                <a:cxn ang="0">
                  <a:pos x="993" y="154"/>
                </a:cxn>
                <a:cxn ang="0">
                  <a:pos x="914" y="148"/>
                </a:cxn>
                <a:cxn ang="0">
                  <a:pos x="828" y="143"/>
                </a:cxn>
                <a:cxn ang="0">
                  <a:pos x="733" y="139"/>
                </a:cxn>
                <a:cxn ang="0">
                  <a:pos x="630" y="139"/>
                </a:cxn>
                <a:cxn ang="0">
                  <a:pos x="528" y="139"/>
                </a:cxn>
                <a:cxn ang="0">
                  <a:pos x="435" y="143"/>
                </a:cxn>
                <a:cxn ang="0">
                  <a:pos x="349" y="148"/>
                </a:cxn>
                <a:cxn ang="0">
                  <a:pos x="270" y="154"/>
                </a:cxn>
                <a:cxn ang="0">
                  <a:pos x="202" y="160"/>
                </a:cxn>
                <a:cxn ang="0">
                  <a:pos x="143" y="167"/>
                </a:cxn>
                <a:cxn ang="0">
                  <a:pos x="93" y="175"/>
                </a:cxn>
                <a:cxn ang="0">
                  <a:pos x="52" y="181"/>
                </a:cxn>
                <a:cxn ang="0">
                  <a:pos x="23" y="185"/>
                </a:cxn>
                <a:cxn ang="0">
                  <a:pos x="7" y="188"/>
                </a:cxn>
                <a:cxn ang="0">
                  <a:pos x="0" y="190"/>
                </a:cxn>
                <a:cxn ang="0">
                  <a:pos x="0" y="47"/>
                </a:cxn>
                <a:cxn ang="0">
                  <a:pos x="635" y="0"/>
                </a:cxn>
                <a:cxn ang="0">
                  <a:pos x="1270" y="47"/>
                </a:cxn>
                <a:cxn ang="0">
                  <a:pos x="1270" y="190"/>
                </a:cxn>
                <a:cxn ang="0">
                  <a:pos x="1270" y="190"/>
                </a:cxn>
              </a:cxnLst>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9525">
              <a:noFill/>
            </a:ln>
          </p:spPr>
          <p:txBody>
            <a:bodyPr/>
            <a:p>
              <a:endParaRPr lang="zh-CN" altLang="en-US"/>
            </a:p>
          </p:txBody>
        </p:sp>
        <p:sp>
          <p:nvSpPr>
            <p:cNvPr id="22535" name="Rectangle 11"/>
            <p:cNvSpPr/>
            <p:nvPr/>
          </p:nvSpPr>
          <p:spPr>
            <a:xfrm>
              <a:off x="0" y="0"/>
              <a:ext cx="1440" cy="393"/>
            </a:xfrm>
            <a:prstGeom prst="rect">
              <a:avLst/>
            </a:prstGeom>
            <a:solidFill>
              <a:srgbClr val="FF6600"/>
            </a:solidFill>
            <a:ln w="9525">
              <a:noFill/>
              <a:miter/>
            </a:ln>
          </p:spPr>
          <p:txBody>
            <a:bodyPr wrap="none" anchor="ctr"/>
            <a:p>
              <a:pPr lvl="0" algn="ctr" eaLnBrk="0" fontAlgn="base" hangingPunct="0"/>
              <a:r>
                <a:rPr lang="en-US" altLang="x-none" sz="2400" b="1" strike="noStrike" noProof="1" dirty="0">
                  <a:solidFill>
                    <a:srgbClr val="000000"/>
                  </a:solidFill>
                  <a:effectLst>
                    <a:outerShdw blurRad="38100" dist="38100" dir="2700000">
                      <a:srgbClr val="FFFFFF"/>
                    </a:outerShdw>
                  </a:effectLst>
                  <a:latin typeface="Arial" panose="020B0604020202020204" pitchFamily="34" charset="0"/>
                  <a:ea typeface="Gulim" panose="020B0600000101010101" pitchFamily="2" charset="-127"/>
                  <a:cs typeface="+mn-ea"/>
                </a:rPr>
                <a:t>2</a:t>
              </a:r>
              <a:endParaRPr lang="en-US" altLang="x-none" sz="2400" b="1" strike="noStrike" noProof="1" dirty="0">
                <a:solidFill>
                  <a:srgbClr val="000000"/>
                </a:solidFill>
                <a:effectLst>
                  <a:outerShdw blurRad="38100" dist="38100" dir="2700000">
                    <a:srgbClr val="FFFFFF"/>
                  </a:outerShdw>
                </a:effectLst>
                <a:latin typeface="Arial" panose="020B0604020202020204" pitchFamily="34" charset="0"/>
                <a:ea typeface="Gulim" panose="020B0600000101010101" pitchFamily="2" charset="-127"/>
              </a:endParaRPr>
            </a:p>
          </p:txBody>
        </p:sp>
      </p:grpSp>
      <p:cxnSp>
        <p:nvCxnSpPr>
          <p:cNvPr id="24583" name="AutoShape 15"/>
          <p:cNvCxnSpPr>
            <a:stCxn id="24578" idx="11"/>
            <a:endCxn id="22535" idx="0"/>
          </p:cNvCxnSpPr>
          <p:nvPr/>
        </p:nvCxnSpPr>
        <p:spPr>
          <a:xfrm>
            <a:off x="2314575" y="2490788"/>
            <a:ext cx="1588" cy="527050"/>
          </a:xfrm>
          <a:prstGeom prst="straightConnector1">
            <a:avLst/>
          </a:prstGeom>
          <a:ln w="9525" cap="flat" cmpd="sng">
            <a:solidFill>
              <a:srgbClr val="808080"/>
            </a:solidFill>
            <a:prstDash val="solid"/>
            <a:round/>
            <a:headEnd type="none" w="med" len="med"/>
            <a:tailEnd type="none" w="med" len="med"/>
          </a:ln>
        </p:spPr>
      </p:cxnSp>
      <p:cxnSp>
        <p:nvCxnSpPr>
          <p:cNvPr id="24584" name="AutoShape 17"/>
          <p:cNvCxnSpPr>
            <a:stCxn id="24581" idx="11"/>
            <a:endCxn id="22541" idx="0"/>
          </p:cNvCxnSpPr>
          <p:nvPr/>
        </p:nvCxnSpPr>
        <p:spPr>
          <a:xfrm>
            <a:off x="2314575" y="3573463"/>
            <a:ext cx="1588" cy="574675"/>
          </a:xfrm>
          <a:prstGeom prst="straightConnector1">
            <a:avLst/>
          </a:prstGeom>
          <a:ln w="9525" cap="flat" cmpd="sng">
            <a:solidFill>
              <a:srgbClr val="808080"/>
            </a:solidFill>
            <a:prstDash val="solid"/>
            <a:round/>
            <a:headEnd type="none" w="med" len="med"/>
            <a:tailEnd type="none" w="med" len="med"/>
          </a:ln>
        </p:spPr>
      </p:cxnSp>
      <p:sp>
        <p:nvSpPr>
          <p:cNvPr id="24585" name="Line 18"/>
          <p:cNvSpPr/>
          <p:nvPr/>
        </p:nvSpPr>
        <p:spPr>
          <a:xfrm>
            <a:off x="2424113" y="2636838"/>
            <a:ext cx="7704137" cy="0"/>
          </a:xfrm>
          <a:prstGeom prst="line">
            <a:avLst/>
          </a:prstGeom>
          <a:ln w="38100" cap="rnd" cmpd="sng">
            <a:solidFill>
              <a:srgbClr val="969696"/>
            </a:solidFill>
            <a:prstDash val="sysDot"/>
            <a:round/>
            <a:headEnd type="none" w="med" len="med"/>
            <a:tailEnd type="oval" w="med" len="med"/>
          </a:ln>
        </p:spPr>
        <p:txBody>
          <a:bodyPr anchor="t"/>
          <a:p>
            <a:pPr lvl="0" algn="r"/>
            <a:endParaRPr lang="zh-CN" altLang="en-US">
              <a:latin typeface="Arial" panose="020B0604020202020204" pitchFamily="34" charset="0"/>
              <a:ea typeface="宋体" panose="02010600030101010101" pitchFamily="2" charset="-122"/>
            </a:endParaRPr>
          </a:p>
        </p:txBody>
      </p:sp>
      <p:grpSp>
        <p:nvGrpSpPr>
          <p:cNvPr id="24586" name="Group 25"/>
          <p:cNvGrpSpPr/>
          <p:nvPr/>
        </p:nvGrpSpPr>
        <p:grpSpPr>
          <a:xfrm>
            <a:off x="1992313" y="4148138"/>
            <a:ext cx="647700" cy="576262"/>
            <a:chOff x="0" y="0"/>
            <a:chExt cx="1440" cy="448"/>
          </a:xfrm>
        </p:grpSpPr>
        <p:sp>
          <p:nvSpPr>
            <p:cNvPr id="24587" name="Freeform 26"/>
            <p:cNvSpPr/>
            <p:nvPr/>
          </p:nvSpPr>
          <p:spPr>
            <a:xfrm>
              <a:off x="85" y="258"/>
              <a:ext cx="1270" cy="190"/>
            </a:xfrm>
            <a:custGeom>
              <a:avLst/>
              <a:gdLst/>
              <a:ahLst/>
              <a:cxnLst>
                <a:cxn ang="0">
                  <a:pos x="1270" y="190"/>
                </a:cxn>
                <a:cxn ang="0">
                  <a:pos x="1265" y="188"/>
                </a:cxn>
                <a:cxn ang="0">
                  <a:pos x="1247" y="185"/>
                </a:cxn>
                <a:cxn ang="0">
                  <a:pos x="1218" y="181"/>
                </a:cxn>
                <a:cxn ang="0">
                  <a:pos x="1177" y="175"/>
                </a:cxn>
                <a:cxn ang="0">
                  <a:pos x="1125" y="167"/>
                </a:cxn>
                <a:cxn ang="0">
                  <a:pos x="1064" y="160"/>
                </a:cxn>
                <a:cxn ang="0">
                  <a:pos x="993" y="154"/>
                </a:cxn>
                <a:cxn ang="0">
                  <a:pos x="914" y="148"/>
                </a:cxn>
                <a:cxn ang="0">
                  <a:pos x="828" y="143"/>
                </a:cxn>
                <a:cxn ang="0">
                  <a:pos x="733" y="139"/>
                </a:cxn>
                <a:cxn ang="0">
                  <a:pos x="630" y="139"/>
                </a:cxn>
                <a:cxn ang="0">
                  <a:pos x="528" y="139"/>
                </a:cxn>
                <a:cxn ang="0">
                  <a:pos x="435" y="143"/>
                </a:cxn>
                <a:cxn ang="0">
                  <a:pos x="349" y="148"/>
                </a:cxn>
                <a:cxn ang="0">
                  <a:pos x="270" y="154"/>
                </a:cxn>
                <a:cxn ang="0">
                  <a:pos x="202" y="160"/>
                </a:cxn>
                <a:cxn ang="0">
                  <a:pos x="143" y="167"/>
                </a:cxn>
                <a:cxn ang="0">
                  <a:pos x="93" y="175"/>
                </a:cxn>
                <a:cxn ang="0">
                  <a:pos x="52" y="181"/>
                </a:cxn>
                <a:cxn ang="0">
                  <a:pos x="23" y="185"/>
                </a:cxn>
                <a:cxn ang="0">
                  <a:pos x="7" y="188"/>
                </a:cxn>
                <a:cxn ang="0">
                  <a:pos x="0" y="190"/>
                </a:cxn>
                <a:cxn ang="0">
                  <a:pos x="0" y="47"/>
                </a:cxn>
                <a:cxn ang="0">
                  <a:pos x="635" y="0"/>
                </a:cxn>
                <a:cxn ang="0">
                  <a:pos x="1270" y="47"/>
                </a:cxn>
                <a:cxn ang="0">
                  <a:pos x="1270" y="190"/>
                </a:cxn>
                <a:cxn ang="0">
                  <a:pos x="1270" y="190"/>
                </a:cxn>
              </a:cxnLst>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9525">
              <a:noFill/>
            </a:ln>
          </p:spPr>
          <p:txBody>
            <a:bodyPr/>
            <a:p>
              <a:endParaRPr lang="zh-CN" altLang="en-US"/>
            </a:p>
          </p:txBody>
        </p:sp>
        <p:sp>
          <p:nvSpPr>
            <p:cNvPr id="22541" name="Rectangle 27"/>
            <p:cNvSpPr/>
            <p:nvPr/>
          </p:nvSpPr>
          <p:spPr>
            <a:xfrm>
              <a:off x="0" y="0"/>
              <a:ext cx="1440" cy="393"/>
            </a:xfrm>
            <a:prstGeom prst="rect">
              <a:avLst/>
            </a:prstGeom>
            <a:solidFill>
              <a:srgbClr val="FF99CC"/>
            </a:solidFill>
            <a:ln w="9525">
              <a:noFill/>
              <a:miter/>
            </a:ln>
          </p:spPr>
          <p:txBody>
            <a:bodyPr wrap="none" anchor="ctr"/>
            <a:p>
              <a:pPr lvl="0" algn="ctr" eaLnBrk="0" fontAlgn="base" hangingPunct="0"/>
              <a:r>
                <a:rPr lang="en-US" altLang="x-none" sz="2400" b="1" strike="noStrike" noProof="1" dirty="0">
                  <a:solidFill>
                    <a:srgbClr val="000000"/>
                  </a:solidFill>
                  <a:effectLst>
                    <a:outerShdw blurRad="38100" dist="38100" dir="2700000">
                      <a:srgbClr val="FFFFFF"/>
                    </a:outerShdw>
                  </a:effectLst>
                  <a:latin typeface="Arial" panose="020B0604020202020204" pitchFamily="34" charset="0"/>
                  <a:ea typeface="Gulim" panose="020B0600000101010101" pitchFamily="2" charset="-127"/>
                  <a:cs typeface="+mn-ea"/>
                </a:rPr>
                <a:t>3</a:t>
              </a:r>
              <a:endParaRPr lang="en-US" altLang="x-none" sz="2400" b="1" strike="noStrike" noProof="1" dirty="0">
                <a:solidFill>
                  <a:srgbClr val="000000"/>
                </a:solidFill>
                <a:effectLst>
                  <a:outerShdw blurRad="38100" dist="38100" dir="2700000">
                    <a:srgbClr val="FFFFFF"/>
                  </a:outerShdw>
                </a:effectLst>
                <a:latin typeface="Arial" panose="020B0604020202020204" pitchFamily="34" charset="0"/>
                <a:ea typeface="Gulim" panose="020B0600000101010101" pitchFamily="2" charset="-127"/>
              </a:endParaRPr>
            </a:p>
          </p:txBody>
        </p:sp>
      </p:grpSp>
      <p:grpSp>
        <p:nvGrpSpPr>
          <p:cNvPr id="24589" name="Group 32"/>
          <p:cNvGrpSpPr/>
          <p:nvPr/>
        </p:nvGrpSpPr>
        <p:grpSpPr>
          <a:xfrm>
            <a:off x="2424113" y="3214688"/>
            <a:ext cx="7704137" cy="579437"/>
            <a:chOff x="0" y="0"/>
            <a:chExt cx="4853" cy="365"/>
          </a:xfrm>
        </p:grpSpPr>
        <p:sp>
          <p:nvSpPr>
            <p:cNvPr id="24590" name="Line 33"/>
            <p:cNvSpPr/>
            <p:nvPr/>
          </p:nvSpPr>
          <p:spPr>
            <a:xfrm>
              <a:off x="0" y="332"/>
              <a:ext cx="4853" cy="0"/>
            </a:xfrm>
            <a:prstGeom prst="line">
              <a:avLst/>
            </a:prstGeom>
            <a:ln w="38100" cap="rnd" cmpd="sng">
              <a:solidFill>
                <a:srgbClr val="969696"/>
              </a:solidFill>
              <a:prstDash val="sysDot"/>
              <a:round/>
              <a:headEnd type="none" w="med" len="med"/>
              <a:tailEnd type="oval" w="med" len="med"/>
            </a:ln>
          </p:spPr>
          <p:txBody>
            <a:bodyPr anchor="t"/>
            <a:p>
              <a:pPr lvl="0" algn="r"/>
              <a:endParaRPr lang="zh-CN" altLang="en-US">
                <a:latin typeface="Arial" panose="020B0604020202020204" pitchFamily="34" charset="0"/>
                <a:ea typeface="宋体" panose="02010600030101010101" pitchFamily="2" charset="-122"/>
              </a:endParaRPr>
            </a:p>
          </p:txBody>
        </p:sp>
        <p:sp>
          <p:nvSpPr>
            <p:cNvPr id="24591" name="Text Box 34"/>
            <p:cNvSpPr txBox="1"/>
            <p:nvPr/>
          </p:nvSpPr>
          <p:spPr>
            <a:xfrm>
              <a:off x="109" y="0"/>
              <a:ext cx="195" cy="365"/>
            </a:xfrm>
            <a:prstGeom prst="rect">
              <a:avLst/>
            </a:prstGeom>
            <a:noFill/>
            <a:ln w="9525">
              <a:noFill/>
            </a:ln>
          </p:spPr>
          <p:txBody>
            <a:bodyPr wrap="none" anchor="t">
              <a:spAutoFit/>
            </a:bodyPr>
            <a:p>
              <a:pPr lvl="0" algn="l" eaLnBrk="0" hangingPunct="0"/>
              <a:endParaRPr lang="en-US" altLang="x-none" sz="3200" dirty="0">
                <a:latin typeface="Arial" panose="020B0604020202020204" pitchFamily="34" charset="0"/>
                <a:ea typeface="좋은 귀염둥이빼로" pitchFamily="2" charset="-127"/>
              </a:endParaRPr>
            </a:p>
          </p:txBody>
        </p:sp>
      </p:grpSp>
      <p:grpSp>
        <p:nvGrpSpPr>
          <p:cNvPr id="24592" name="Group 35"/>
          <p:cNvGrpSpPr/>
          <p:nvPr/>
        </p:nvGrpSpPr>
        <p:grpSpPr>
          <a:xfrm>
            <a:off x="2424113" y="4294188"/>
            <a:ext cx="7704137" cy="579437"/>
            <a:chOff x="0" y="0"/>
            <a:chExt cx="4853" cy="365"/>
          </a:xfrm>
        </p:grpSpPr>
        <p:sp>
          <p:nvSpPr>
            <p:cNvPr id="24593" name="Line 36"/>
            <p:cNvSpPr/>
            <p:nvPr/>
          </p:nvSpPr>
          <p:spPr>
            <a:xfrm>
              <a:off x="0" y="332"/>
              <a:ext cx="4853" cy="0"/>
            </a:xfrm>
            <a:prstGeom prst="line">
              <a:avLst/>
            </a:prstGeom>
            <a:ln w="38100" cap="rnd" cmpd="sng">
              <a:solidFill>
                <a:srgbClr val="969696"/>
              </a:solidFill>
              <a:prstDash val="sysDot"/>
              <a:round/>
              <a:headEnd type="none" w="med" len="med"/>
              <a:tailEnd type="oval" w="med" len="med"/>
            </a:ln>
          </p:spPr>
          <p:txBody>
            <a:bodyPr anchor="t"/>
            <a:p>
              <a:pPr lvl="0" algn="r"/>
              <a:endParaRPr lang="zh-CN" altLang="en-US">
                <a:latin typeface="Arial" panose="020B0604020202020204" pitchFamily="34" charset="0"/>
                <a:ea typeface="宋体" panose="02010600030101010101" pitchFamily="2" charset="-122"/>
              </a:endParaRPr>
            </a:p>
          </p:txBody>
        </p:sp>
        <p:sp>
          <p:nvSpPr>
            <p:cNvPr id="24594" name="Text Box 37"/>
            <p:cNvSpPr txBox="1"/>
            <p:nvPr/>
          </p:nvSpPr>
          <p:spPr>
            <a:xfrm>
              <a:off x="109" y="0"/>
              <a:ext cx="195" cy="365"/>
            </a:xfrm>
            <a:prstGeom prst="rect">
              <a:avLst/>
            </a:prstGeom>
            <a:noFill/>
            <a:ln w="9525">
              <a:noFill/>
            </a:ln>
          </p:spPr>
          <p:txBody>
            <a:bodyPr wrap="none" anchor="t">
              <a:spAutoFit/>
            </a:bodyPr>
            <a:p>
              <a:pPr lvl="0" algn="l" eaLnBrk="0" hangingPunct="0"/>
              <a:endParaRPr lang="ko-KR" altLang="en-US" sz="3200" dirty="0">
                <a:latin typeface="Arial" panose="020B0604020202020204" pitchFamily="34" charset="0"/>
                <a:ea typeface="좋은 귀염둥이빼로" pitchFamily="2" charset="-127"/>
              </a:endParaRPr>
            </a:p>
          </p:txBody>
        </p:sp>
      </p:grpSp>
      <p:cxnSp>
        <p:nvCxnSpPr>
          <p:cNvPr id="24595" name="AutoShape 41"/>
          <p:cNvCxnSpPr>
            <a:endCxn id="22551" idx="0"/>
          </p:cNvCxnSpPr>
          <p:nvPr/>
        </p:nvCxnSpPr>
        <p:spPr>
          <a:xfrm flipH="1">
            <a:off x="2316163" y="4654550"/>
            <a:ext cx="4762" cy="503238"/>
          </a:xfrm>
          <a:prstGeom prst="straightConnector1">
            <a:avLst/>
          </a:prstGeom>
          <a:ln w="9525" cap="flat" cmpd="sng">
            <a:solidFill>
              <a:srgbClr val="808080"/>
            </a:solidFill>
            <a:prstDash val="solid"/>
            <a:round/>
            <a:headEnd type="none" w="med" len="med"/>
            <a:tailEnd type="none" w="med" len="med"/>
          </a:ln>
        </p:spPr>
      </p:cxnSp>
      <p:grpSp>
        <p:nvGrpSpPr>
          <p:cNvPr id="24596" name="Group 42"/>
          <p:cNvGrpSpPr/>
          <p:nvPr/>
        </p:nvGrpSpPr>
        <p:grpSpPr>
          <a:xfrm>
            <a:off x="1992313" y="5157788"/>
            <a:ext cx="647700" cy="576262"/>
            <a:chOff x="0" y="0"/>
            <a:chExt cx="1440" cy="448"/>
          </a:xfrm>
        </p:grpSpPr>
        <p:sp>
          <p:nvSpPr>
            <p:cNvPr id="24597" name="Freeform 43"/>
            <p:cNvSpPr/>
            <p:nvPr/>
          </p:nvSpPr>
          <p:spPr>
            <a:xfrm>
              <a:off x="85" y="258"/>
              <a:ext cx="1270" cy="190"/>
            </a:xfrm>
            <a:custGeom>
              <a:avLst/>
              <a:gdLst/>
              <a:ahLst/>
              <a:cxnLst>
                <a:cxn ang="0">
                  <a:pos x="1270" y="190"/>
                </a:cxn>
                <a:cxn ang="0">
                  <a:pos x="1265" y="188"/>
                </a:cxn>
                <a:cxn ang="0">
                  <a:pos x="1247" y="185"/>
                </a:cxn>
                <a:cxn ang="0">
                  <a:pos x="1218" y="181"/>
                </a:cxn>
                <a:cxn ang="0">
                  <a:pos x="1177" y="175"/>
                </a:cxn>
                <a:cxn ang="0">
                  <a:pos x="1125" y="167"/>
                </a:cxn>
                <a:cxn ang="0">
                  <a:pos x="1064" y="160"/>
                </a:cxn>
                <a:cxn ang="0">
                  <a:pos x="993" y="154"/>
                </a:cxn>
                <a:cxn ang="0">
                  <a:pos x="914" y="148"/>
                </a:cxn>
                <a:cxn ang="0">
                  <a:pos x="828" y="143"/>
                </a:cxn>
                <a:cxn ang="0">
                  <a:pos x="733" y="139"/>
                </a:cxn>
                <a:cxn ang="0">
                  <a:pos x="630" y="139"/>
                </a:cxn>
                <a:cxn ang="0">
                  <a:pos x="528" y="139"/>
                </a:cxn>
                <a:cxn ang="0">
                  <a:pos x="435" y="143"/>
                </a:cxn>
                <a:cxn ang="0">
                  <a:pos x="349" y="148"/>
                </a:cxn>
                <a:cxn ang="0">
                  <a:pos x="270" y="154"/>
                </a:cxn>
                <a:cxn ang="0">
                  <a:pos x="202" y="160"/>
                </a:cxn>
                <a:cxn ang="0">
                  <a:pos x="143" y="167"/>
                </a:cxn>
                <a:cxn ang="0">
                  <a:pos x="93" y="175"/>
                </a:cxn>
                <a:cxn ang="0">
                  <a:pos x="52" y="181"/>
                </a:cxn>
                <a:cxn ang="0">
                  <a:pos x="23" y="185"/>
                </a:cxn>
                <a:cxn ang="0">
                  <a:pos x="7" y="188"/>
                </a:cxn>
                <a:cxn ang="0">
                  <a:pos x="0" y="190"/>
                </a:cxn>
                <a:cxn ang="0">
                  <a:pos x="0" y="47"/>
                </a:cxn>
                <a:cxn ang="0">
                  <a:pos x="635" y="0"/>
                </a:cxn>
                <a:cxn ang="0">
                  <a:pos x="1270" y="47"/>
                </a:cxn>
                <a:cxn ang="0">
                  <a:pos x="1270" y="190"/>
                </a:cxn>
                <a:cxn ang="0">
                  <a:pos x="1270" y="190"/>
                </a:cxn>
              </a:cxnLst>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9525">
              <a:noFill/>
            </a:ln>
          </p:spPr>
          <p:txBody>
            <a:bodyPr/>
            <a:p>
              <a:endParaRPr lang="zh-CN" altLang="en-US"/>
            </a:p>
          </p:txBody>
        </p:sp>
        <p:sp>
          <p:nvSpPr>
            <p:cNvPr id="22551" name="Rectangle 44"/>
            <p:cNvSpPr/>
            <p:nvPr/>
          </p:nvSpPr>
          <p:spPr>
            <a:xfrm>
              <a:off x="0" y="0"/>
              <a:ext cx="1440" cy="393"/>
            </a:xfrm>
            <a:prstGeom prst="rect">
              <a:avLst/>
            </a:prstGeom>
            <a:solidFill>
              <a:srgbClr val="81F353"/>
            </a:solidFill>
            <a:ln w="9525">
              <a:noFill/>
              <a:miter/>
            </a:ln>
          </p:spPr>
          <p:txBody>
            <a:bodyPr wrap="none" anchor="ctr"/>
            <a:p>
              <a:pPr lvl="0" algn="ctr" eaLnBrk="0" fontAlgn="base" hangingPunct="0"/>
              <a:r>
                <a:rPr lang="en-US" altLang="x-none" sz="2400" b="1" strike="noStrike" noProof="1" dirty="0">
                  <a:solidFill>
                    <a:srgbClr val="000000"/>
                  </a:solidFill>
                  <a:effectLst>
                    <a:outerShdw blurRad="38100" dist="38100" dir="2700000">
                      <a:srgbClr val="FFFFFF"/>
                    </a:outerShdw>
                  </a:effectLst>
                  <a:latin typeface="Arial" panose="020B0604020202020204" pitchFamily="34" charset="0"/>
                  <a:ea typeface="Gulim" panose="020B0600000101010101" pitchFamily="2" charset="-127"/>
                  <a:cs typeface="+mn-ea"/>
                </a:rPr>
                <a:t>4</a:t>
              </a:r>
              <a:endParaRPr lang="en-US" altLang="x-none" sz="2400" b="1" strike="noStrike" noProof="1" dirty="0">
                <a:solidFill>
                  <a:srgbClr val="000000"/>
                </a:solidFill>
                <a:effectLst>
                  <a:outerShdw blurRad="38100" dist="38100" dir="2700000">
                    <a:srgbClr val="FFFFFF"/>
                  </a:outerShdw>
                </a:effectLst>
                <a:latin typeface="Arial" panose="020B0604020202020204" pitchFamily="34" charset="0"/>
                <a:ea typeface="Gulim" panose="020B0600000101010101" pitchFamily="2" charset="-127"/>
              </a:endParaRPr>
            </a:p>
          </p:txBody>
        </p:sp>
      </p:grpSp>
      <p:grpSp>
        <p:nvGrpSpPr>
          <p:cNvPr id="24599" name="Group 48"/>
          <p:cNvGrpSpPr/>
          <p:nvPr/>
        </p:nvGrpSpPr>
        <p:grpSpPr>
          <a:xfrm>
            <a:off x="2352675" y="5297488"/>
            <a:ext cx="7704138" cy="579437"/>
            <a:chOff x="0" y="0"/>
            <a:chExt cx="4853" cy="365"/>
          </a:xfrm>
        </p:grpSpPr>
        <p:sp>
          <p:nvSpPr>
            <p:cNvPr id="24600" name="Line 49"/>
            <p:cNvSpPr/>
            <p:nvPr/>
          </p:nvSpPr>
          <p:spPr>
            <a:xfrm>
              <a:off x="0" y="335"/>
              <a:ext cx="4853" cy="0"/>
            </a:xfrm>
            <a:prstGeom prst="line">
              <a:avLst/>
            </a:prstGeom>
            <a:ln w="38100" cap="rnd" cmpd="sng">
              <a:solidFill>
                <a:srgbClr val="969696"/>
              </a:solidFill>
              <a:prstDash val="sysDot"/>
              <a:round/>
              <a:headEnd type="none" w="med" len="med"/>
              <a:tailEnd type="oval" w="med" len="med"/>
            </a:ln>
          </p:spPr>
          <p:txBody>
            <a:bodyPr anchor="t"/>
            <a:p>
              <a:pPr lvl="0" algn="r"/>
              <a:endParaRPr lang="zh-CN" altLang="en-US">
                <a:latin typeface="Arial" panose="020B0604020202020204" pitchFamily="34" charset="0"/>
                <a:ea typeface="宋体" panose="02010600030101010101" pitchFamily="2" charset="-122"/>
              </a:endParaRPr>
            </a:p>
          </p:txBody>
        </p:sp>
        <p:sp>
          <p:nvSpPr>
            <p:cNvPr id="24601" name="Text Box 50"/>
            <p:cNvSpPr txBox="1"/>
            <p:nvPr/>
          </p:nvSpPr>
          <p:spPr>
            <a:xfrm>
              <a:off x="109" y="0"/>
              <a:ext cx="186" cy="365"/>
            </a:xfrm>
            <a:prstGeom prst="rect">
              <a:avLst/>
            </a:prstGeom>
            <a:noFill/>
            <a:ln w="9525">
              <a:noFill/>
            </a:ln>
          </p:spPr>
          <p:txBody>
            <a:bodyPr wrap="none" anchor="t">
              <a:spAutoFit/>
            </a:bodyPr>
            <a:p>
              <a:pPr lvl="0" algn="l" eaLnBrk="0" hangingPunct="0"/>
              <a:r>
                <a:rPr lang="ko-KR" altLang="en-US" sz="3200" dirty="0">
                  <a:latin typeface="Arial" panose="020B0604020202020204" pitchFamily="34" charset="0"/>
                  <a:ea typeface="좋은 귀염둥이빼로" pitchFamily="2" charset="-127"/>
                </a:rPr>
                <a:t> </a:t>
              </a:r>
              <a:endParaRPr lang="ko-KR" altLang="en-US" sz="3200" dirty="0">
                <a:latin typeface="Arial" panose="020B0604020202020204" pitchFamily="34" charset="0"/>
                <a:ea typeface="좋은 귀염둥이빼로" pitchFamily="2" charset="-127"/>
              </a:endParaRPr>
            </a:p>
          </p:txBody>
        </p:sp>
      </p:grpSp>
      <p:sp>
        <p:nvSpPr>
          <p:cNvPr id="24602" name="文本框 22554"/>
          <p:cNvSpPr txBox="1"/>
          <p:nvPr/>
        </p:nvSpPr>
        <p:spPr>
          <a:xfrm>
            <a:off x="3482975" y="2060575"/>
            <a:ext cx="2316480" cy="457200"/>
          </a:xfrm>
          <a:prstGeom prst="rect">
            <a:avLst/>
          </a:prstGeom>
          <a:noFill/>
          <a:ln w="9525">
            <a:noFill/>
          </a:ln>
        </p:spPr>
        <p:txBody>
          <a:bodyPr wrap="none" anchor="t">
            <a:spAutoFit/>
          </a:bodyPr>
          <a:p>
            <a:pPr lvl="0" algn="l"/>
            <a:r>
              <a:rPr lang="zh-CN" altLang="en-US" sz="2400" dirty="0">
                <a:latin typeface="Arial" panose="020B0604020202020204" pitchFamily="34" charset="0"/>
                <a:ea typeface="宋体" panose="02010600030101010101" pitchFamily="2" charset="-122"/>
              </a:rPr>
              <a:t>合同订立的形式</a:t>
            </a:r>
            <a:endParaRPr lang="zh-CN" altLang="en-US" sz="2400" dirty="0">
              <a:latin typeface="Arial" panose="020B0604020202020204" pitchFamily="34" charset="0"/>
              <a:ea typeface="宋体" panose="02010600030101010101" pitchFamily="2" charset="-122"/>
            </a:endParaRPr>
          </a:p>
        </p:txBody>
      </p:sp>
      <p:sp>
        <p:nvSpPr>
          <p:cNvPr id="24603" name="文本框 22555"/>
          <p:cNvSpPr txBox="1"/>
          <p:nvPr/>
        </p:nvSpPr>
        <p:spPr>
          <a:xfrm>
            <a:off x="3503613" y="3063875"/>
            <a:ext cx="2316480" cy="457200"/>
          </a:xfrm>
          <a:prstGeom prst="rect">
            <a:avLst/>
          </a:prstGeom>
          <a:noFill/>
          <a:ln w="9525">
            <a:noFill/>
          </a:ln>
        </p:spPr>
        <p:txBody>
          <a:bodyPr wrap="none" anchor="t">
            <a:spAutoFit/>
          </a:bodyPr>
          <a:p>
            <a:pPr lvl="0" algn="l"/>
            <a:r>
              <a:rPr lang="zh-CN" altLang="en-US" sz="2400" dirty="0">
                <a:latin typeface="Arial" panose="020B0604020202020204" pitchFamily="34" charset="0"/>
                <a:ea typeface="宋体" panose="02010600030101010101" pitchFamily="2" charset="-122"/>
              </a:rPr>
              <a:t>合同订立的内容</a:t>
            </a:r>
            <a:endParaRPr lang="zh-CN" altLang="en-US" sz="2400" dirty="0">
              <a:latin typeface="Arial" panose="020B0604020202020204" pitchFamily="34" charset="0"/>
              <a:ea typeface="宋体" panose="02010600030101010101" pitchFamily="2" charset="-122"/>
            </a:endParaRPr>
          </a:p>
        </p:txBody>
      </p:sp>
      <p:sp>
        <p:nvSpPr>
          <p:cNvPr id="24604" name="文本框 22556"/>
          <p:cNvSpPr txBox="1"/>
          <p:nvPr/>
        </p:nvSpPr>
        <p:spPr>
          <a:xfrm>
            <a:off x="3503613" y="4287838"/>
            <a:ext cx="2316480" cy="457200"/>
          </a:xfrm>
          <a:prstGeom prst="rect">
            <a:avLst/>
          </a:prstGeom>
          <a:noFill/>
          <a:ln w="9525">
            <a:noFill/>
          </a:ln>
        </p:spPr>
        <p:txBody>
          <a:bodyPr wrap="none" anchor="t">
            <a:spAutoFit/>
          </a:bodyPr>
          <a:p>
            <a:pPr lvl="0" algn="l"/>
            <a:r>
              <a:rPr lang="zh-CN" altLang="en-US" sz="2400" dirty="0">
                <a:latin typeface="Arial" panose="020B0604020202020204" pitchFamily="34" charset="0"/>
                <a:ea typeface="宋体" panose="02010600030101010101" pitchFamily="2" charset="-122"/>
              </a:rPr>
              <a:t>合同订立的过程</a:t>
            </a:r>
            <a:endParaRPr lang="zh-CN" altLang="en-US" sz="2400" dirty="0">
              <a:latin typeface="Arial" panose="020B0604020202020204" pitchFamily="34" charset="0"/>
              <a:ea typeface="宋体" panose="02010600030101010101" pitchFamily="2" charset="-122"/>
            </a:endParaRPr>
          </a:p>
        </p:txBody>
      </p:sp>
      <p:sp>
        <p:nvSpPr>
          <p:cNvPr id="24605" name="文本框 22557"/>
          <p:cNvSpPr txBox="1"/>
          <p:nvPr/>
        </p:nvSpPr>
        <p:spPr>
          <a:xfrm>
            <a:off x="3575050" y="5295900"/>
            <a:ext cx="3230880" cy="457200"/>
          </a:xfrm>
          <a:prstGeom prst="rect">
            <a:avLst/>
          </a:prstGeom>
          <a:noFill/>
          <a:ln w="9525">
            <a:noFill/>
          </a:ln>
        </p:spPr>
        <p:txBody>
          <a:bodyPr wrap="none" anchor="t">
            <a:spAutoFit/>
          </a:bodyPr>
          <a:p>
            <a:pPr lvl="0" algn="l"/>
            <a:r>
              <a:rPr lang="zh-CN" altLang="en-US" sz="2400" dirty="0">
                <a:latin typeface="Arial" panose="020B0604020202020204" pitchFamily="34" charset="0"/>
                <a:ea typeface="宋体" panose="02010600030101010101" pitchFamily="2" charset="-122"/>
              </a:rPr>
              <a:t>合同成立的时间、地点</a:t>
            </a:r>
            <a:endParaRPr lang="zh-CN" altLang="en-US" sz="2400" dirty="0">
              <a:latin typeface="Arial" panose="020B0604020202020204" pitchFamily="34" charset="0"/>
              <a:ea typeface="宋体" panose="02010600030101010101" pitchFamily="2"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标题 101377"/>
          <p:cNvSpPr>
            <a:spLocks noGrp="1"/>
          </p:cNvSpPr>
          <p:nvPr>
            <p:ph type="title"/>
          </p:nvPr>
        </p:nvSpPr>
        <p:spPr/>
        <p:txBody>
          <a:bodyPr anchor="b"/>
          <a:p>
            <a:endParaRPr dirty="0"/>
          </a:p>
        </p:txBody>
      </p:sp>
      <p:sp>
        <p:nvSpPr>
          <p:cNvPr id="101379" name="文本占位符 101378"/>
          <p:cNvSpPr>
            <a:spLocks noGrp="1"/>
          </p:cNvSpPr>
          <p:nvPr>
            <p:ph type="body" idx="1"/>
          </p:nvPr>
        </p:nvSpPr>
        <p:spPr/>
        <p:txBody>
          <a:bodyPr/>
          <a:p>
            <a:endParaRPr lang="en-US" altLang="zh-CN" sz="4000" b="1" dirty="0">
              <a:solidFill>
                <a:srgbClr val="006600"/>
              </a:solidFill>
              <a:ea typeface="隶书" panose="02010509060101010101" pitchFamily="49" charset="-122"/>
            </a:endParaRPr>
          </a:p>
          <a:p>
            <a:endParaRPr lang="en-US" altLang="zh-CN" sz="4000" b="1" dirty="0">
              <a:solidFill>
                <a:srgbClr val="006600"/>
              </a:solidFill>
              <a:ea typeface="隶书" panose="02010509060101010101" pitchFamily="49" charset="-122"/>
            </a:endParaRPr>
          </a:p>
          <a:p>
            <a:r>
              <a:rPr lang="zh-CN" altLang="en-US" sz="4000" b="1" dirty="0">
                <a:solidFill>
                  <a:srgbClr val="006600"/>
                </a:solidFill>
                <a:ea typeface="楷体_GB2312" pitchFamily="1" charset="-122"/>
              </a:rPr>
              <a:t>合同订立的程序</a:t>
            </a:r>
            <a:endParaRPr lang="zh-CN" altLang="en-US" sz="4000" b="1" dirty="0">
              <a:solidFill>
                <a:srgbClr val="006600"/>
              </a:solidFill>
              <a:ea typeface="楷体_GB2312" pitchFamily="1" charset="-122"/>
            </a:endParaRPr>
          </a:p>
          <a:p>
            <a:endParaRPr lang="zh-CN" altLang="en-US" sz="4000" b="1">
              <a:solidFill>
                <a:srgbClr val="006600"/>
              </a:solidFill>
              <a:ea typeface="隶书" panose="02010509060101010101" pitchFamily="49" charset="-122"/>
            </a:endParaRPr>
          </a:p>
        </p:txBody>
      </p:sp>
      <p:sp>
        <p:nvSpPr>
          <p:cNvPr id="101381" name="文本框 101380"/>
          <p:cNvSpPr txBox="1"/>
          <p:nvPr/>
        </p:nvSpPr>
        <p:spPr>
          <a:xfrm>
            <a:off x="2895600" y="457200"/>
            <a:ext cx="6172200" cy="822960"/>
          </a:xfrm>
          <a:prstGeom prst="rect">
            <a:avLst/>
          </a:prstGeom>
          <a:noFill/>
          <a:ln w="9525">
            <a:noFill/>
          </a:ln>
        </p:spPr>
        <p:txBody>
          <a:bodyPr>
            <a:spAutoFit/>
          </a:bodyPr>
          <a:p>
            <a:pPr marL="342900" lvl="0" indent="-342900" algn="ctr">
              <a:spcBef>
                <a:spcPct val="50000"/>
              </a:spcBef>
              <a:buClr>
                <a:schemeClr val="tx2"/>
              </a:buClr>
              <a:buSzPct val="70000"/>
              <a:buFont typeface="Wingdings" panose="05000000000000000000" pitchFamily="2" charset="2"/>
              <a:buNone/>
            </a:pPr>
            <a:endParaRPr lang="zh-CN" altLang="en-US" sz="4800" b="1" dirty="0">
              <a:solidFill>
                <a:srgbClr val="FF7C80"/>
              </a:solidFill>
              <a:latin typeface="Arial" panose="020B0604020202020204" pitchFamily="34" charset="0"/>
              <a:ea typeface="楷体_GB2312" pitchFamily="1" charset="-122"/>
            </a:endParaRPr>
          </a:p>
        </p:txBody>
      </p:sp>
      <p:sp>
        <p:nvSpPr>
          <p:cNvPr id="101382" name="左大括号 101381"/>
          <p:cNvSpPr/>
          <p:nvPr/>
        </p:nvSpPr>
        <p:spPr>
          <a:xfrm>
            <a:off x="7162800" y="2514600"/>
            <a:ext cx="304800" cy="2286000"/>
          </a:xfrm>
          <a:prstGeom prst="leftBrace">
            <a:avLst>
              <a:gd name="adj1" fmla="val 62500"/>
              <a:gd name="adj2" fmla="val 50000"/>
            </a:avLst>
          </a:prstGeom>
          <a:noFill/>
          <a:ln w="9525" cap="flat" cmpd="sng">
            <a:solidFill>
              <a:schemeClr val="tx2"/>
            </a:solidFill>
            <a:prstDash val="solid"/>
            <a:headEnd type="none" w="med" len="med"/>
            <a:tailEnd type="none" w="med" len="med"/>
          </a:ln>
        </p:spPr>
        <p:txBody>
          <a:bodyPr wrap="none" anchor="ctr"/>
          <a:p>
            <a:pPr marL="342900" lvl="0" indent="-342900" algn="ctr">
              <a:spcBef>
                <a:spcPct val="20000"/>
              </a:spcBef>
              <a:buClr>
                <a:schemeClr val="tx2"/>
              </a:buClr>
              <a:buSzPct val="70000"/>
              <a:buFont typeface="Wingdings" panose="05000000000000000000" pitchFamily="2" charset="2"/>
              <a:buChar char="l"/>
            </a:pPr>
            <a:endParaRPr sz="3000" b="1" dirty="0">
              <a:latin typeface="Arial" panose="020B0604020202020204" pitchFamily="34" charset="0"/>
              <a:ea typeface="宋体" panose="02010600030101010101" pitchFamily="2" charset="-122"/>
            </a:endParaRPr>
          </a:p>
        </p:txBody>
      </p:sp>
      <p:sp>
        <p:nvSpPr>
          <p:cNvPr id="101383" name="文本框 101382"/>
          <p:cNvSpPr txBox="1"/>
          <p:nvPr/>
        </p:nvSpPr>
        <p:spPr>
          <a:xfrm>
            <a:off x="7696200" y="2286000"/>
            <a:ext cx="1447800" cy="57912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zh-CN" altLang="en-US" sz="3200" b="1" dirty="0">
                <a:solidFill>
                  <a:srgbClr val="FF7C80"/>
                </a:solidFill>
                <a:latin typeface="Arial" panose="020B0604020202020204" pitchFamily="34" charset="0"/>
                <a:ea typeface="楷体_GB2312" pitchFamily="1" charset="-122"/>
                <a:hlinkClick r:id="rId1" action="ppaction://hlinksldjump"/>
              </a:rPr>
              <a:t>要 约</a:t>
            </a:r>
            <a:endParaRPr lang="zh-CN" altLang="en-US" sz="3200" b="1" dirty="0">
              <a:solidFill>
                <a:srgbClr val="FF7C80"/>
              </a:solidFill>
              <a:latin typeface="Arial" panose="020B0604020202020204" pitchFamily="34" charset="0"/>
              <a:ea typeface="楷体_GB2312" pitchFamily="1" charset="-122"/>
            </a:endParaRPr>
          </a:p>
        </p:txBody>
      </p:sp>
      <p:sp>
        <p:nvSpPr>
          <p:cNvPr id="101384" name="文本框 101383"/>
          <p:cNvSpPr txBox="1"/>
          <p:nvPr/>
        </p:nvSpPr>
        <p:spPr>
          <a:xfrm>
            <a:off x="7696200" y="4267200"/>
            <a:ext cx="1371600" cy="57912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zh-CN" altLang="en-US" sz="3200" b="1" dirty="0">
                <a:solidFill>
                  <a:srgbClr val="FF7C80"/>
                </a:solidFill>
                <a:latin typeface="Arial" panose="020B0604020202020204" pitchFamily="34" charset="0"/>
                <a:ea typeface="楷体_GB2312" pitchFamily="1" charset="-122"/>
              </a:rPr>
              <a:t>承 诺</a:t>
            </a:r>
            <a:endParaRPr lang="zh-CN" altLang="en-US" sz="3200" b="1" dirty="0">
              <a:solidFill>
                <a:srgbClr val="FF7C80"/>
              </a:solidFill>
              <a:latin typeface="Arial" panose="020B0604020202020204" pitchFamily="34" charset="0"/>
              <a:ea typeface="楷体_GB2312" pitchFamily="1" charset="-122"/>
            </a:endParaRPr>
          </a:p>
        </p:txBody>
      </p:sp>
      <p:sp>
        <p:nvSpPr>
          <p:cNvPr id="101385" name="文本框 101384"/>
          <p:cNvSpPr txBox="1"/>
          <p:nvPr/>
        </p:nvSpPr>
        <p:spPr>
          <a:xfrm>
            <a:off x="7772400" y="2971800"/>
            <a:ext cx="2514600" cy="100584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zh-CN" altLang="en-US" sz="2400" b="1" dirty="0">
                <a:solidFill>
                  <a:srgbClr val="9933FF"/>
                </a:solidFill>
                <a:latin typeface="Arial" panose="020B0604020202020204" pitchFamily="34" charset="0"/>
                <a:ea typeface="楷体_GB2312" pitchFamily="1" charset="-122"/>
              </a:rPr>
              <a:t>希望与他人订立</a:t>
            </a:r>
            <a:endParaRPr lang="zh-CN" altLang="en-US" sz="2400" b="1" dirty="0">
              <a:solidFill>
                <a:srgbClr val="9933FF"/>
              </a:solidFill>
              <a:latin typeface="Arial" panose="020B0604020202020204" pitchFamily="34" charset="0"/>
              <a:ea typeface="楷体_GB2312" pitchFamily="1" charset="-122"/>
            </a:endParaRPr>
          </a:p>
          <a:p>
            <a:pPr marL="342900" lvl="0" indent="-342900" algn="l">
              <a:spcBef>
                <a:spcPct val="50000"/>
              </a:spcBef>
              <a:buClr>
                <a:schemeClr val="tx2"/>
              </a:buClr>
              <a:buSzPct val="70000"/>
              <a:buFont typeface="Wingdings" panose="05000000000000000000" pitchFamily="2" charset="2"/>
              <a:buNone/>
            </a:pPr>
            <a:r>
              <a:rPr lang="zh-CN" altLang="en-US" sz="2400" b="1" dirty="0">
                <a:solidFill>
                  <a:srgbClr val="9933FF"/>
                </a:solidFill>
                <a:latin typeface="Arial" panose="020B0604020202020204" pitchFamily="34" charset="0"/>
                <a:ea typeface="楷体_GB2312" pitchFamily="1" charset="-122"/>
              </a:rPr>
              <a:t>合同的意思表示</a:t>
            </a:r>
            <a:endParaRPr lang="zh-CN" altLang="en-US" sz="2400" b="1" dirty="0">
              <a:solidFill>
                <a:srgbClr val="9933FF"/>
              </a:solidFill>
              <a:latin typeface="Arial" panose="020B0604020202020204" pitchFamily="34" charset="0"/>
              <a:ea typeface="楷体_GB2312" pitchFamily="1" charset="-122"/>
            </a:endParaRPr>
          </a:p>
        </p:txBody>
      </p:sp>
      <p:sp>
        <p:nvSpPr>
          <p:cNvPr id="101386" name="文本框 101385"/>
          <p:cNvSpPr txBox="1"/>
          <p:nvPr/>
        </p:nvSpPr>
        <p:spPr>
          <a:xfrm>
            <a:off x="7696200" y="4953000"/>
            <a:ext cx="2514600" cy="1005840"/>
          </a:xfrm>
          <a:prstGeom prst="rect">
            <a:avLst/>
          </a:prstGeom>
          <a:noFill/>
          <a:ln w="9525">
            <a:noFill/>
          </a:ln>
        </p:spPr>
        <p:txBody>
          <a:bodyPr>
            <a:spAutoFit/>
          </a:bodyPr>
          <a:p>
            <a:pPr marL="342900" lvl="0" indent="-342900" algn="ctr">
              <a:spcBef>
                <a:spcPct val="50000"/>
              </a:spcBef>
              <a:buClr>
                <a:schemeClr val="tx2"/>
              </a:buClr>
              <a:buSzPct val="70000"/>
              <a:buFont typeface="Wingdings" panose="05000000000000000000" pitchFamily="2" charset="2"/>
              <a:buNone/>
            </a:pPr>
            <a:r>
              <a:rPr lang="zh-CN" altLang="en-US" sz="2400" b="1" dirty="0">
                <a:solidFill>
                  <a:srgbClr val="9933FF"/>
                </a:solidFill>
                <a:latin typeface="Arial" panose="020B0604020202020204" pitchFamily="34" charset="0"/>
                <a:ea typeface="楷体_GB2312" pitchFamily="1" charset="-122"/>
              </a:rPr>
              <a:t>受要约人接受要</a:t>
            </a:r>
            <a:endParaRPr lang="zh-CN" altLang="en-US" sz="2400" b="1" dirty="0">
              <a:solidFill>
                <a:srgbClr val="9933FF"/>
              </a:solidFill>
              <a:latin typeface="Arial" panose="020B0604020202020204" pitchFamily="34" charset="0"/>
              <a:ea typeface="楷体_GB2312" pitchFamily="1" charset="-122"/>
            </a:endParaRPr>
          </a:p>
          <a:p>
            <a:pPr marL="342900" lvl="0" indent="-342900" algn="ctr">
              <a:spcBef>
                <a:spcPct val="50000"/>
              </a:spcBef>
              <a:buClr>
                <a:schemeClr val="tx2"/>
              </a:buClr>
              <a:buSzPct val="70000"/>
              <a:buFont typeface="Wingdings" panose="05000000000000000000" pitchFamily="2" charset="2"/>
              <a:buNone/>
            </a:pPr>
            <a:r>
              <a:rPr lang="zh-CN" altLang="en-US" sz="2400" b="1" dirty="0">
                <a:solidFill>
                  <a:srgbClr val="9933FF"/>
                </a:solidFill>
                <a:latin typeface="Arial" panose="020B0604020202020204" pitchFamily="34" charset="0"/>
                <a:ea typeface="楷体_GB2312" pitchFamily="1" charset="-122"/>
              </a:rPr>
              <a:t>约的意思表示</a:t>
            </a:r>
            <a:endParaRPr lang="zh-CN" altLang="en-US" sz="2400" b="1" dirty="0">
              <a:solidFill>
                <a:srgbClr val="9933FF"/>
              </a:solidFill>
              <a:latin typeface="Arial" panose="020B0604020202020204" pitchFamily="34" charset="0"/>
              <a:ea typeface="楷体_GB2312"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1385">
                                            <p:txEl>
                                              <p:charRg st="0" end="8"/>
                                            </p:txEl>
                                          </p:spTgt>
                                        </p:tgtEl>
                                        <p:attrNameLst>
                                          <p:attrName>style.visibility</p:attrName>
                                        </p:attrNameLst>
                                      </p:cBhvr>
                                      <p:to>
                                        <p:strVal val="visible"/>
                                      </p:to>
                                    </p:set>
                                    <p:animEffect transition="in" filter="blinds(horizontal)">
                                      <p:cBhvr>
                                        <p:cTn id="7" dur="1000"/>
                                        <p:tgtEl>
                                          <p:spTgt spid="101385">
                                            <p:txEl>
                                              <p:charRg st="0" end="8"/>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01385">
                                            <p:txEl>
                                              <p:charRg st="8" end="16"/>
                                            </p:txEl>
                                          </p:spTgt>
                                        </p:tgtEl>
                                        <p:attrNameLst>
                                          <p:attrName>style.visibility</p:attrName>
                                        </p:attrNameLst>
                                      </p:cBhvr>
                                      <p:to>
                                        <p:strVal val="visible"/>
                                      </p:to>
                                    </p:set>
                                    <p:animEffect transition="in" filter="blinds(horizontal)">
                                      <p:cBhvr>
                                        <p:cTn id="11" dur="1000"/>
                                        <p:tgtEl>
                                          <p:spTgt spid="101385">
                                            <p:txEl>
                                              <p:charRg st="8" end="1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01383">
                                            <p:txEl>
                                              <p:charRg st="0" end="4"/>
                                            </p:txEl>
                                          </p:spTgt>
                                        </p:tgtEl>
                                        <p:attrNameLst>
                                          <p:attrName>style.visibility</p:attrName>
                                        </p:attrNameLst>
                                      </p:cBhvr>
                                      <p:to>
                                        <p:strVal val="visible"/>
                                      </p:to>
                                    </p:set>
                                    <p:animEffect transition="in" filter="box(in)">
                                      <p:cBhvr>
                                        <p:cTn id="16" dur="1000"/>
                                        <p:tgtEl>
                                          <p:spTgt spid="101383">
                                            <p:txEl>
                                              <p:charRg st="0"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01379">
                                            <p:txEl>
                                              <p:charRg st="2" end="12"/>
                                            </p:txEl>
                                          </p:spTgt>
                                        </p:tgtEl>
                                        <p:attrNameLst>
                                          <p:attrName>style.visibility</p:attrName>
                                        </p:attrNameLst>
                                      </p:cBhvr>
                                      <p:to>
                                        <p:strVal val="visible"/>
                                      </p:to>
                                    </p:set>
                                    <p:animEffect transition="in" filter="blinds(horizontal)">
                                      <p:cBhvr>
                                        <p:cTn id="21" dur="1000"/>
                                        <p:tgtEl>
                                          <p:spTgt spid="101379">
                                            <p:txEl>
                                              <p:charRg st="2" end="1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01382"/>
                                        </p:tgtEl>
                                        <p:attrNameLst>
                                          <p:attrName>style.visibility</p:attrName>
                                        </p:attrNameLst>
                                      </p:cBhvr>
                                      <p:to>
                                        <p:strVal val="visible"/>
                                      </p:to>
                                    </p:set>
                                    <p:animEffect transition="in" filter="wipe(up)">
                                      <p:cBhvr>
                                        <p:cTn id="26" dur="500"/>
                                        <p:tgtEl>
                                          <p:spTgt spid="101382"/>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101384">
                                            <p:txEl>
                                              <p:charRg st="0" end="4"/>
                                            </p:txEl>
                                          </p:spTgt>
                                        </p:tgtEl>
                                        <p:attrNameLst>
                                          <p:attrName>style.visibility</p:attrName>
                                        </p:attrNameLst>
                                      </p:cBhvr>
                                      <p:to>
                                        <p:strVal val="visible"/>
                                      </p:to>
                                    </p:set>
                                    <p:animEffect transition="in" filter="diamond(in)">
                                      <p:cBhvr>
                                        <p:cTn id="31" dur="1000"/>
                                        <p:tgtEl>
                                          <p:spTgt spid="101384">
                                            <p:txEl>
                                              <p:charRg st="0"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101386">
                                            <p:txEl>
                                              <p:charRg st="0" end="8"/>
                                            </p:txEl>
                                          </p:spTgt>
                                        </p:tgtEl>
                                        <p:attrNameLst>
                                          <p:attrName>style.visibility</p:attrName>
                                        </p:attrNameLst>
                                      </p:cBhvr>
                                      <p:to>
                                        <p:strVal val="visible"/>
                                      </p:to>
                                    </p:set>
                                    <p:animEffect transition="in" filter="diamond(in)">
                                      <p:cBhvr>
                                        <p:cTn id="36" dur="1000"/>
                                        <p:tgtEl>
                                          <p:spTgt spid="101386">
                                            <p:txEl>
                                              <p:charRg st="0" end="8"/>
                                            </p:txEl>
                                          </p:spTgt>
                                        </p:tgtEl>
                                      </p:cBhvr>
                                    </p:animEffect>
                                  </p:childTnLst>
                                </p:cTn>
                              </p:par>
                            </p:childTnLst>
                          </p:cTn>
                        </p:par>
                        <p:par>
                          <p:cTn id="37" fill="hold">
                            <p:stCondLst>
                              <p:cond delay="1000"/>
                            </p:stCondLst>
                            <p:childTnLst>
                              <p:par>
                                <p:cTn id="38" presetID="8" presetClass="entr" presetSubtype="16" fill="hold" nodeType="afterEffect">
                                  <p:stCondLst>
                                    <p:cond delay="0"/>
                                  </p:stCondLst>
                                  <p:childTnLst>
                                    <p:set>
                                      <p:cBhvr>
                                        <p:cTn id="39" dur="1" fill="hold">
                                          <p:stCondLst>
                                            <p:cond delay="0"/>
                                          </p:stCondLst>
                                        </p:cTn>
                                        <p:tgtEl>
                                          <p:spTgt spid="101386">
                                            <p:txEl>
                                              <p:charRg st="8" end="15"/>
                                            </p:txEl>
                                          </p:spTgt>
                                        </p:tgtEl>
                                        <p:attrNameLst>
                                          <p:attrName>style.visibility</p:attrName>
                                        </p:attrNameLst>
                                      </p:cBhvr>
                                      <p:to>
                                        <p:strVal val="visible"/>
                                      </p:to>
                                    </p:set>
                                    <p:animEffect transition="in" filter="diamond(in)">
                                      <p:cBhvr>
                                        <p:cTn id="40" dur="1000"/>
                                        <p:tgtEl>
                                          <p:spTgt spid="101386">
                                            <p:txEl>
                                              <p:charRg st="8"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3" name="文本占位符 102402"/>
          <p:cNvSpPr>
            <a:spLocks noGrp="1"/>
          </p:cNvSpPr>
          <p:nvPr>
            <p:ph type="body" idx="1"/>
          </p:nvPr>
        </p:nvSpPr>
        <p:spPr>
          <a:xfrm>
            <a:off x="1981200" y="990600"/>
            <a:ext cx="8229600" cy="5140325"/>
          </a:xfrm>
        </p:spPr>
        <p:txBody>
          <a:bodyPr/>
          <a:p>
            <a:endParaRPr lang="en-US" altLang="zh-CN" dirty="0"/>
          </a:p>
          <a:p>
            <a:endParaRPr lang="en-US" altLang="zh-CN" dirty="0"/>
          </a:p>
          <a:p>
            <a:endParaRPr lang="en-US" altLang="zh-CN" dirty="0"/>
          </a:p>
          <a:p>
            <a:endParaRPr lang="en-US" altLang="zh-CN" dirty="0"/>
          </a:p>
          <a:p>
            <a:endParaRPr lang="en-US" altLang="zh-CN" sz="3200" b="1" dirty="0">
              <a:solidFill>
                <a:srgbClr val="666633"/>
              </a:solidFill>
              <a:ea typeface="楷体_GB2312" pitchFamily="1" charset="-122"/>
            </a:endParaRPr>
          </a:p>
        </p:txBody>
      </p:sp>
      <p:sp>
        <p:nvSpPr>
          <p:cNvPr id="102404" name="左大括号 102403"/>
          <p:cNvSpPr/>
          <p:nvPr/>
        </p:nvSpPr>
        <p:spPr>
          <a:xfrm>
            <a:off x="3352800" y="1524000"/>
            <a:ext cx="457200" cy="3962400"/>
          </a:xfrm>
          <a:prstGeom prst="leftBrace">
            <a:avLst>
              <a:gd name="adj1" fmla="val 72222"/>
              <a:gd name="adj2" fmla="val 50000"/>
            </a:avLst>
          </a:prstGeom>
          <a:noFill/>
          <a:ln w="9525" cap="flat" cmpd="sng">
            <a:solidFill>
              <a:srgbClr val="1C9040"/>
            </a:solidFill>
            <a:prstDash val="solid"/>
            <a:headEnd type="none" w="med" len="med"/>
            <a:tailEnd type="none" w="med" len="med"/>
          </a:ln>
        </p:spPr>
        <p:txBody>
          <a:bodyPr wrap="none" anchor="ctr"/>
          <a:p>
            <a:pPr marL="342900" lvl="0" indent="-342900" algn="ctr">
              <a:spcBef>
                <a:spcPct val="20000"/>
              </a:spcBef>
              <a:buClr>
                <a:schemeClr val="tx2"/>
              </a:buClr>
              <a:buSzPct val="70000"/>
              <a:buFont typeface="Wingdings" panose="05000000000000000000" pitchFamily="2" charset="2"/>
              <a:buChar char="l"/>
            </a:pPr>
            <a:endParaRPr sz="3000" b="1" dirty="0">
              <a:latin typeface="Arial" panose="020B0604020202020204" pitchFamily="34" charset="0"/>
              <a:ea typeface="宋体" panose="02010600030101010101" pitchFamily="2" charset="-122"/>
            </a:endParaRPr>
          </a:p>
        </p:txBody>
      </p:sp>
      <p:sp>
        <p:nvSpPr>
          <p:cNvPr id="102406" name="文本框 102405"/>
          <p:cNvSpPr txBox="1"/>
          <p:nvPr/>
        </p:nvSpPr>
        <p:spPr>
          <a:xfrm>
            <a:off x="3962400" y="1066800"/>
            <a:ext cx="2133600" cy="54864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Char char="l"/>
            </a:pPr>
            <a:r>
              <a:rPr lang="zh-CN" altLang="en-US" sz="3000" b="1" dirty="0">
                <a:solidFill>
                  <a:srgbClr val="FF7C80"/>
                </a:solidFill>
                <a:latin typeface="Arial" panose="020B0604020202020204" pitchFamily="34" charset="0"/>
                <a:ea typeface="楷体_GB2312" pitchFamily="1" charset="-122"/>
                <a:hlinkClick r:id="rId1" action="ppaction://hlinksldjump"/>
              </a:rPr>
              <a:t>构成要件</a:t>
            </a:r>
            <a:endParaRPr lang="zh-CN" altLang="en-US" sz="3000" b="1" dirty="0">
              <a:solidFill>
                <a:srgbClr val="FF7C80"/>
              </a:solidFill>
              <a:latin typeface="Arial" panose="020B0604020202020204" pitchFamily="34" charset="0"/>
              <a:ea typeface="楷体_GB2312" pitchFamily="1" charset="-122"/>
            </a:endParaRPr>
          </a:p>
        </p:txBody>
      </p:sp>
      <p:sp>
        <p:nvSpPr>
          <p:cNvPr id="102407" name="文本框 102406"/>
          <p:cNvSpPr txBox="1"/>
          <p:nvPr/>
        </p:nvSpPr>
        <p:spPr>
          <a:xfrm>
            <a:off x="3962400" y="1981200"/>
            <a:ext cx="3505200" cy="54864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Char char="l"/>
            </a:pPr>
            <a:r>
              <a:rPr lang="zh-CN" altLang="en-US" sz="3000" b="1" dirty="0">
                <a:solidFill>
                  <a:srgbClr val="FF7C80"/>
                </a:solidFill>
                <a:latin typeface="Arial" panose="020B0604020202020204" pitchFamily="34" charset="0"/>
                <a:ea typeface="楷体_GB2312" pitchFamily="1" charset="-122"/>
                <a:hlinkClick r:id="rId2" action="ppaction://hlinksldjump"/>
              </a:rPr>
              <a:t>要约与</a:t>
            </a:r>
            <a:r>
              <a:rPr lang="zh-CN" altLang="en-US" sz="3000" b="1" u="sng" dirty="0">
                <a:solidFill>
                  <a:srgbClr val="FF7C80"/>
                </a:solidFill>
                <a:latin typeface="Arial" panose="020B0604020202020204" pitchFamily="34" charset="0"/>
                <a:ea typeface="楷体_GB2312" pitchFamily="1" charset="-122"/>
                <a:hlinkClick r:id="rId2" action="ppaction://hlinksldjump"/>
              </a:rPr>
              <a:t>要约邀请</a:t>
            </a:r>
            <a:endParaRPr lang="zh-CN" altLang="en-US" sz="3000" b="1" u="sng" dirty="0">
              <a:solidFill>
                <a:srgbClr val="FF7C80"/>
              </a:solidFill>
              <a:latin typeface="Arial" panose="020B0604020202020204" pitchFamily="34" charset="0"/>
              <a:ea typeface="楷体_GB2312" pitchFamily="1" charset="-122"/>
            </a:endParaRPr>
          </a:p>
        </p:txBody>
      </p:sp>
      <p:sp>
        <p:nvSpPr>
          <p:cNvPr id="102408" name="文本框 102407"/>
          <p:cNvSpPr txBox="1"/>
          <p:nvPr/>
        </p:nvSpPr>
        <p:spPr>
          <a:xfrm>
            <a:off x="2362200" y="2667000"/>
            <a:ext cx="1066800" cy="131064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Char char="l"/>
            </a:pPr>
            <a:r>
              <a:rPr lang="zh-CN" altLang="en-US" sz="4000" b="1" dirty="0">
                <a:solidFill>
                  <a:srgbClr val="666633"/>
                </a:solidFill>
                <a:latin typeface="Arial" panose="020B0604020202020204" pitchFamily="34" charset="0"/>
                <a:ea typeface="宋体" panose="02010600030101010101" pitchFamily="2" charset="-122"/>
              </a:rPr>
              <a:t>要约</a:t>
            </a:r>
            <a:endParaRPr lang="zh-CN" altLang="en-US" sz="4000" b="1" dirty="0">
              <a:solidFill>
                <a:srgbClr val="666633"/>
              </a:solidFill>
              <a:latin typeface="Arial" panose="020B0604020202020204" pitchFamily="34" charset="0"/>
              <a:ea typeface="宋体" panose="02010600030101010101" pitchFamily="2" charset="-122"/>
            </a:endParaRPr>
          </a:p>
        </p:txBody>
      </p:sp>
      <p:sp>
        <p:nvSpPr>
          <p:cNvPr id="102409" name="文本框 102408"/>
          <p:cNvSpPr txBox="1"/>
          <p:nvPr/>
        </p:nvSpPr>
        <p:spPr>
          <a:xfrm>
            <a:off x="3962400" y="3200400"/>
            <a:ext cx="3124200" cy="54864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Char char="l"/>
            </a:pPr>
            <a:r>
              <a:rPr lang="zh-CN" altLang="en-US" sz="3000" b="1" dirty="0">
                <a:solidFill>
                  <a:srgbClr val="FF7C80"/>
                </a:solidFill>
                <a:latin typeface="Arial" panose="020B0604020202020204" pitchFamily="34" charset="0"/>
                <a:ea typeface="楷体_GB2312" pitchFamily="1" charset="-122"/>
              </a:rPr>
              <a:t>要约的生效</a:t>
            </a:r>
            <a:endParaRPr lang="zh-CN" altLang="en-US" sz="3000" b="1" dirty="0">
              <a:solidFill>
                <a:srgbClr val="FF7C80"/>
              </a:solidFill>
              <a:latin typeface="Arial" panose="020B0604020202020204" pitchFamily="34" charset="0"/>
              <a:ea typeface="楷体_GB2312" pitchFamily="1" charset="-122"/>
            </a:endParaRPr>
          </a:p>
        </p:txBody>
      </p:sp>
      <p:sp>
        <p:nvSpPr>
          <p:cNvPr id="102410" name="文本框 102409"/>
          <p:cNvSpPr txBox="1"/>
          <p:nvPr/>
        </p:nvSpPr>
        <p:spPr>
          <a:xfrm>
            <a:off x="3886200" y="4191000"/>
            <a:ext cx="4038600" cy="54864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Char char="l"/>
            </a:pPr>
            <a:r>
              <a:rPr lang="zh-CN" altLang="en-US" sz="3000" b="1" dirty="0">
                <a:solidFill>
                  <a:srgbClr val="FF7C80"/>
                </a:solidFill>
                <a:latin typeface="Arial" panose="020B0604020202020204" pitchFamily="34" charset="0"/>
                <a:ea typeface="楷体_GB2312" pitchFamily="1" charset="-122"/>
              </a:rPr>
              <a:t>要约的撤回与撤销</a:t>
            </a:r>
            <a:endParaRPr lang="zh-CN" altLang="en-US" sz="3000" b="1" dirty="0">
              <a:solidFill>
                <a:srgbClr val="FF7C80"/>
              </a:solidFill>
              <a:latin typeface="Arial" panose="020B0604020202020204" pitchFamily="34" charset="0"/>
              <a:ea typeface="楷体_GB2312" pitchFamily="1" charset="-122"/>
            </a:endParaRPr>
          </a:p>
        </p:txBody>
      </p:sp>
      <p:sp>
        <p:nvSpPr>
          <p:cNvPr id="102411" name="文本框 102410"/>
          <p:cNvSpPr txBox="1"/>
          <p:nvPr/>
        </p:nvSpPr>
        <p:spPr>
          <a:xfrm>
            <a:off x="6553200" y="1066800"/>
            <a:ext cx="2286000" cy="54864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Char char="l"/>
            </a:pPr>
            <a:endParaRPr sz="3000" b="0" dirty="0">
              <a:latin typeface="Arial" panose="020B0604020202020204" pitchFamily="34" charset="0"/>
              <a:ea typeface="宋体" panose="02010600030101010101" pitchFamily="2" charset="-122"/>
            </a:endParaRPr>
          </a:p>
        </p:txBody>
      </p:sp>
      <p:sp>
        <p:nvSpPr>
          <p:cNvPr id="102412" name="文本框 102411"/>
          <p:cNvSpPr txBox="1"/>
          <p:nvPr/>
        </p:nvSpPr>
        <p:spPr>
          <a:xfrm>
            <a:off x="6096000" y="609600"/>
            <a:ext cx="4114800" cy="1297940"/>
          </a:xfrm>
          <a:prstGeom prst="rect">
            <a:avLst/>
          </a:prstGeom>
          <a:noFill/>
          <a:ln w="9525">
            <a:noFill/>
          </a:ln>
        </p:spPr>
        <p:txBody>
          <a:bodyPr>
            <a:spAutoFit/>
          </a:bodyPr>
          <a:p>
            <a:pPr marL="342900" lvl="0" indent="-342900" algn="l">
              <a:spcBef>
                <a:spcPct val="20000"/>
              </a:spcBef>
              <a:buClr>
                <a:schemeClr val="tx2"/>
              </a:buClr>
              <a:buSzPct val="70000"/>
              <a:buFont typeface="Wingdings" panose="05000000000000000000" pitchFamily="2" charset="2"/>
              <a:buNone/>
            </a:pPr>
            <a:r>
              <a:rPr lang="zh-CN" altLang="en-US" b="1" dirty="0">
                <a:solidFill>
                  <a:schemeClr val="accent1"/>
                </a:solidFill>
                <a:latin typeface="Arial" panose="020B0604020202020204" pitchFamily="34" charset="0"/>
                <a:ea typeface="宋体" panose="02010600030101010101" pitchFamily="2" charset="-122"/>
              </a:rPr>
              <a:t>☆</a:t>
            </a:r>
            <a:r>
              <a:rPr lang="zh-CN" altLang="en-US" b="1" dirty="0">
                <a:solidFill>
                  <a:srgbClr val="009999"/>
                </a:solidFill>
                <a:latin typeface="Arial" panose="020B0604020202020204" pitchFamily="34" charset="0"/>
                <a:ea typeface="楷体_GB2312" pitchFamily="1" charset="-122"/>
              </a:rPr>
              <a:t>要约</a:t>
            </a:r>
            <a:r>
              <a:rPr lang="zh-CN" altLang="en-US" b="1" dirty="0">
                <a:solidFill>
                  <a:srgbClr val="FF1160"/>
                </a:solidFill>
                <a:latin typeface="Arial" panose="020B0604020202020204" pitchFamily="34" charset="0"/>
                <a:ea typeface="楷体_GB2312" pitchFamily="1" charset="-122"/>
              </a:rPr>
              <a:t>内容</a:t>
            </a:r>
            <a:r>
              <a:rPr lang="zh-CN" altLang="en-US" b="1" dirty="0">
                <a:solidFill>
                  <a:srgbClr val="009999"/>
                </a:solidFill>
                <a:latin typeface="Arial" panose="020B0604020202020204" pitchFamily="34" charset="0"/>
                <a:ea typeface="楷体_GB2312" pitchFamily="1" charset="-122"/>
              </a:rPr>
              <a:t>须具体、确定、完整；</a:t>
            </a:r>
            <a:endParaRPr lang="zh-CN" altLang="en-US" b="1" dirty="0">
              <a:solidFill>
                <a:srgbClr val="009999"/>
              </a:solidFill>
              <a:latin typeface="Arial" panose="020B0604020202020204" pitchFamily="34" charset="0"/>
              <a:ea typeface="楷体_GB2312" pitchFamily="1" charset="-122"/>
            </a:endParaRPr>
          </a:p>
          <a:p>
            <a:pPr marL="342900" lvl="0" indent="-342900" algn="l">
              <a:spcBef>
                <a:spcPct val="20000"/>
              </a:spcBef>
              <a:buClr>
                <a:schemeClr val="tx2"/>
              </a:buClr>
              <a:buSzPct val="70000"/>
              <a:buFont typeface="Wingdings" panose="05000000000000000000" pitchFamily="2" charset="2"/>
              <a:buNone/>
            </a:pPr>
            <a:r>
              <a:rPr lang="zh-CN" altLang="en-US" b="1" dirty="0">
                <a:solidFill>
                  <a:schemeClr val="accent1"/>
                </a:solidFill>
                <a:latin typeface="Arial" panose="020B0604020202020204" pitchFamily="34" charset="0"/>
                <a:ea typeface="楷体_GB2312" pitchFamily="1" charset="-122"/>
              </a:rPr>
              <a:t>☆</a:t>
            </a:r>
            <a:r>
              <a:rPr lang="zh-CN" altLang="en-US" b="1" dirty="0">
                <a:solidFill>
                  <a:srgbClr val="009999"/>
                </a:solidFill>
                <a:latin typeface="Arial" panose="020B0604020202020204" pitchFamily="34" charset="0"/>
                <a:ea typeface="楷体_GB2312" pitchFamily="1" charset="-122"/>
              </a:rPr>
              <a:t>要约须向</a:t>
            </a:r>
            <a:r>
              <a:rPr lang="zh-CN" altLang="en-US" b="1" dirty="0">
                <a:solidFill>
                  <a:srgbClr val="FF1160"/>
                </a:solidFill>
                <a:latin typeface="Arial" panose="020B0604020202020204" pitchFamily="34" charset="0"/>
                <a:ea typeface="楷体_GB2312" pitchFamily="1" charset="-122"/>
              </a:rPr>
              <a:t>特定人</a:t>
            </a:r>
            <a:r>
              <a:rPr lang="zh-CN" altLang="en-US" b="1" dirty="0">
                <a:solidFill>
                  <a:srgbClr val="009999"/>
                </a:solidFill>
                <a:latin typeface="Arial" panose="020B0604020202020204" pitchFamily="34" charset="0"/>
                <a:ea typeface="楷体_GB2312" pitchFamily="1" charset="-122"/>
              </a:rPr>
              <a:t>发出；</a:t>
            </a:r>
            <a:endParaRPr lang="zh-CN" altLang="en-US" b="1" dirty="0">
              <a:solidFill>
                <a:srgbClr val="009999"/>
              </a:solidFill>
              <a:latin typeface="Arial" panose="020B0604020202020204" pitchFamily="34" charset="0"/>
              <a:ea typeface="楷体_GB2312" pitchFamily="1" charset="-122"/>
            </a:endParaRPr>
          </a:p>
          <a:p>
            <a:pPr marL="342900" lvl="0" indent="-342900" algn="l">
              <a:spcBef>
                <a:spcPct val="20000"/>
              </a:spcBef>
              <a:buClr>
                <a:schemeClr val="tx2"/>
              </a:buClr>
              <a:buSzPct val="70000"/>
              <a:buFont typeface="Wingdings" panose="05000000000000000000" pitchFamily="2" charset="2"/>
              <a:buNone/>
            </a:pPr>
            <a:r>
              <a:rPr lang="zh-CN" altLang="en-US" b="1" dirty="0">
                <a:solidFill>
                  <a:schemeClr val="accent1"/>
                </a:solidFill>
                <a:latin typeface="Arial" panose="020B0604020202020204" pitchFamily="34" charset="0"/>
                <a:ea typeface="楷体_GB2312" pitchFamily="1" charset="-122"/>
              </a:rPr>
              <a:t>☆</a:t>
            </a:r>
            <a:r>
              <a:rPr lang="zh-CN" altLang="en-US" b="1" dirty="0">
                <a:solidFill>
                  <a:srgbClr val="009999"/>
                </a:solidFill>
                <a:latin typeface="Arial" panose="020B0604020202020204" pitchFamily="34" charset="0"/>
                <a:ea typeface="楷体_GB2312" pitchFamily="1" charset="-122"/>
              </a:rPr>
              <a:t>要约须表明经受要约人承诺，要约人即</a:t>
            </a:r>
            <a:r>
              <a:rPr lang="zh-CN" altLang="en-US" b="1" dirty="0">
                <a:solidFill>
                  <a:srgbClr val="FF1160"/>
                </a:solidFill>
                <a:latin typeface="Arial" panose="020B0604020202020204" pitchFamily="34" charset="0"/>
                <a:ea typeface="楷体_GB2312" pitchFamily="1" charset="-122"/>
              </a:rPr>
              <a:t>受该意思表示约束</a:t>
            </a:r>
            <a:r>
              <a:rPr lang="zh-CN" altLang="en-US" b="1" dirty="0">
                <a:solidFill>
                  <a:srgbClr val="009999"/>
                </a:solidFill>
                <a:latin typeface="Arial" panose="020B0604020202020204" pitchFamily="34" charset="0"/>
                <a:ea typeface="楷体_GB2312" pitchFamily="1" charset="-122"/>
              </a:rPr>
              <a:t>。</a:t>
            </a:r>
            <a:endParaRPr lang="zh-CN" altLang="en-US" b="1" dirty="0">
              <a:latin typeface="Arial" panose="020B0604020202020204" pitchFamily="34" charset="0"/>
              <a:ea typeface="楷体_GB2312" pitchFamily="1" charset="-122"/>
            </a:endParaRPr>
          </a:p>
        </p:txBody>
      </p:sp>
      <p:sp>
        <p:nvSpPr>
          <p:cNvPr id="102413" name="左弧形箭头 102412"/>
          <p:cNvSpPr/>
          <p:nvPr/>
        </p:nvSpPr>
        <p:spPr>
          <a:xfrm>
            <a:off x="6781800" y="2438400"/>
            <a:ext cx="304800" cy="304800"/>
          </a:xfrm>
          <a:prstGeom prst="curvedRightArrow">
            <a:avLst>
              <a:gd name="adj1" fmla="val 20000"/>
              <a:gd name="adj2" fmla="val 40000"/>
              <a:gd name="adj3" fmla="val 33333"/>
            </a:avLst>
          </a:prstGeom>
          <a:solidFill>
            <a:srgbClr val="000080"/>
          </a:solidFill>
          <a:ln w="9525" cap="flat" cmpd="sng">
            <a:solidFill>
              <a:schemeClr val="tx1"/>
            </a:solidFill>
            <a:prstDash val="solid"/>
            <a:miter/>
            <a:headEnd type="none" w="med" len="med"/>
            <a:tailEnd type="none" w="med" len="med"/>
          </a:ln>
        </p:spPr>
        <p:txBody>
          <a:bodyPr/>
          <a:p>
            <a:endParaRPr lang="zh-CN" altLang="en-US"/>
          </a:p>
        </p:txBody>
      </p:sp>
      <p:sp>
        <p:nvSpPr>
          <p:cNvPr id="102414" name="文本框 102413"/>
          <p:cNvSpPr txBox="1"/>
          <p:nvPr/>
        </p:nvSpPr>
        <p:spPr>
          <a:xfrm>
            <a:off x="7010400" y="2514600"/>
            <a:ext cx="3657600" cy="365760"/>
          </a:xfrm>
          <a:prstGeom prst="rect">
            <a:avLst/>
          </a:prstGeom>
          <a:noFill/>
          <a:ln w="9525">
            <a:noFill/>
          </a:ln>
        </p:spPr>
        <p:txBody>
          <a:bodyPr>
            <a:spAutoFit/>
          </a:bodyPr>
          <a:p>
            <a:pPr marL="342900" lvl="0" indent="-342900" algn="l">
              <a:spcBef>
                <a:spcPct val="20000"/>
              </a:spcBef>
              <a:buClr>
                <a:schemeClr val="tx2"/>
              </a:buClr>
              <a:buSzPct val="70000"/>
              <a:buFont typeface="Wingdings" panose="05000000000000000000" pitchFamily="2" charset="2"/>
              <a:buNone/>
            </a:pPr>
            <a:r>
              <a:rPr lang="zh-CN" altLang="en-US" b="1" dirty="0">
                <a:solidFill>
                  <a:srgbClr val="FF1160"/>
                </a:solidFill>
                <a:latin typeface="Arial" panose="020B0604020202020204" pitchFamily="34" charset="0"/>
                <a:ea typeface="楷体_GB2312" pitchFamily="1" charset="-122"/>
              </a:rPr>
              <a:t>希望他人向自己</a:t>
            </a:r>
            <a:r>
              <a:rPr lang="zh-CN" altLang="en-US" sz="1600" b="1" dirty="0">
                <a:solidFill>
                  <a:srgbClr val="009999"/>
                </a:solidFill>
                <a:latin typeface="Arial" panose="020B0604020202020204" pitchFamily="34" charset="0"/>
                <a:ea typeface="楷体_GB2312" pitchFamily="1" charset="-122"/>
              </a:rPr>
              <a:t>发出要约的意思表示。</a:t>
            </a:r>
            <a:endParaRPr lang="zh-CN" altLang="en-US" sz="1600" b="1" dirty="0">
              <a:solidFill>
                <a:srgbClr val="009999"/>
              </a:solidFill>
              <a:latin typeface="Arial" panose="020B0604020202020204" pitchFamily="34" charset="0"/>
              <a:ea typeface="楷体_GB2312" pitchFamily="1" charset="-122"/>
            </a:endParaRPr>
          </a:p>
        </p:txBody>
      </p:sp>
      <p:sp>
        <p:nvSpPr>
          <p:cNvPr id="102415" name="文本框 102414"/>
          <p:cNvSpPr txBox="1"/>
          <p:nvPr/>
        </p:nvSpPr>
        <p:spPr>
          <a:xfrm>
            <a:off x="3810000" y="2590800"/>
            <a:ext cx="3200400" cy="627380"/>
          </a:xfrm>
          <a:prstGeom prst="rect">
            <a:avLst/>
          </a:prstGeom>
          <a:noFill/>
          <a:ln w="9525">
            <a:noFill/>
          </a:ln>
        </p:spPr>
        <p:txBody>
          <a:bodyPr>
            <a:spAutoFit/>
          </a:bodyPr>
          <a:p>
            <a:pPr marL="342900" lvl="0" indent="-342900" algn="l">
              <a:spcBef>
                <a:spcPct val="20000"/>
              </a:spcBef>
              <a:buClr>
                <a:schemeClr val="tx2"/>
              </a:buClr>
              <a:buSzPct val="70000"/>
              <a:buFont typeface="Wingdings" panose="05000000000000000000" pitchFamily="2" charset="2"/>
              <a:buNone/>
            </a:pPr>
            <a:r>
              <a:rPr lang="zh-CN" altLang="en-US" sz="1600" b="1" dirty="0">
                <a:solidFill>
                  <a:srgbClr val="009999"/>
                </a:solidFill>
                <a:latin typeface="Arial" panose="020B0604020202020204" pitchFamily="34" charset="0"/>
                <a:ea typeface="楷体_GB2312" pitchFamily="1" charset="-122"/>
              </a:rPr>
              <a:t>直接目的；受要约人是否特定；</a:t>
            </a:r>
            <a:endParaRPr lang="zh-CN" altLang="en-US" sz="1600" b="1" dirty="0">
              <a:solidFill>
                <a:srgbClr val="009999"/>
              </a:solidFill>
              <a:latin typeface="Arial" panose="020B0604020202020204" pitchFamily="34" charset="0"/>
              <a:ea typeface="楷体_GB2312" pitchFamily="1" charset="-122"/>
            </a:endParaRPr>
          </a:p>
          <a:p>
            <a:pPr marL="342900" lvl="0" indent="-342900" algn="l">
              <a:spcBef>
                <a:spcPct val="20000"/>
              </a:spcBef>
              <a:buClr>
                <a:schemeClr val="tx2"/>
              </a:buClr>
              <a:buSzPct val="70000"/>
              <a:buFont typeface="Wingdings" panose="05000000000000000000" pitchFamily="2" charset="2"/>
              <a:buNone/>
            </a:pPr>
            <a:r>
              <a:rPr lang="zh-CN" altLang="en-US" sz="1600" b="1" dirty="0">
                <a:solidFill>
                  <a:srgbClr val="009999"/>
                </a:solidFill>
                <a:latin typeface="Arial" panose="020B0604020202020204" pitchFamily="34" charset="0"/>
                <a:ea typeface="楷体_GB2312" pitchFamily="1" charset="-122"/>
              </a:rPr>
              <a:t>内容； 所处阶段</a:t>
            </a:r>
            <a:endParaRPr lang="zh-CN" altLang="en-US" sz="1600" b="1" dirty="0">
              <a:solidFill>
                <a:srgbClr val="009999"/>
              </a:solidFill>
              <a:latin typeface="Arial" panose="020B0604020202020204" pitchFamily="34" charset="0"/>
              <a:ea typeface="楷体_GB2312" pitchFamily="1" charset="-122"/>
            </a:endParaRPr>
          </a:p>
        </p:txBody>
      </p:sp>
      <p:sp>
        <p:nvSpPr>
          <p:cNvPr id="102417" name="椭圆形标注 102416"/>
          <p:cNvSpPr/>
          <p:nvPr/>
        </p:nvSpPr>
        <p:spPr>
          <a:xfrm>
            <a:off x="6400800" y="3048000"/>
            <a:ext cx="1600200" cy="762000"/>
          </a:xfrm>
          <a:prstGeom prst="wedgeEllipseCallout">
            <a:avLst>
              <a:gd name="adj1" fmla="val -43454"/>
              <a:gd name="adj2" fmla="val 60000"/>
            </a:avLst>
          </a:prstGeom>
          <a:solidFill>
            <a:srgbClr val="A6BAF2"/>
          </a:solidFill>
          <a:ln w="9525" cap="flat" cmpd="sng">
            <a:solidFill>
              <a:schemeClr val="tx1"/>
            </a:solidFill>
            <a:prstDash val="solid"/>
            <a:miter/>
            <a:headEnd type="none" w="med" len="med"/>
            <a:tailEnd type="none" w="med" len="med"/>
          </a:ln>
        </p:spPr>
        <p:txBody>
          <a:bodyPr/>
          <a:p>
            <a:pPr marL="342900" lvl="0" indent="-342900" algn="ctr">
              <a:spcBef>
                <a:spcPct val="20000"/>
              </a:spcBef>
              <a:buClr>
                <a:schemeClr val="tx2"/>
              </a:buClr>
              <a:buSzPct val="70000"/>
              <a:buFont typeface="Wingdings" panose="05000000000000000000" pitchFamily="2" charset="2"/>
              <a:buNone/>
            </a:pPr>
            <a:endParaRPr sz="3000" b="0" dirty="0">
              <a:latin typeface="Arial" panose="020B0604020202020204" pitchFamily="34" charset="0"/>
              <a:ea typeface="宋体" panose="02010600030101010101" pitchFamily="2" charset="-122"/>
            </a:endParaRPr>
          </a:p>
        </p:txBody>
      </p:sp>
      <p:sp>
        <p:nvSpPr>
          <p:cNvPr id="102416" name="文本框 102415"/>
          <p:cNvSpPr txBox="1"/>
          <p:nvPr/>
        </p:nvSpPr>
        <p:spPr>
          <a:xfrm>
            <a:off x="4343400" y="3733800"/>
            <a:ext cx="1981200" cy="45720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zh-CN" altLang="en-US" sz="2400" b="1" dirty="0">
                <a:solidFill>
                  <a:schemeClr val="tx2"/>
                </a:solidFill>
                <a:latin typeface="Arial" panose="020B0604020202020204" pitchFamily="34" charset="0"/>
                <a:ea typeface="楷体_GB2312" pitchFamily="1" charset="-122"/>
              </a:rPr>
              <a:t>到达</a:t>
            </a:r>
            <a:r>
              <a:rPr lang="zh-CN" altLang="en-US" sz="2400" b="1" dirty="0">
                <a:solidFill>
                  <a:srgbClr val="006699"/>
                </a:solidFill>
                <a:latin typeface="Arial" panose="020B0604020202020204" pitchFamily="34" charset="0"/>
                <a:ea typeface="楷体_GB2312" pitchFamily="1" charset="-122"/>
              </a:rPr>
              <a:t>生效</a:t>
            </a:r>
            <a:endParaRPr lang="zh-CN" altLang="en-US" sz="2400" b="1" dirty="0">
              <a:solidFill>
                <a:srgbClr val="006699"/>
              </a:solidFill>
              <a:latin typeface="Arial" panose="020B0604020202020204" pitchFamily="34" charset="0"/>
              <a:ea typeface="楷体_GB2312" pitchFamily="1" charset="-122"/>
            </a:endParaRPr>
          </a:p>
        </p:txBody>
      </p:sp>
      <p:sp>
        <p:nvSpPr>
          <p:cNvPr id="102418" name="文本框 102417"/>
          <p:cNvSpPr txBox="1"/>
          <p:nvPr/>
        </p:nvSpPr>
        <p:spPr>
          <a:xfrm>
            <a:off x="6553200" y="3200400"/>
            <a:ext cx="1371600" cy="396240"/>
          </a:xfrm>
          <a:prstGeom prst="rect">
            <a:avLst/>
          </a:prstGeom>
          <a:noFill/>
          <a:ln w="9525">
            <a:noFill/>
          </a:ln>
        </p:spPr>
        <p:txBody>
          <a:bodyPr>
            <a:spAutoFit/>
          </a:bodyPr>
          <a:p>
            <a:pPr marL="342900" lvl="0" indent="-342900" algn="l">
              <a:spcBef>
                <a:spcPct val="20000"/>
              </a:spcBef>
              <a:buClr>
                <a:schemeClr val="tx2"/>
              </a:buClr>
              <a:buSzPct val="70000"/>
              <a:buFont typeface="Wingdings" panose="05000000000000000000" pitchFamily="2" charset="2"/>
              <a:buNone/>
            </a:pPr>
            <a:r>
              <a:rPr lang="zh-CN" altLang="en-US" sz="2000" b="1" dirty="0">
                <a:solidFill>
                  <a:srgbClr val="E9781B"/>
                </a:solidFill>
                <a:latin typeface="Arial" panose="020B0604020202020204" pitchFamily="34" charset="0"/>
                <a:ea typeface="楷体_GB2312" pitchFamily="1" charset="-122"/>
              </a:rPr>
              <a:t>数据电文</a:t>
            </a:r>
            <a:endParaRPr lang="zh-CN" altLang="en-US" sz="2000" b="1" dirty="0">
              <a:solidFill>
                <a:srgbClr val="E9781B"/>
              </a:solidFill>
              <a:latin typeface="Arial" panose="020B0604020202020204" pitchFamily="34" charset="0"/>
              <a:ea typeface="楷体_GB2312" pitchFamily="1" charset="-122"/>
            </a:endParaRPr>
          </a:p>
        </p:txBody>
      </p:sp>
      <p:sp>
        <p:nvSpPr>
          <p:cNvPr id="102419" name="文本框 102418"/>
          <p:cNvSpPr txBox="1"/>
          <p:nvPr/>
        </p:nvSpPr>
        <p:spPr>
          <a:xfrm>
            <a:off x="3886200" y="5029200"/>
            <a:ext cx="2743200" cy="36576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zh-CN" altLang="en-US" b="1" dirty="0">
                <a:solidFill>
                  <a:srgbClr val="009999"/>
                </a:solidFill>
                <a:latin typeface="Arial" panose="020B0604020202020204" pitchFamily="34" charset="0"/>
                <a:ea typeface="楷体_GB2312" pitchFamily="1" charset="-122"/>
              </a:rPr>
              <a:t>先于要约到达或同时到达</a:t>
            </a:r>
            <a:endParaRPr lang="zh-CN" altLang="en-US" b="1" dirty="0">
              <a:solidFill>
                <a:srgbClr val="009999"/>
              </a:solidFill>
              <a:latin typeface="Arial" panose="020B0604020202020204" pitchFamily="34" charset="0"/>
              <a:ea typeface="楷体_GB2312" pitchFamily="1" charset="-122"/>
            </a:endParaRPr>
          </a:p>
        </p:txBody>
      </p:sp>
      <p:sp>
        <p:nvSpPr>
          <p:cNvPr id="102421" name="下箭头 102420"/>
          <p:cNvSpPr/>
          <p:nvPr/>
        </p:nvSpPr>
        <p:spPr>
          <a:xfrm>
            <a:off x="5638800" y="4724400"/>
            <a:ext cx="76200" cy="304800"/>
          </a:xfrm>
          <a:prstGeom prst="downArrow">
            <a:avLst>
              <a:gd name="adj1" fmla="val 50000"/>
              <a:gd name="adj2" fmla="val 100000"/>
            </a:avLst>
          </a:prstGeom>
          <a:solidFill>
            <a:srgbClr val="000080"/>
          </a:solidFill>
          <a:ln w="9525" cap="flat" cmpd="sng">
            <a:solidFill>
              <a:schemeClr val="tx1"/>
            </a:solidFill>
            <a:prstDash val="solid"/>
            <a:miter/>
            <a:headEnd type="none" w="med" len="med"/>
            <a:tailEnd type="none" w="med" len="med"/>
          </a:ln>
        </p:spPr>
        <p:txBody>
          <a:bodyPr/>
          <a:p>
            <a:endParaRPr lang="zh-CN" altLang="en-US"/>
          </a:p>
        </p:txBody>
      </p:sp>
      <p:sp>
        <p:nvSpPr>
          <p:cNvPr id="102422" name="下箭头 102421"/>
          <p:cNvSpPr/>
          <p:nvPr/>
        </p:nvSpPr>
        <p:spPr>
          <a:xfrm>
            <a:off x="6934200" y="4724400"/>
            <a:ext cx="76200" cy="304800"/>
          </a:xfrm>
          <a:prstGeom prst="downArrow">
            <a:avLst>
              <a:gd name="adj1" fmla="val 50000"/>
              <a:gd name="adj2" fmla="val 100000"/>
            </a:avLst>
          </a:prstGeom>
          <a:solidFill>
            <a:srgbClr val="000080"/>
          </a:solidFill>
          <a:ln w="9525" cap="flat" cmpd="sng">
            <a:solidFill>
              <a:schemeClr val="tx1"/>
            </a:solidFill>
            <a:prstDash val="solid"/>
            <a:miter/>
            <a:headEnd type="none" w="med" len="med"/>
            <a:tailEnd type="none" w="med" len="med"/>
          </a:ln>
        </p:spPr>
        <p:txBody>
          <a:bodyPr/>
          <a:p>
            <a:endParaRPr lang="zh-CN" altLang="en-US"/>
          </a:p>
        </p:txBody>
      </p:sp>
      <p:sp>
        <p:nvSpPr>
          <p:cNvPr id="102423" name="文本框 102422"/>
          <p:cNvSpPr txBox="1"/>
          <p:nvPr/>
        </p:nvSpPr>
        <p:spPr>
          <a:xfrm>
            <a:off x="6629400" y="5029200"/>
            <a:ext cx="2895600" cy="36576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zh-CN" altLang="en-US" b="1" dirty="0">
                <a:solidFill>
                  <a:srgbClr val="009999"/>
                </a:solidFill>
                <a:latin typeface="Arial" panose="020B0604020202020204" pitchFamily="34" charset="0"/>
                <a:ea typeface="楷体_GB2312" pitchFamily="1" charset="-122"/>
              </a:rPr>
              <a:t>发出承诺之前到达</a:t>
            </a:r>
            <a:endParaRPr lang="zh-CN" altLang="en-US" b="1" dirty="0">
              <a:solidFill>
                <a:srgbClr val="009999"/>
              </a:solidFill>
              <a:latin typeface="Arial" panose="020B0604020202020204" pitchFamily="34" charset="0"/>
              <a:ea typeface="楷体_GB2312" pitchFamily="1" charset="-122"/>
            </a:endParaRPr>
          </a:p>
        </p:txBody>
      </p:sp>
      <p:sp>
        <p:nvSpPr>
          <p:cNvPr id="102424" name="云形标注 102423"/>
          <p:cNvSpPr/>
          <p:nvPr/>
        </p:nvSpPr>
        <p:spPr>
          <a:xfrm>
            <a:off x="7467600" y="3657600"/>
            <a:ext cx="1905000" cy="609600"/>
          </a:xfrm>
          <a:prstGeom prst="cloudCallout">
            <a:avLst>
              <a:gd name="adj1" fmla="val -25000"/>
              <a:gd name="adj2" fmla="val 177606"/>
            </a:avLst>
          </a:prstGeom>
          <a:solidFill>
            <a:srgbClr val="DCD703"/>
          </a:solidFill>
          <a:ln w="9525" cap="flat" cmpd="sng">
            <a:solidFill>
              <a:schemeClr val="tx1"/>
            </a:solidFill>
            <a:prstDash val="solid"/>
            <a:headEnd type="none" w="med" len="med"/>
            <a:tailEnd type="none" w="med" len="med"/>
          </a:ln>
        </p:spPr>
        <p:txBody>
          <a:bodyPr/>
          <a:p>
            <a:pPr marL="342900" lvl="0" indent="-342900" algn="ctr">
              <a:spcBef>
                <a:spcPct val="20000"/>
              </a:spcBef>
              <a:buClr>
                <a:schemeClr val="tx2"/>
              </a:buClr>
              <a:buSzPct val="70000"/>
              <a:buFont typeface="Wingdings" panose="05000000000000000000" pitchFamily="2" charset="2"/>
              <a:buNone/>
            </a:pPr>
            <a:r>
              <a:rPr lang="zh-CN" altLang="en-US" b="1" dirty="0">
                <a:solidFill>
                  <a:srgbClr val="9933FF"/>
                </a:solidFill>
                <a:latin typeface="Arial" panose="020B0604020202020204" pitchFamily="34" charset="0"/>
                <a:ea typeface="楷体_GB2312" pitchFamily="1" charset="-122"/>
                <a:hlinkClick r:id="rId3" action="ppaction://hlinksldjump"/>
              </a:rPr>
              <a:t>不得撤销</a:t>
            </a:r>
            <a:endParaRPr lang="zh-CN" altLang="en-US" b="1" dirty="0">
              <a:solidFill>
                <a:srgbClr val="9933FF"/>
              </a:solidFill>
              <a:latin typeface="Arial" panose="020B0604020202020204" pitchFamily="34" charset="0"/>
              <a:ea typeface="楷体_GB2312" pitchFamily="1" charset="-122"/>
            </a:endParaRPr>
          </a:p>
        </p:txBody>
      </p:sp>
      <p:sp>
        <p:nvSpPr>
          <p:cNvPr id="102425" name="文本框 102424"/>
          <p:cNvSpPr txBox="1"/>
          <p:nvPr/>
        </p:nvSpPr>
        <p:spPr>
          <a:xfrm>
            <a:off x="3962400" y="5486400"/>
            <a:ext cx="2590800" cy="54864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Char char="l"/>
            </a:pPr>
            <a:r>
              <a:rPr lang="zh-CN" altLang="en-US" sz="3000" b="1" dirty="0">
                <a:solidFill>
                  <a:srgbClr val="FF7C80"/>
                </a:solidFill>
                <a:latin typeface="Arial" panose="020B0604020202020204" pitchFamily="34" charset="0"/>
                <a:ea typeface="楷体_GB2312" pitchFamily="1" charset="-122"/>
                <a:hlinkClick r:id="rId2" action="ppaction://hlinksldjump"/>
              </a:rPr>
              <a:t>要约的失效</a:t>
            </a:r>
            <a:endParaRPr lang="zh-CN" altLang="en-US" sz="3000" b="1" dirty="0">
              <a:solidFill>
                <a:srgbClr val="FF7C80"/>
              </a:solidFill>
              <a:latin typeface="Arial" panose="020B0604020202020204" pitchFamily="34" charset="0"/>
              <a:ea typeface="楷体_GB2312"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08">
                                            <p:txEl>
                                              <p:charRg st="0" end="3"/>
                                            </p:txEl>
                                          </p:spTgt>
                                        </p:tgtEl>
                                        <p:attrNameLst>
                                          <p:attrName>style.visibility</p:attrName>
                                        </p:attrNameLst>
                                      </p:cBhvr>
                                      <p:to>
                                        <p:strVal val="visible"/>
                                      </p:to>
                                    </p:set>
                                    <p:animEffect transition="in" filter="blinds(horizontal)">
                                      <p:cBhvr>
                                        <p:cTn id="7" dur="1000"/>
                                        <p:tgtEl>
                                          <p:spTgt spid="102408">
                                            <p:txEl>
                                              <p:charRg st="0"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2404"/>
                                        </p:tgtEl>
                                        <p:attrNameLst>
                                          <p:attrName>style.visibility</p:attrName>
                                        </p:attrNameLst>
                                      </p:cBhvr>
                                      <p:to>
                                        <p:strVal val="visible"/>
                                      </p:to>
                                    </p:set>
                                    <p:animEffect transition="in" filter="wipe(up)">
                                      <p:cBhvr>
                                        <p:cTn id="12" dur="1000"/>
                                        <p:tgtEl>
                                          <p:spTgt spid="10240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406">
                                            <p:txEl>
                                              <p:charRg st="0" end="5"/>
                                            </p:txEl>
                                          </p:spTgt>
                                        </p:tgtEl>
                                        <p:attrNameLst>
                                          <p:attrName>style.visibility</p:attrName>
                                        </p:attrNameLst>
                                      </p:cBhvr>
                                      <p:to>
                                        <p:strVal val="visible"/>
                                      </p:to>
                                    </p:set>
                                    <p:animEffect transition="in" filter="box(in)">
                                      <p:cBhvr>
                                        <p:cTn id="17" dur="1000"/>
                                        <p:tgtEl>
                                          <p:spTgt spid="102406">
                                            <p:txEl>
                                              <p:charRg st="0"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412">
                                            <p:txEl>
                                              <p:charRg st="0" end="16"/>
                                            </p:txEl>
                                          </p:spTgt>
                                        </p:tgtEl>
                                        <p:attrNameLst>
                                          <p:attrName>style.visibility</p:attrName>
                                        </p:attrNameLst>
                                      </p:cBhvr>
                                      <p:to>
                                        <p:strVal val="visible"/>
                                      </p:to>
                                    </p:set>
                                    <p:animEffect transition="in" filter="blinds(horizontal)">
                                      <p:cBhvr>
                                        <p:cTn id="22" dur="1000"/>
                                        <p:tgtEl>
                                          <p:spTgt spid="102412">
                                            <p:txEl>
                                              <p:charRg st="0" end="1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02412">
                                            <p:txEl>
                                              <p:charRg st="28" end="56"/>
                                            </p:txEl>
                                          </p:spTgt>
                                        </p:tgtEl>
                                        <p:attrNameLst>
                                          <p:attrName>style.visibility</p:attrName>
                                        </p:attrNameLst>
                                      </p:cBhvr>
                                      <p:to>
                                        <p:strVal val="visible"/>
                                      </p:to>
                                    </p:set>
                                    <p:animEffect transition="in" filter="diamond(in)">
                                      <p:cBhvr>
                                        <p:cTn id="27" dur="1000"/>
                                        <p:tgtEl>
                                          <p:spTgt spid="102412">
                                            <p:txEl>
                                              <p:charRg st="28" end="5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02412">
                                            <p:txEl>
                                              <p:charRg st="16" end="28"/>
                                            </p:txEl>
                                          </p:spTgt>
                                        </p:tgtEl>
                                        <p:attrNameLst>
                                          <p:attrName>style.visibility</p:attrName>
                                        </p:attrNameLst>
                                      </p:cBhvr>
                                      <p:to>
                                        <p:strVal val="visible"/>
                                      </p:to>
                                    </p:set>
                                    <p:animEffect transition="in" filter="diamond(in)">
                                      <p:cBhvr>
                                        <p:cTn id="32" dur="1000"/>
                                        <p:tgtEl>
                                          <p:spTgt spid="102412">
                                            <p:txEl>
                                              <p:charRg st="16" end="2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02407">
                                            <p:txEl>
                                              <p:charRg st="0" end="8"/>
                                            </p:txEl>
                                          </p:spTgt>
                                        </p:tgtEl>
                                        <p:attrNameLst>
                                          <p:attrName>style.visibility</p:attrName>
                                        </p:attrNameLst>
                                      </p:cBhvr>
                                      <p:to>
                                        <p:strVal val="visible"/>
                                      </p:to>
                                    </p:set>
                                    <p:animEffect transition="in" filter="diamond(in)">
                                      <p:cBhvr>
                                        <p:cTn id="37" dur="1000"/>
                                        <p:tgtEl>
                                          <p:spTgt spid="102407">
                                            <p:txEl>
                                              <p:charRg st="0"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2413"/>
                                        </p:tgtEl>
                                        <p:attrNameLst>
                                          <p:attrName>style.visibility</p:attrName>
                                        </p:attrNameLst>
                                      </p:cBhvr>
                                      <p:to>
                                        <p:strVal val="visible"/>
                                      </p:to>
                                    </p:set>
                                    <p:animEffect transition="in" filter="blinds(horizontal)">
                                      <p:cBhvr>
                                        <p:cTn id="42" dur="1000"/>
                                        <p:tgtEl>
                                          <p:spTgt spid="102413"/>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02414">
                                            <p:txEl>
                                              <p:charRg st="0" end="18"/>
                                            </p:txEl>
                                          </p:spTgt>
                                        </p:tgtEl>
                                        <p:attrNameLst>
                                          <p:attrName>style.visibility</p:attrName>
                                        </p:attrNameLst>
                                      </p:cBhvr>
                                      <p:to>
                                        <p:strVal val="visible"/>
                                      </p:to>
                                    </p:set>
                                    <p:animEffect transition="in" filter="diamond(in)">
                                      <p:cBhvr>
                                        <p:cTn id="47" dur="1000"/>
                                        <p:tgtEl>
                                          <p:spTgt spid="102414">
                                            <p:txEl>
                                              <p:charRg st="0" end="1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02415">
                                            <p:txEl>
                                              <p:charRg st="0" end="15"/>
                                            </p:txEl>
                                          </p:spTgt>
                                        </p:tgtEl>
                                        <p:attrNameLst>
                                          <p:attrName>style.visibility</p:attrName>
                                        </p:attrNameLst>
                                      </p:cBhvr>
                                      <p:to>
                                        <p:strVal val="visible"/>
                                      </p:to>
                                    </p:set>
                                    <p:animEffect transition="in" filter="blinds(horizontal)">
                                      <p:cBhvr>
                                        <p:cTn id="52" dur="1000"/>
                                        <p:tgtEl>
                                          <p:spTgt spid="102415">
                                            <p:txEl>
                                              <p:charRg st="0" end="15"/>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102415">
                                            <p:txEl>
                                              <p:charRg st="15" end="24"/>
                                            </p:txEl>
                                          </p:spTgt>
                                        </p:tgtEl>
                                        <p:attrNameLst>
                                          <p:attrName>style.visibility</p:attrName>
                                        </p:attrNameLst>
                                      </p:cBhvr>
                                      <p:to>
                                        <p:strVal val="visible"/>
                                      </p:to>
                                    </p:set>
                                    <p:animEffect transition="in" filter="blinds(horizontal)">
                                      <p:cBhvr>
                                        <p:cTn id="55" dur="1000"/>
                                        <p:tgtEl>
                                          <p:spTgt spid="102415">
                                            <p:txEl>
                                              <p:charRg st="15" end="2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102409">
                                            <p:txEl>
                                              <p:charRg st="0" end="6"/>
                                            </p:txEl>
                                          </p:spTgt>
                                        </p:tgtEl>
                                        <p:attrNameLst>
                                          <p:attrName>style.visibility</p:attrName>
                                        </p:attrNameLst>
                                      </p:cBhvr>
                                      <p:to>
                                        <p:strVal val="visible"/>
                                      </p:to>
                                    </p:set>
                                    <p:animEffect transition="in" filter="checkerboard(across)">
                                      <p:cBhvr>
                                        <p:cTn id="60" dur="1000"/>
                                        <p:tgtEl>
                                          <p:spTgt spid="102409">
                                            <p:txEl>
                                              <p:charRg st="0"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02416">
                                            <p:txEl>
                                              <p:charRg st="0" end="5"/>
                                            </p:txEl>
                                          </p:spTgt>
                                        </p:tgtEl>
                                        <p:attrNameLst>
                                          <p:attrName>style.visibility</p:attrName>
                                        </p:attrNameLst>
                                      </p:cBhvr>
                                      <p:to>
                                        <p:strVal val="visible"/>
                                      </p:to>
                                    </p:set>
                                    <p:animEffect transition="in" filter="wipe(down)">
                                      <p:cBhvr>
                                        <p:cTn id="65" dur="1000"/>
                                        <p:tgtEl>
                                          <p:spTgt spid="102416">
                                            <p:txEl>
                                              <p:charRg st="0"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ntr" presetSubtype="16" fill="hold" grpId="0" nodeType="clickEffect">
                                  <p:stCondLst>
                                    <p:cond delay="0"/>
                                  </p:stCondLst>
                                  <p:childTnLst>
                                    <p:set>
                                      <p:cBhvr>
                                        <p:cTn id="69" dur="1" fill="hold">
                                          <p:stCondLst>
                                            <p:cond delay="0"/>
                                          </p:stCondLst>
                                        </p:cTn>
                                        <p:tgtEl>
                                          <p:spTgt spid="102417"/>
                                        </p:tgtEl>
                                        <p:attrNameLst>
                                          <p:attrName>style.visibility</p:attrName>
                                        </p:attrNameLst>
                                      </p:cBhvr>
                                      <p:to>
                                        <p:strVal val="visible"/>
                                      </p:to>
                                    </p:set>
                                    <p:animEffect transition="in" filter="diamond(in)">
                                      <p:cBhvr>
                                        <p:cTn id="70" dur="1000"/>
                                        <p:tgtEl>
                                          <p:spTgt spid="102417"/>
                                        </p:tgtEl>
                                      </p:cBhvr>
                                    </p:animEffect>
                                  </p:childTnLst>
                                </p:cTn>
                              </p:par>
                            </p:childTnLst>
                          </p:cTn>
                        </p:par>
                      </p:childTnLst>
                    </p:cTn>
                  </p:par>
                  <p:par>
                    <p:cTn id="71" fill="hold">
                      <p:stCondLst>
                        <p:cond delay="indefinite"/>
                      </p:stCondLst>
                      <p:childTnLst>
                        <p:par>
                          <p:cTn id="72" fill="hold">
                            <p:stCondLst>
                              <p:cond delay="0"/>
                            </p:stCondLst>
                            <p:childTnLst>
                              <p:par>
                                <p:cTn id="73" presetID="8" presetClass="entr" presetSubtype="16" fill="hold" nodeType="clickEffect">
                                  <p:stCondLst>
                                    <p:cond delay="0"/>
                                  </p:stCondLst>
                                  <p:childTnLst>
                                    <p:set>
                                      <p:cBhvr>
                                        <p:cTn id="74" dur="1" fill="hold">
                                          <p:stCondLst>
                                            <p:cond delay="0"/>
                                          </p:stCondLst>
                                        </p:cTn>
                                        <p:tgtEl>
                                          <p:spTgt spid="102418">
                                            <p:txEl>
                                              <p:charRg st="0" end="5"/>
                                            </p:txEl>
                                          </p:spTgt>
                                        </p:tgtEl>
                                        <p:attrNameLst>
                                          <p:attrName>style.visibility</p:attrName>
                                        </p:attrNameLst>
                                      </p:cBhvr>
                                      <p:to>
                                        <p:strVal val="visible"/>
                                      </p:to>
                                    </p:set>
                                    <p:animEffect transition="in" filter="diamond(in)">
                                      <p:cBhvr>
                                        <p:cTn id="75" dur="1000"/>
                                        <p:tgtEl>
                                          <p:spTgt spid="102418">
                                            <p:txEl>
                                              <p:charRg st="0" end="5"/>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nodeType="clickEffect">
                                  <p:stCondLst>
                                    <p:cond delay="0"/>
                                  </p:stCondLst>
                                  <p:childTnLst>
                                    <p:set>
                                      <p:cBhvr>
                                        <p:cTn id="79" dur="1" fill="hold">
                                          <p:stCondLst>
                                            <p:cond delay="0"/>
                                          </p:stCondLst>
                                        </p:cTn>
                                        <p:tgtEl>
                                          <p:spTgt spid="102410">
                                            <p:txEl>
                                              <p:charRg st="0" end="9"/>
                                            </p:txEl>
                                          </p:spTgt>
                                        </p:tgtEl>
                                        <p:attrNameLst>
                                          <p:attrName>style.visibility</p:attrName>
                                        </p:attrNameLst>
                                      </p:cBhvr>
                                      <p:to>
                                        <p:strVal val="visible"/>
                                      </p:to>
                                    </p:set>
                                    <p:animEffect transition="in" filter="checkerboard(across)">
                                      <p:cBhvr>
                                        <p:cTn id="80" dur="1000"/>
                                        <p:tgtEl>
                                          <p:spTgt spid="102410">
                                            <p:txEl>
                                              <p:charRg st="0" end="9"/>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nodeType="clickEffect">
                                  <p:stCondLst>
                                    <p:cond delay="0"/>
                                  </p:stCondLst>
                                  <p:childTnLst>
                                    <p:set>
                                      <p:cBhvr>
                                        <p:cTn id="84" dur="1" fill="hold">
                                          <p:stCondLst>
                                            <p:cond delay="0"/>
                                          </p:stCondLst>
                                        </p:cTn>
                                        <p:tgtEl>
                                          <p:spTgt spid="102421"/>
                                        </p:tgtEl>
                                        <p:attrNameLst>
                                          <p:attrName>style.visibility</p:attrName>
                                        </p:attrNameLst>
                                      </p:cBhvr>
                                      <p:to>
                                        <p:strVal val="visible"/>
                                      </p:to>
                                    </p:set>
                                    <p:animEffect transition="in" filter="box(in)">
                                      <p:cBhvr>
                                        <p:cTn id="85" dur="1000"/>
                                        <p:tgtEl>
                                          <p:spTgt spid="102421"/>
                                        </p:tgtEl>
                                      </p:cBhvr>
                                    </p:animEffect>
                                  </p:childTnLst>
                                </p:cTn>
                              </p:par>
                            </p:childTnLst>
                          </p:cTn>
                        </p:par>
                      </p:childTnLst>
                    </p:cTn>
                  </p:par>
                  <p:par>
                    <p:cTn id="86" fill="hold">
                      <p:stCondLst>
                        <p:cond delay="indefinite"/>
                      </p:stCondLst>
                      <p:childTnLst>
                        <p:par>
                          <p:cTn id="87" fill="hold">
                            <p:stCondLst>
                              <p:cond delay="0"/>
                            </p:stCondLst>
                            <p:childTnLst>
                              <p:par>
                                <p:cTn id="88" presetID="5" presetClass="entr" presetSubtype="10" fill="hold" nodeType="clickEffect">
                                  <p:stCondLst>
                                    <p:cond delay="0"/>
                                  </p:stCondLst>
                                  <p:childTnLst>
                                    <p:set>
                                      <p:cBhvr>
                                        <p:cTn id="89" dur="1" fill="hold">
                                          <p:stCondLst>
                                            <p:cond delay="0"/>
                                          </p:stCondLst>
                                        </p:cTn>
                                        <p:tgtEl>
                                          <p:spTgt spid="102422"/>
                                        </p:tgtEl>
                                        <p:attrNameLst>
                                          <p:attrName>style.visibility</p:attrName>
                                        </p:attrNameLst>
                                      </p:cBhvr>
                                      <p:to>
                                        <p:strVal val="visible"/>
                                      </p:to>
                                    </p:set>
                                    <p:animEffect transition="in" filter="checkerboard(across)">
                                      <p:cBhvr>
                                        <p:cTn id="90" dur="1000"/>
                                        <p:tgtEl>
                                          <p:spTgt spid="102422"/>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102419">
                                            <p:txEl>
                                              <p:charRg st="0" end="12"/>
                                            </p:txEl>
                                          </p:spTgt>
                                        </p:tgtEl>
                                        <p:attrNameLst>
                                          <p:attrName>style.visibility</p:attrName>
                                        </p:attrNameLst>
                                      </p:cBhvr>
                                      <p:to>
                                        <p:strVal val="visible"/>
                                      </p:to>
                                    </p:set>
                                    <p:animEffect transition="in" filter="blinds(horizontal)">
                                      <p:cBhvr>
                                        <p:cTn id="95" dur="1000"/>
                                        <p:tgtEl>
                                          <p:spTgt spid="102419">
                                            <p:txEl>
                                              <p:charRg st="0" end="1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102423">
                                            <p:txEl>
                                              <p:charRg st="0" end="9"/>
                                            </p:txEl>
                                          </p:spTgt>
                                        </p:tgtEl>
                                        <p:attrNameLst>
                                          <p:attrName>style.visibility</p:attrName>
                                        </p:attrNameLst>
                                      </p:cBhvr>
                                      <p:to>
                                        <p:strVal val="visible"/>
                                      </p:to>
                                    </p:set>
                                    <p:animEffect transition="in" filter="blinds(horizontal)">
                                      <p:cBhvr>
                                        <p:cTn id="100" dur="1000"/>
                                        <p:tgtEl>
                                          <p:spTgt spid="102423">
                                            <p:txEl>
                                              <p:charRg st="0" end="9"/>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102424"/>
                                        </p:tgtEl>
                                        <p:attrNameLst>
                                          <p:attrName>style.visibility</p:attrName>
                                        </p:attrNameLst>
                                      </p:cBhvr>
                                      <p:to>
                                        <p:strVal val="visible"/>
                                      </p:to>
                                    </p:set>
                                    <p:animEffect transition="in" filter="blinds(horizontal)">
                                      <p:cBhvr>
                                        <p:cTn id="105" dur="1000"/>
                                        <p:tgtEl>
                                          <p:spTgt spid="102424"/>
                                        </p:tgtEl>
                                      </p:cBhvr>
                                    </p:animEffect>
                                  </p:childTnLst>
                                </p:cTn>
                              </p:par>
                            </p:childTnLst>
                          </p:cTn>
                        </p:par>
                      </p:childTnLst>
                    </p:cTn>
                  </p:par>
                  <p:par>
                    <p:cTn id="106" fill="hold">
                      <p:stCondLst>
                        <p:cond delay="indefinite"/>
                      </p:stCondLst>
                      <p:childTnLst>
                        <p:par>
                          <p:cTn id="107" fill="hold">
                            <p:stCondLst>
                              <p:cond delay="0"/>
                            </p:stCondLst>
                            <p:childTnLst>
                              <p:par>
                                <p:cTn id="108" presetID="4" presetClass="entr" presetSubtype="16" fill="hold" nodeType="clickEffect">
                                  <p:stCondLst>
                                    <p:cond delay="0"/>
                                  </p:stCondLst>
                                  <p:childTnLst>
                                    <p:set>
                                      <p:cBhvr>
                                        <p:cTn id="109" dur="1" fill="hold">
                                          <p:stCondLst>
                                            <p:cond delay="0"/>
                                          </p:stCondLst>
                                        </p:cTn>
                                        <p:tgtEl>
                                          <p:spTgt spid="102425">
                                            <p:txEl>
                                              <p:charRg st="0" end="6"/>
                                            </p:txEl>
                                          </p:spTgt>
                                        </p:tgtEl>
                                        <p:attrNameLst>
                                          <p:attrName>style.visibility</p:attrName>
                                        </p:attrNameLst>
                                      </p:cBhvr>
                                      <p:to>
                                        <p:strVal val="visible"/>
                                      </p:to>
                                    </p:set>
                                    <p:animEffect transition="in" filter="box(in)">
                                      <p:cBhvr>
                                        <p:cTn id="110" dur="1000"/>
                                        <p:tgtEl>
                                          <p:spTgt spid="102425">
                                            <p:txEl>
                                              <p:charRg st="0"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bldLvl="0" animBg="1"/>
      <p:bldP spid="102417" grpId="0" bldLvl="0" animBg="1"/>
      <p:bldP spid="102424"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30721"/>
          <p:cNvSpPr>
            <a:spLocks noGrp="1"/>
          </p:cNvSpPr>
          <p:nvPr>
            <p:ph type="title"/>
          </p:nvPr>
        </p:nvSpPr>
        <p:spPr>
          <a:xfrm>
            <a:off x="1990725" y="1268413"/>
            <a:ext cx="8229600" cy="503237"/>
          </a:xfrm>
        </p:spPr>
        <p:txBody>
          <a:bodyPr anchor="ctr">
            <a:normAutofit fontScale="90000"/>
          </a:bodyPr>
          <a:p>
            <a:pPr algn="l"/>
            <a:r>
              <a:rPr lang="zh-CN" altLang="en-US" sz="3200"/>
              <a:t>概念区别</a:t>
            </a:r>
            <a:endParaRPr lang="zh-CN" altLang="en-US" sz="3200"/>
          </a:p>
        </p:txBody>
      </p:sp>
      <p:sp>
        <p:nvSpPr>
          <p:cNvPr id="35842" name="文本占位符 30722"/>
          <p:cNvSpPr>
            <a:spLocks noGrp="1"/>
          </p:cNvSpPr>
          <p:nvPr>
            <p:ph idx="1"/>
          </p:nvPr>
        </p:nvSpPr>
        <p:spPr>
          <a:xfrm>
            <a:off x="1990725" y="2132013"/>
            <a:ext cx="8229600" cy="4525962"/>
          </a:xfrm>
        </p:spPr>
        <p:txBody>
          <a:bodyPr anchor="t"/>
          <a:p>
            <a:r>
              <a:rPr lang="en-US" altLang="x-none" dirty="0"/>
              <a:t>1</a:t>
            </a:r>
            <a:r>
              <a:rPr lang="zh-CN" altLang="en-US" dirty="0"/>
              <a:t>、要约与要约邀请</a:t>
            </a:r>
            <a:endParaRPr lang="zh-CN" altLang="en-US" dirty="0"/>
          </a:p>
          <a:p>
            <a:r>
              <a:rPr lang="en-US" altLang="x-none" dirty="0"/>
              <a:t>2</a:t>
            </a:r>
            <a:r>
              <a:rPr lang="zh-CN" altLang="en-US" dirty="0"/>
              <a:t>、要约的撤回与撤销</a:t>
            </a:r>
            <a:endParaRPr lang="zh-CN" altLang="en-US" dirty="0"/>
          </a:p>
          <a:p>
            <a:r>
              <a:rPr lang="en-US" altLang="x-none" dirty="0"/>
              <a:t>3</a:t>
            </a:r>
            <a:r>
              <a:rPr lang="zh-CN" altLang="en-US" dirty="0"/>
              <a:t>、承诺的迟到与承诺的迟延</a:t>
            </a:r>
            <a:endParaRPr lang="zh-CN" altLang="en-US" dirty="0"/>
          </a:p>
        </p:txBody>
      </p:sp>
      <p:sp>
        <p:nvSpPr>
          <p:cNvPr id="35843" name="文本框 30723"/>
          <p:cNvSpPr txBox="1"/>
          <p:nvPr/>
        </p:nvSpPr>
        <p:spPr>
          <a:xfrm>
            <a:off x="1917700" y="331788"/>
            <a:ext cx="2809875" cy="579120"/>
          </a:xfrm>
          <a:prstGeom prst="rect">
            <a:avLst/>
          </a:prstGeom>
          <a:noFill/>
          <a:ln w="9525">
            <a:noFill/>
          </a:ln>
        </p:spPr>
        <p:txBody>
          <a:bodyPr anchor="t">
            <a:spAutoFit/>
          </a:bodyPr>
          <a:p>
            <a:pPr lvl="0" algn="l"/>
            <a:r>
              <a:rPr lang="en-US" altLang="x-none" sz="3200" dirty="0">
                <a:latin typeface="Arial" panose="020B0604020202020204" pitchFamily="34" charset="0"/>
                <a:ea typeface="宋体" panose="02010600030101010101" pitchFamily="2" charset="-122"/>
              </a:rPr>
              <a:t>2</a:t>
            </a:r>
            <a:r>
              <a:rPr lang="zh-CN" altLang="en-US" sz="3200" dirty="0">
                <a:latin typeface="Arial" panose="020B0604020202020204" pitchFamily="34" charset="0"/>
                <a:ea typeface="宋体" panose="02010600030101010101" pitchFamily="2" charset="-122"/>
              </a:rPr>
              <a:t>、合同订立</a:t>
            </a:r>
            <a:endParaRPr lang="zh-CN" altLang="en-US" sz="3200" dirty="0">
              <a:latin typeface="Arial" panose="020B0604020202020204" pitchFamily="34" charset="0"/>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31745"/>
          <p:cNvSpPr>
            <a:spLocks noGrp="1"/>
          </p:cNvSpPr>
          <p:nvPr>
            <p:ph type="title"/>
          </p:nvPr>
        </p:nvSpPr>
        <p:spPr>
          <a:xfrm>
            <a:off x="1990725" y="1123950"/>
            <a:ext cx="8229600" cy="365125"/>
          </a:xfrm>
        </p:spPr>
        <p:txBody>
          <a:bodyPr anchor="ctr">
            <a:normAutofit fontScale="90000"/>
          </a:bodyPr>
          <a:p>
            <a:pPr algn="l"/>
            <a:r>
              <a:rPr lang="zh-CN" altLang="en-US" sz="3200"/>
              <a:t>要约邀请</a:t>
            </a:r>
            <a:endParaRPr lang="zh-CN" altLang="en-US" sz="3200"/>
          </a:p>
        </p:txBody>
      </p:sp>
      <p:sp>
        <p:nvSpPr>
          <p:cNvPr id="31747" name="文本占位符 31746"/>
          <p:cNvSpPr>
            <a:spLocks noGrp="1"/>
          </p:cNvSpPr>
          <p:nvPr>
            <p:ph idx="1"/>
          </p:nvPr>
        </p:nvSpPr>
        <p:spPr>
          <a:xfrm>
            <a:off x="1846263" y="1700213"/>
            <a:ext cx="8229600" cy="4525963"/>
          </a:xfrm>
          <a:ln>
            <a:miter/>
          </a:ln>
        </p:spPr>
        <p:txBody>
          <a:bodyPr/>
          <a:p>
            <a:pPr fontAlgn="base"/>
            <a:r>
              <a:rPr lang="zh-CN" altLang="en-US" strike="noStrike" noProof="1">
                <a:effectLst>
                  <a:outerShdw blurRad="38100" dist="38100" dir="2700000">
                    <a:srgbClr val="C0C0C0"/>
                  </a:outerShdw>
                </a:effectLst>
              </a:rPr>
              <a:t>又称为要约引诱，是指当事人一方发出的</a:t>
            </a:r>
            <a:r>
              <a:rPr lang="zh-CN" altLang="en-US" strike="noStrike" noProof="1">
                <a:solidFill>
                  <a:srgbClr val="FF0000"/>
                </a:solidFill>
                <a:effectLst>
                  <a:outerShdw blurRad="38100" dist="38100" dir="2700000">
                    <a:srgbClr val="C0C0C0"/>
                  </a:outerShdw>
                </a:effectLst>
              </a:rPr>
              <a:t>希望他人向自己发出要约的意思表示</a:t>
            </a:r>
            <a:r>
              <a:rPr lang="zh-CN" altLang="en-US" strike="noStrike" noProof="1">
                <a:effectLst>
                  <a:outerShdw blurRad="38100" dist="38100" dir="2700000">
                    <a:srgbClr val="C0C0C0"/>
                  </a:outerShdw>
                </a:effectLst>
              </a:rPr>
              <a:t>。</a:t>
            </a:r>
            <a:endParaRPr lang="zh-CN" altLang="en-US" strike="noStrike" noProof="1">
              <a:effectLst>
                <a:outerShdw blurRad="38100" dist="38100" dir="2700000">
                  <a:srgbClr val="C0C0C0"/>
                </a:outerShdw>
              </a:effectLst>
            </a:endParaRPr>
          </a:p>
        </p:txBody>
      </p:sp>
      <p:sp>
        <p:nvSpPr>
          <p:cNvPr id="36867" name="文本框 31747"/>
          <p:cNvSpPr txBox="1"/>
          <p:nvPr/>
        </p:nvSpPr>
        <p:spPr>
          <a:xfrm>
            <a:off x="1917700" y="331788"/>
            <a:ext cx="2809875" cy="579120"/>
          </a:xfrm>
          <a:prstGeom prst="rect">
            <a:avLst/>
          </a:prstGeom>
          <a:noFill/>
          <a:ln w="9525">
            <a:noFill/>
          </a:ln>
        </p:spPr>
        <p:txBody>
          <a:bodyPr anchor="t">
            <a:spAutoFit/>
          </a:bodyPr>
          <a:p>
            <a:pPr lvl="0" algn="l"/>
            <a:r>
              <a:rPr lang="en-US" altLang="x-none" sz="3200" dirty="0">
                <a:latin typeface="Arial" panose="020B0604020202020204" pitchFamily="34" charset="0"/>
                <a:ea typeface="宋体" panose="02010600030101010101" pitchFamily="2" charset="-122"/>
              </a:rPr>
              <a:t>2</a:t>
            </a:r>
            <a:r>
              <a:rPr lang="zh-CN" altLang="en-US" sz="3200" dirty="0">
                <a:latin typeface="Arial" panose="020B0604020202020204" pitchFamily="34" charset="0"/>
                <a:ea typeface="宋体" panose="02010600030101010101" pitchFamily="2" charset="-122"/>
              </a:rPr>
              <a:t>、合同订立</a:t>
            </a:r>
            <a:endParaRPr lang="zh-CN" altLang="en-US" sz="3200" dirty="0">
              <a:latin typeface="Arial" panose="020B0604020202020204" pitchFamily="34" charset="0"/>
              <a:ea typeface="宋体" panose="02010600030101010101" pitchFamily="2" charset="-122"/>
            </a:endParaRPr>
          </a:p>
        </p:txBody>
      </p:sp>
      <p:grpSp>
        <p:nvGrpSpPr>
          <p:cNvPr id="36868" name="组合 31748"/>
          <p:cNvGrpSpPr/>
          <p:nvPr/>
        </p:nvGrpSpPr>
        <p:grpSpPr>
          <a:xfrm>
            <a:off x="2351088" y="2997200"/>
            <a:ext cx="4105275" cy="3671888"/>
            <a:chOff x="0" y="0"/>
            <a:chExt cx="2586" cy="2313"/>
          </a:xfrm>
        </p:grpSpPr>
        <p:sp>
          <p:nvSpPr>
            <p:cNvPr id="31750" name="AutoShape 4"/>
            <p:cNvSpPr/>
            <p:nvPr/>
          </p:nvSpPr>
          <p:spPr>
            <a:xfrm>
              <a:off x="635" y="136"/>
              <a:ext cx="46" cy="1905"/>
            </a:xfrm>
            <a:prstGeom prst="leftBrace">
              <a:avLst>
                <a:gd name="adj1" fmla="val 345108"/>
                <a:gd name="adj2" fmla="val 50000"/>
              </a:avLst>
            </a:prstGeom>
            <a:noFill/>
            <a:ln w="9525" cap="flat" cmpd="sng">
              <a:solidFill>
                <a:schemeClr val="tx1"/>
              </a:solidFill>
              <a:prstDash val="solid"/>
              <a:headEnd type="none" w="med" len="med"/>
              <a:tailEnd type="none" w="med" len="med"/>
            </a:ln>
          </p:spPr>
          <p:txBody>
            <a:bodyPr wrap="none" anchor="ctr"/>
            <a:p>
              <a:pPr lvl="0" algn="l" eaLnBrk="1" fontAlgn="base" hangingPunct="1"/>
              <a:endParaRPr lang="zh-CN" altLang="en-US" sz="3200" b="1" strike="noStrike" noProof="1" dirty="0">
                <a:effectLst>
                  <a:outerShdw blurRad="38100" dist="38100" dir="2700000">
                    <a:srgbClr val="C0C0C0"/>
                  </a:outerShdw>
                </a:effectLst>
                <a:latin typeface="Arial" panose="020B0604020202020204" pitchFamily="34" charset="0"/>
                <a:ea typeface="楷体_GB2312" pitchFamily="1" charset="-122"/>
              </a:endParaRPr>
            </a:p>
          </p:txBody>
        </p:sp>
        <p:grpSp>
          <p:nvGrpSpPr>
            <p:cNvPr id="36870" name="组合 31750"/>
            <p:cNvGrpSpPr/>
            <p:nvPr/>
          </p:nvGrpSpPr>
          <p:grpSpPr>
            <a:xfrm>
              <a:off x="0" y="0"/>
              <a:ext cx="2586" cy="2313"/>
              <a:chOff x="0" y="0"/>
              <a:chExt cx="2586" cy="2313"/>
            </a:xfrm>
          </p:grpSpPr>
          <p:sp>
            <p:nvSpPr>
              <p:cNvPr id="31752" name="Rectangle 3"/>
              <p:cNvSpPr/>
              <p:nvPr/>
            </p:nvSpPr>
            <p:spPr>
              <a:xfrm>
                <a:off x="0" y="46"/>
                <a:ext cx="408" cy="1814"/>
              </a:xfrm>
              <a:prstGeom prst="rect">
                <a:avLst/>
              </a:prstGeom>
              <a:solidFill>
                <a:srgbClr val="0000FF"/>
              </a:solidFill>
              <a:ln w="9525" cap="flat" cmpd="sng">
                <a:solidFill>
                  <a:schemeClr val="tx1"/>
                </a:solidFill>
                <a:prstDash val="solid"/>
                <a:miter/>
                <a:headEnd type="none" w="med" len="med"/>
                <a:tailEnd type="none" w="med" len="med"/>
              </a:ln>
            </p:spPr>
            <p:txBody>
              <a:bodyPr wrap="none" anchor="ctr"/>
              <a:p>
                <a:pPr lvl="0" algn="ctr" eaLnBrk="1" fontAlgn="base" hangingPunct="1"/>
                <a:r>
                  <a:rPr lang="zh-CN" altLang="en-US" sz="2800" b="1" strike="noStrike" noProof="1" dirty="0">
                    <a:solidFill>
                      <a:schemeClr val="bg1"/>
                    </a:solidFill>
                    <a:effectLst>
                      <a:outerShdw blurRad="38100" dist="38100" dir="2700000">
                        <a:srgbClr val="000000"/>
                      </a:outerShdw>
                    </a:effectLst>
                    <a:latin typeface="Arial" panose="020B0604020202020204" pitchFamily="34" charset="0"/>
                    <a:ea typeface="楷体_GB2312" pitchFamily="1" charset="-122"/>
                    <a:cs typeface="+mn-ea"/>
                  </a:rPr>
                  <a:t>要</a:t>
                </a:r>
                <a:endParaRPr lang="zh-CN" altLang="en-US" sz="2800" b="1" strike="noStrike" noProof="1" dirty="0">
                  <a:solidFill>
                    <a:schemeClr val="bg1"/>
                  </a:solidFill>
                  <a:effectLst>
                    <a:outerShdw blurRad="38100" dist="38100" dir="2700000">
                      <a:srgbClr val="000000"/>
                    </a:outerShdw>
                  </a:effectLst>
                  <a:latin typeface="Arial" panose="020B0604020202020204" pitchFamily="34" charset="0"/>
                  <a:ea typeface="楷体_GB2312" pitchFamily="1" charset="-122"/>
                </a:endParaRPr>
              </a:p>
              <a:p>
                <a:pPr lvl="0" algn="ctr" eaLnBrk="1" fontAlgn="base" hangingPunct="1"/>
                <a:r>
                  <a:rPr lang="zh-CN" altLang="en-US" sz="2800" b="1" strike="noStrike" noProof="1" dirty="0">
                    <a:solidFill>
                      <a:schemeClr val="bg1"/>
                    </a:solidFill>
                    <a:effectLst>
                      <a:outerShdw blurRad="38100" dist="38100" dir="2700000">
                        <a:srgbClr val="000000"/>
                      </a:outerShdw>
                    </a:effectLst>
                    <a:latin typeface="Arial" panose="020B0604020202020204" pitchFamily="34" charset="0"/>
                    <a:ea typeface="楷体_GB2312" pitchFamily="1" charset="-122"/>
                    <a:cs typeface="+mn-ea"/>
                  </a:rPr>
                  <a:t>约</a:t>
                </a:r>
                <a:endParaRPr lang="zh-CN" altLang="en-US" sz="2800" b="1" strike="noStrike" noProof="1" dirty="0">
                  <a:solidFill>
                    <a:schemeClr val="bg1"/>
                  </a:solidFill>
                  <a:effectLst>
                    <a:outerShdw blurRad="38100" dist="38100" dir="2700000">
                      <a:srgbClr val="000000"/>
                    </a:outerShdw>
                  </a:effectLst>
                  <a:latin typeface="Arial" panose="020B0604020202020204" pitchFamily="34" charset="0"/>
                  <a:ea typeface="楷体_GB2312" pitchFamily="1" charset="-122"/>
                </a:endParaRPr>
              </a:p>
              <a:p>
                <a:pPr lvl="0" algn="ctr" eaLnBrk="1" fontAlgn="base" hangingPunct="1"/>
                <a:r>
                  <a:rPr lang="zh-CN" altLang="en-US" sz="2800" b="1" strike="noStrike" noProof="1" dirty="0">
                    <a:solidFill>
                      <a:schemeClr val="bg1"/>
                    </a:solidFill>
                    <a:effectLst>
                      <a:outerShdw blurRad="38100" dist="38100" dir="2700000">
                        <a:srgbClr val="000000"/>
                      </a:outerShdw>
                    </a:effectLst>
                    <a:latin typeface="Arial" panose="020B0604020202020204" pitchFamily="34" charset="0"/>
                    <a:ea typeface="楷体_GB2312" pitchFamily="1" charset="-122"/>
                    <a:cs typeface="+mn-ea"/>
                  </a:rPr>
                  <a:t>邀</a:t>
                </a:r>
                <a:endParaRPr lang="zh-CN" altLang="en-US" sz="2800" b="1" strike="noStrike" noProof="1" dirty="0">
                  <a:solidFill>
                    <a:schemeClr val="bg1"/>
                  </a:solidFill>
                  <a:effectLst>
                    <a:outerShdw blurRad="38100" dist="38100" dir="2700000">
                      <a:srgbClr val="000000"/>
                    </a:outerShdw>
                  </a:effectLst>
                  <a:latin typeface="Arial" panose="020B0604020202020204" pitchFamily="34" charset="0"/>
                  <a:ea typeface="楷体_GB2312" pitchFamily="1" charset="-122"/>
                </a:endParaRPr>
              </a:p>
              <a:p>
                <a:pPr lvl="0" algn="ctr" eaLnBrk="1" fontAlgn="base" hangingPunct="1"/>
                <a:r>
                  <a:rPr lang="zh-CN" altLang="en-US" sz="2800" b="1" strike="noStrike" noProof="1" dirty="0">
                    <a:solidFill>
                      <a:schemeClr val="bg1"/>
                    </a:solidFill>
                    <a:effectLst>
                      <a:outerShdw blurRad="38100" dist="38100" dir="2700000">
                        <a:srgbClr val="000000"/>
                      </a:outerShdw>
                    </a:effectLst>
                    <a:latin typeface="Arial" panose="020B0604020202020204" pitchFamily="34" charset="0"/>
                    <a:ea typeface="楷体_GB2312" pitchFamily="1" charset="-122"/>
                    <a:cs typeface="+mn-ea"/>
                  </a:rPr>
                  <a:t>请</a:t>
                </a:r>
                <a:endParaRPr lang="zh-CN" altLang="en-US" sz="2800" b="1" strike="noStrike" noProof="1" dirty="0">
                  <a:solidFill>
                    <a:schemeClr val="bg1"/>
                  </a:solidFill>
                  <a:effectLst>
                    <a:outerShdw blurRad="38100" dist="38100" dir="2700000">
                      <a:srgbClr val="000000"/>
                    </a:outerShdw>
                  </a:effectLst>
                  <a:latin typeface="Arial" panose="020B0604020202020204" pitchFamily="34" charset="0"/>
                  <a:ea typeface="楷体_GB2312" pitchFamily="1" charset="-122"/>
                </a:endParaRPr>
              </a:p>
            </p:txBody>
          </p:sp>
          <p:sp>
            <p:nvSpPr>
              <p:cNvPr id="31753" name="Rectangle 5"/>
              <p:cNvSpPr/>
              <p:nvPr/>
            </p:nvSpPr>
            <p:spPr>
              <a:xfrm>
                <a:off x="1134" y="0"/>
                <a:ext cx="1452" cy="363"/>
              </a:xfrm>
              <a:prstGeom prst="rect">
                <a:avLst/>
              </a:prstGeom>
              <a:solidFill>
                <a:srgbClr val="0000FF"/>
              </a:solidFill>
              <a:ln w="9525" cap="flat" cmpd="sng">
                <a:solidFill>
                  <a:schemeClr val="tx1"/>
                </a:solidFill>
                <a:prstDash val="solid"/>
                <a:miter/>
                <a:headEnd type="none" w="med" len="med"/>
                <a:tailEnd type="none" w="med" len="med"/>
              </a:ln>
            </p:spPr>
            <p:txBody>
              <a:bodyPr wrap="none" anchor="ctr"/>
              <a:p>
                <a:pPr lvl="0" algn="ctr" eaLnBrk="1" fontAlgn="base" hangingPunct="1"/>
                <a:r>
                  <a:rPr lang="zh-CN" altLang="en-US" sz="2800" b="1" strike="noStrike" noProof="1" dirty="0">
                    <a:solidFill>
                      <a:schemeClr val="bg1"/>
                    </a:solidFill>
                    <a:effectLst>
                      <a:outerShdw blurRad="38100" dist="38100" dir="2700000">
                        <a:srgbClr val="000000"/>
                      </a:outerShdw>
                    </a:effectLst>
                    <a:latin typeface="楷体_GB2312" pitchFamily="1" charset="-122"/>
                    <a:ea typeface="楷体_GB2312" pitchFamily="1" charset="-122"/>
                    <a:cs typeface="+mn-ea"/>
                  </a:rPr>
                  <a:t>寄送价目表</a:t>
                </a:r>
                <a:r>
                  <a:rPr lang="zh-CN" altLang="en-US" sz="2800" b="0" strike="noStrike" noProof="1" dirty="0">
                    <a:latin typeface="楷体_GB2312" pitchFamily="1" charset="-122"/>
                    <a:ea typeface="楷体_GB2312" pitchFamily="1" charset="-122"/>
                    <a:cs typeface="+mn-ea"/>
                  </a:rPr>
                  <a:t> </a:t>
                </a:r>
                <a:endParaRPr lang="zh-CN" altLang="en-US" sz="2800" b="0" strike="noStrike" noProof="1" dirty="0">
                  <a:latin typeface="楷体_GB2312" pitchFamily="1" charset="-122"/>
                  <a:ea typeface="楷体_GB2312" pitchFamily="1" charset="-122"/>
                </a:endParaRPr>
              </a:p>
            </p:txBody>
          </p:sp>
          <p:sp>
            <p:nvSpPr>
              <p:cNvPr id="31754" name="Rectangle 6"/>
              <p:cNvSpPr/>
              <p:nvPr/>
            </p:nvSpPr>
            <p:spPr>
              <a:xfrm>
                <a:off x="1134" y="454"/>
                <a:ext cx="1451" cy="317"/>
              </a:xfrm>
              <a:prstGeom prst="rect">
                <a:avLst/>
              </a:prstGeom>
              <a:solidFill>
                <a:srgbClr val="0000FF"/>
              </a:solidFill>
              <a:ln w="9525" cap="flat" cmpd="sng">
                <a:solidFill>
                  <a:schemeClr val="tx1"/>
                </a:solidFill>
                <a:prstDash val="solid"/>
                <a:miter/>
                <a:headEnd type="none" w="med" len="med"/>
                <a:tailEnd type="none" w="med" len="med"/>
              </a:ln>
            </p:spPr>
            <p:txBody>
              <a:bodyPr wrap="none" anchor="ctr"/>
              <a:p>
                <a:pPr lvl="0" algn="ctr" eaLnBrk="1" fontAlgn="base" hangingPunct="1"/>
                <a:r>
                  <a:rPr lang="zh-CN" altLang="en-US" sz="2800" b="1" strike="noStrike" noProof="1" dirty="0">
                    <a:solidFill>
                      <a:schemeClr val="bg1"/>
                    </a:solidFill>
                    <a:effectLst>
                      <a:outerShdw blurRad="38100" dist="38100" dir="2700000">
                        <a:srgbClr val="000000"/>
                      </a:outerShdw>
                    </a:effectLst>
                    <a:latin typeface="楷体_GB2312" pitchFamily="1" charset="-122"/>
                    <a:ea typeface="楷体_GB2312" pitchFamily="1" charset="-122"/>
                    <a:cs typeface="+mn-ea"/>
                  </a:rPr>
                  <a:t>拍卖公告</a:t>
                </a:r>
                <a:r>
                  <a:rPr lang="zh-CN" altLang="en-US" sz="2800" b="1" strike="noStrike" noProof="1" dirty="0">
                    <a:effectLst>
                      <a:outerShdw blurRad="38100" dist="38100" dir="2700000">
                        <a:srgbClr val="FFFFFF"/>
                      </a:outerShdw>
                    </a:effectLst>
                    <a:latin typeface="楷体_GB2312" pitchFamily="1" charset="-122"/>
                    <a:ea typeface="楷体_GB2312" pitchFamily="1" charset="-122"/>
                    <a:cs typeface="+mn-ea"/>
                  </a:rPr>
                  <a:t> </a:t>
                </a:r>
                <a:endParaRPr lang="zh-CN" altLang="en-US" sz="2800" b="1" strike="noStrike" noProof="1" dirty="0">
                  <a:effectLst>
                    <a:outerShdw blurRad="38100" dist="38100" dir="2700000">
                      <a:srgbClr val="FFFFFF"/>
                    </a:outerShdw>
                  </a:effectLst>
                  <a:latin typeface="楷体_GB2312" pitchFamily="1" charset="-122"/>
                  <a:ea typeface="楷体_GB2312" pitchFamily="1" charset="-122"/>
                </a:endParaRPr>
              </a:p>
            </p:txBody>
          </p:sp>
          <p:sp>
            <p:nvSpPr>
              <p:cNvPr id="31755" name="Rectangle 7"/>
              <p:cNvSpPr/>
              <p:nvPr/>
            </p:nvSpPr>
            <p:spPr>
              <a:xfrm>
                <a:off x="1134" y="862"/>
                <a:ext cx="1452" cy="362"/>
              </a:xfrm>
              <a:prstGeom prst="rect">
                <a:avLst/>
              </a:prstGeom>
              <a:solidFill>
                <a:srgbClr val="0000FF"/>
              </a:solidFill>
              <a:ln w="9525" cap="flat" cmpd="sng">
                <a:solidFill>
                  <a:schemeClr val="tx1"/>
                </a:solidFill>
                <a:prstDash val="solid"/>
                <a:miter/>
                <a:headEnd type="none" w="med" len="med"/>
                <a:tailEnd type="none" w="med" len="med"/>
              </a:ln>
            </p:spPr>
            <p:txBody>
              <a:bodyPr wrap="none" anchor="ctr"/>
              <a:p>
                <a:pPr lvl="0" algn="ctr" eaLnBrk="1" fontAlgn="base" hangingPunct="1"/>
                <a:r>
                  <a:rPr lang="zh-CN" altLang="en-US" sz="2800" b="1" strike="noStrike" noProof="1" dirty="0">
                    <a:solidFill>
                      <a:schemeClr val="bg1"/>
                    </a:solidFill>
                    <a:effectLst>
                      <a:outerShdw blurRad="38100" dist="38100" dir="2700000">
                        <a:srgbClr val="000000"/>
                      </a:outerShdw>
                    </a:effectLst>
                    <a:latin typeface="Arial" panose="020B0604020202020204" pitchFamily="34" charset="0"/>
                    <a:ea typeface="楷体_GB2312" pitchFamily="1" charset="-122"/>
                    <a:cs typeface="+mn-ea"/>
                  </a:rPr>
                  <a:t>招标公告</a:t>
                </a:r>
                <a:r>
                  <a:rPr lang="zh-CN" altLang="en-US" b="0" strike="noStrike" noProof="1" dirty="0">
                    <a:latin typeface="Arial" panose="020B0604020202020204" pitchFamily="34" charset="0"/>
                    <a:ea typeface="宋体" panose="02010600030101010101" pitchFamily="2" charset="-122"/>
                    <a:cs typeface="+mn-ea"/>
                  </a:rPr>
                  <a:t> </a:t>
                </a:r>
                <a:endParaRPr lang="zh-CN" altLang="en-US" b="0" strike="noStrike" noProof="1" dirty="0">
                  <a:latin typeface="Arial" panose="020B0604020202020204" pitchFamily="34" charset="0"/>
                  <a:ea typeface="宋体" panose="02010600030101010101" pitchFamily="2" charset="-122"/>
                </a:endParaRPr>
              </a:p>
            </p:txBody>
          </p:sp>
          <p:sp>
            <p:nvSpPr>
              <p:cNvPr id="31756" name="Rectangle 8"/>
              <p:cNvSpPr/>
              <p:nvPr/>
            </p:nvSpPr>
            <p:spPr>
              <a:xfrm>
                <a:off x="1134" y="1361"/>
                <a:ext cx="1451" cy="408"/>
              </a:xfrm>
              <a:prstGeom prst="rect">
                <a:avLst/>
              </a:prstGeom>
              <a:solidFill>
                <a:srgbClr val="0000FF"/>
              </a:solidFill>
              <a:ln w="9525" cap="flat" cmpd="sng">
                <a:solidFill>
                  <a:srgbClr val="0000FF"/>
                </a:solidFill>
                <a:prstDash val="solid"/>
                <a:miter/>
                <a:headEnd type="none" w="med" len="med"/>
                <a:tailEnd type="none" w="med" len="med"/>
              </a:ln>
            </p:spPr>
            <p:txBody>
              <a:bodyPr wrap="none" anchor="ctr"/>
              <a:p>
                <a:pPr lvl="0" algn="ctr" eaLnBrk="1" fontAlgn="base" hangingPunct="1"/>
                <a:r>
                  <a:rPr lang="zh-CN" altLang="en-US" sz="2800" b="1" strike="noStrike" noProof="1" dirty="0">
                    <a:solidFill>
                      <a:schemeClr val="bg1"/>
                    </a:solidFill>
                    <a:effectLst>
                      <a:outerShdw blurRad="38100" dist="38100" dir="2700000">
                        <a:srgbClr val="000000"/>
                      </a:outerShdw>
                    </a:effectLst>
                    <a:latin typeface="楷体_GB2312" pitchFamily="1" charset="-122"/>
                    <a:ea typeface="楷体_GB2312" pitchFamily="1" charset="-122"/>
                    <a:cs typeface="+mn-ea"/>
                  </a:rPr>
                  <a:t>招股说明书</a:t>
                </a:r>
                <a:r>
                  <a:rPr lang="zh-CN" altLang="en-US" sz="2800" b="1" strike="noStrike" noProof="1" dirty="0">
                    <a:effectLst>
                      <a:outerShdw blurRad="38100" dist="38100" dir="2700000">
                        <a:srgbClr val="FFFFFF"/>
                      </a:outerShdw>
                    </a:effectLst>
                    <a:latin typeface="楷体_GB2312" pitchFamily="1" charset="-122"/>
                    <a:ea typeface="楷体_GB2312" pitchFamily="1" charset="-122"/>
                    <a:cs typeface="+mn-ea"/>
                  </a:rPr>
                  <a:t> </a:t>
                </a:r>
                <a:endParaRPr lang="zh-CN" altLang="en-US" sz="2800" b="1" strike="noStrike" noProof="1" dirty="0">
                  <a:effectLst>
                    <a:outerShdw blurRad="38100" dist="38100" dir="2700000">
                      <a:srgbClr val="FFFFFF"/>
                    </a:outerShdw>
                  </a:effectLst>
                  <a:latin typeface="楷体_GB2312" pitchFamily="1" charset="-122"/>
                  <a:ea typeface="楷体_GB2312" pitchFamily="1" charset="-122"/>
                </a:endParaRPr>
              </a:p>
            </p:txBody>
          </p:sp>
          <p:sp>
            <p:nvSpPr>
              <p:cNvPr id="31757" name="Rectangle 9"/>
              <p:cNvSpPr/>
              <p:nvPr/>
            </p:nvSpPr>
            <p:spPr>
              <a:xfrm>
                <a:off x="1134" y="1905"/>
                <a:ext cx="1451" cy="408"/>
              </a:xfrm>
              <a:prstGeom prst="rect">
                <a:avLst/>
              </a:prstGeom>
              <a:solidFill>
                <a:srgbClr val="0000FF"/>
              </a:solidFill>
              <a:ln w="9525" cap="flat" cmpd="sng">
                <a:solidFill>
                  <a:schemeClr val="tx1"/>
                </a:solidFill>
                <a:prstDash val="solid"/>
                <a:miter/>
                <a:headEnd type="none" w="med" len="med"/>
                <a:tailEnd type="none" w="med" len="med"/>
              </a:ln>
            </p:spPr>
            <p:txBody>
              <a:bodyPr wrap="none" anchor="ctr"/>
              <a:p>
                <a:pPr lvl="0" algn="ctr" eaLnBrk="1" fontAlgn="base" hangingPunct="1"/>
                <a:r>
                  <a:rPr lang="zh-CN" altLang="en-US" sz="2800" b="1" strike="noStrike" noProof="1" dirty="0">
                    <a:solidFill>
                      <a:schemeClr val="bg1"/>
                    </a:solidFill>
                    <a:effectLst>
                      <a:outerShdw blurRad="38100" dist="38100" dir="2700000">
                        <a:srgbClr val="000000"/>
                      </a:outerShdw>
                    </a:effectLst>
                    <a:latin typeface="Arial" panose="020B0604020202020204" pitchFamily="34" charset="0"/>
                    <a:ea typeface="楷体_GB2312" pitchFamily="1" charset="-122"/>
                    <a:cs typeface="+mn-ea"/>
                  </a:rPr>
                  <a:t>商业广告</a:t>
                </a:r>
                <a:r>
                  <a:rPr lang="zh-CN" altLang="en-US" b="0" strike="noStrike" noProof="1" dirty="0">
                    <a:solidFill>
                      <a:schemeClr val="bg1"/>
                    </a:solidFill>
                    <a:latin typeface="Arial" panose="020B0604020202020204" pitchFamily="34" charset="0"/>
                    <a:ea typeface="宋体" panose="02010600030101010101" pitchFamily="2" charset="-122"/>
                    <a:cs typeface="+mn-ea"/>
                  </a:rPr>
                  <a:t> </a:t>
                </a:r>
                <a:endParaRPr lang="zh-CN" altLang="en-US" b="0" strike="noStrike" noProof="1" dirty="0">
                  <a:solidFill>
                    <a:schemeClr val="bg1"/>
                  </a:solidFill>
                  <a:latin typeface="Arial" panose="020B0604020202020204" pitchFamily="34" charset="0"/>
                  <a:ea typeface="宋体" panose="02010600030101010101" pitchFamily="2" charset="-122"/>
                </a:endParaRPr>
              </a:p>
            </p:txBody>
          </p:sp>
        </p:gr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文本占位符 80897"/>
          <p:cNvSpPr>
            <a:spLocks noGrp="1"/>
          </p:cNvSpPr>
          <p:nvPr>
            <p:ph type="body" idx="1"/>
          </p:nvPr>
        </p:nvSpPr>
        <p:spPr>
          <a:xfrm>
            <a:off x="1676400" y="533400"/>
            <a:ext cx="8534400" cy="5867400"/>
          </a:xfrm>
        </p:spPr>
        <p:txBody>
          <a:bodyPr/>
          <a:p>
            <a:r>
              <a:rPr lang="zh-CN" altLang="en-US" sz="3200" b="1" dirty="0">
                <a:solidFill>
                  <a:srgbClr val="CC3399"/>
                </a:solidFill>
                <a:ea typeface="华文行楷" panose="02010800040101010101" pitchFamily="2" charset="-122"/>
                <a:hlinkClick r:id="rId1" action="ppaction://hlinksldjump"/>
              </a:rPr>
              <a:t>思考：</a:t>
            </a:r>
            <a:endParaRPr lang="zh-CN" altLang="en-US" sz="3200" b="1" dirty="0">
              <a:solidFill>
                <a:srgbClr val="CC3399"/>
              </a:solidFill>
              <a:ea typeface="华文行楷" panose="02010800040101010101" pitchFamily="2" charset="-122"/>
            </a:endParaRPr>
          </a:p>
          <a:p>
            <a:r>
              <a:rPr lang="zh-CN" altLang="en-US" sz="2800" b="1" dirty="0">
                <a:solidFill>
                  <a:srgbClr val="FF7C80"/>
                </a:solidFill>
                <a:latin typeface="楷体_GB2312" pitchFamily="1" charset="-122"/>
                <a:ea typeface="楷体_GB2312" pitchFamily="1" charset="-122"/>
              </a:rPr>
              <a:t>下列要约中可撤销的有：</a:t>
            </a:r>
            <a:endParaRPr lang="zh-CN" altLang="en-US" sz="2800" b="1" dirty="0">
              <a:solidFill>
                <a:srgbClr val="FF7C80"/>
              </a:solidFill>
              <a:latin typeface="楷体_GB2312" pitchFamily="1" charset="-122"/>
              <a:ea typeface="楷体_GB2312" pitchFamily="1" charset="-122"/>
            </a:endParaRPr>
          </a:p>
          <a:p>
            <a:r>
              <a:rPr lang="en-US" altLang="zh-CN" sz="2800" b="1" dirty="0">
                <a:solidFill>
                  <a:srgbClr val="FF7C80"/>
                </a:solidFill>
                <a:latin typeface="楷体_GB2312" pitchFamily="1" charset="-122"/>
                <a:ea typeface="楷体_GB2312" pitchFamily="1" charset="-122"/>
              </a:rPr>
              <a:t>A.“×</a:t>
            </a:r>
            <a:r>
              <a:rPr lang="zh-CN" altLang="en-US" sz="2800" b="1" dirty="0">
                <a:solidFill>
                  <a:srgbClr val="FF7C80"/>
                </a:solidFill>
                <a:latin typeface="楷体_GB2312" pitchFamily="1" charset="-122"/>
                <a:ea typeface="楷体_GB2312" pitchFamily="1" charset="-122"/>
              </a:rPr>
              <a:t>规格水泥</a:t>
            </a:r>
            <a:r>
              <a:rPr lang="en-US" altLang="zh-CN" sz="2800" b="1" dirty="0">
                <a:solidFill>
                  <a:srgbClr val="FF7C80"/>
                </a:solidFill>
                <a:latin typeface="楷体_GB2312" pitchFamily="1" charset="-122"/>
                <a:ea typeface="楷体_GB2312" pitchFamily="1" charset="-122"/>
              </a:rPr>
              <a:t>10</a:t>
            </a:r>
            <a:r>
              <a:rPr lang="zh-CN" altLang="en-US" sz="2800" b="1" dirty="0">
                <a:solidFill>
                  <a:srgbClr val="FF7C80"/>
                </a:solidFill>
                <a:latin typeface="楷体_GB2312" pitchFamily="1" charset="-122"/>
                <a:ea typeface="楷体_GB2312" pitchFamily="1" charset="-122"/>
              </a:rPr>
              <a:t>吨，单价</a:t>
            </a:r>
            <a:r>
              <a:rPr lang="en-US" altLang="zh-CN" sz="2800" b="1" dirty="0">
                <a:solidFill>
                  <a:srgbClr val="FF7C80"/>
                </a:solidFill>
                <a:latin typeface="楷体_GB2312" pitchFamily="1" charset="-122"/>
                <a:ea typeface="楷体_GB2312" pitchFamily="1" charset="-122"/>
              </a:rPr>
              <a:t>1000</a:t>
            </a:r>
            <a:r>
              <a:rPr lang="zh-CN" altLang="en-US" sz="2800" b="1" dirty="0">
                <a:solidFill>
                  <a:srgbClr val="FF7C80"/>
                </a:solidFill>
                <a:latin typeface="楷体_GB2312" pitchFamily="1" charset="-122"/>
                <a:ea typeface="楷体_GB2312" pitchFamily="1" charset="-122"/>
              </a:rPr>
              <a:t>元，请于</a:t>
            </a:r>
            <a:r>
              <a:rPr lang="en-US" altLang="zh-CN" sz="2800" b="1" dirty="0">
                <a:solidFill>
                  <a:srgbClr val="FF7C80"/>
                </a:solidFill>
                <a:latin typeface="楷体_GB2312" pitchFamily="1" charset="-122"/>
                <a:ea typeface="楷体_GB2312" pitchFamily="1" charset="-122"/>
              </a:rPr>
              <a:t>15</a:t>
            </a:r>
            <a:r>
              <a:rPr lang="zh-CN" altLang="en-US" sz="2800" b="1" dirty="0">
                <a:solidFill>
                  <a:srgbClr val="FF7C80"/>
                </a:solidFill>
                <a:latin typeface="楷体_GB2312" pitchFamily="1" charset="-122"/>
                <a:ea typeface="楷体_GB2312" pitchFamily="1" charset="-122"/>
              </a:rPr>
              <a:t>日内与我厂联系，过时不候。”</a:t>
            </a:r>
            <a:endParaRPr lang="zh-CN" altLang="en-US" sz="2800" b="1" dirty="0">
              <a:solidFill>
                <a:srgbClr val="FF7C80"/>
              </a:solidFill>
              <a:latin typeface="楷体_GB2312" pitchFamily="1" charset="-122"/>
              <a:ea typeface="楷体_GB2312" pitchFamily="1" charset="-122"/>
            </a:endParaRPr>
          </a:p>
          <a:p>
            <a:r>
              <a:rPr lang="en-US" altLang="zh-CN" sz="2800" b="1" dirty="0">
                <a:solidFill>
                  <a:srgbClr val="FF7C80"/>
                </a:solidFill>
                <a:latin typeface="楷体_GB2312" pitchFamily="1" charset="-122"/>
                <a:ea typeface="楷体_GB2312" pitchFamily="1" charset="-122"/>
              </a:rPr>
              <a:t>B.“……</a:t>
            </a:r>
            <a:r>
              <a:rPr lang="zh-CN" altLang="en-US" sz="2800" b="1" dirty="0">
                <a:solidFill>
                  <a:srgbClr val="FF7C80"/>
                </a:solidFill>
                <a:latin typeface="楷体_GB2312" pitchFamily="1" charset="-122"/>
                <a:ea typeface="楷体_GB2312" pitchFamily="1" charset="-122"/>
              </a:rPr>
              <a:t>，本要约为不可撤销之要约。”</a:t>
            </a:r>
            <a:endParaRPr lang="zh-CN" altLang="en-US" sz="2800" b="1" dirty="0">
              <a:solidFill>
                <a:srgbClr val="FF7C80"/>
              </a:solidFill>
              <a:latin typeface="楷体_GB2312" pitchFamily="1" charset="-122"/>
              <a:ea typeface="楷体_GB2312" pitchFamily="1" charset="-122"/>
            </a:endParaRPr>
          </a:p>
          <a:p>
            <a:r>
              <a:rPr lang="en-US" altLang="zh-CN" sz="2800" b="1" dirty="0">
                <a:solidFill>
                  <a:srgbClr val="FF7C80"/>
                </a:solidFill>
                <a:latin typeface="楷体_GB2312" pitchFamily="1" charset="-122"/>
                <a:ea typeface="楷体_GB2312" pitchFamily="1" charset="-122"/>
              </a:rPr>
              <a:t>C.“</a:t>
            </a:r>
            <a:r>
              <a:rPr lang="zh-CN" altLang="en-US" sz="2800" b="1" dirty="0">
                <a:solidFill>
                  <a:srgbClr val="FF7C80"/>
                </a:solidFill>
                <a:latin typeface="楷体_GB2312" pitchFamily="1" charset="-122"/>
                <a:ea typeface="楷体_GB2312" pitchFamily="1" charset="-122"/>
              </a:rPr>
              <a:t>现有高档西装一批，单价</a:t>
            </a:r>
            <a:r>
              <a:rPr lang="en-US" altLang="zh-CN" sz="2800" b="1" dirty="0">
                <a:solidFill>
                  <a:srgbClr val="FF7C80"/>
                </a:solidFill>
                <a:latin typeface="楷体_GB2312" pitchFamily="1" charset="-122"/>
                <a:ea typeface="楷体_GB2312" pitchFamily="1" charset="-122"/>
              </a:rPr>
              <a:t>350</a:t>
            </a:r>
            <a:r>
              <a:rPr lang="zh-CN" altLang="en-US" sz="2800" b="1" dirty="0">
                <a:solidFill>
                  <a:srgbClr val="FF7C80"/>
                </a:solidFill>
                <a:latin typeface="楷体_GB2312" pitchFamily="1" charset="-122"/>
                <a:ea typeface="楷体_GB2312" pitchFamily="1" charset="-122"/>
              </a:rPr>
              <a:t>元，交款即购，数量不多，欲购从速。”</a:t>
            </a:r>
            <a:endParaRPr lang="zh-CN" altLang="en-US" sz="2800" b="1" dirty="0">
              <a:solidFill>
                <a:srgbClr val="FF7C80"/>
              </a:solidFill>
              <a:latin typeface="楷体_GB2312" pitchFamily="1" charset="-122"/>
              <a:ea typeface="楷体_GB2312" pitchFamily="1" charset="-122"/>
            </a:endParaRPr>
          </a:p>
          <a:p>
            <a:r>
              <a:rPr lang="en-US" altLang="zh-CN" sz="2800" b="1" dirty="0">
                <a:solidFill>
                  <a:srgbClr val="FF7C80"/>
                </a:solidFill>
                <a:latin typeface="楷体_GB2312" pitchFamily="1" charset="-122"/>
                <a:ea typeface="楷体_GB2312" pitchFamily="1" charset="-122"/>
              </a:rPr>
              <a:t>D.</a:t>
            </a:r>
            <a:r>
              <a:rPr lang="zh-CN" altLang="en-US" sz="2800" b="1" dirty="0">
                <a:solidFill>
                  <a:srgbClr val="FF7C80"/>
                </a:solidFill>
                <a:latin typeface="楷体_GB2312" pitchFamily="1" charset="-122"/>
                <a:ea typeface="楷体_GB2312" pitchFamily="1" charset="-122"/>
              </a:rPr>
              <a:t>某公司给运输公司发来传真，称：“有小麦</a:t>
            </a:r>
            <a:r>
              <a:rPr lang="en-US" altLang="zh-CN" sz="2800" b="1" dirty="0">
                <a:solidFill>
                  <a:srgbClr val="FF7C80"/>
                </a:solidFill>
                <a:latin typeface="楷体_GB2312" pitchFamily="1" charset="-122"/>
                <a:ea typeface="楷体_GB2312" pitchFamily="1" charset="-122"/>
              </a:rPr>
              <a:t>1000</a:t>
            </a:r>
            <a:r>
              <a:rPr lang="zh-CN" altLang="en-US" sz="2800" b="1" dirty="0">
                <a:solidFill>
                  <a:srgbClr val="FF7C80"/>
                </a:solidFill>
                <a:latin typeface="楷体_GB2312" pitchFamily="1" charset="-122"/>
                <a:ea typeface="楷体_GB2312" pitchFamily="1" charset="-122"/>
              </a:rPr>
              <a:t>吨，需运往南京，请贵公司务必为我公司安排</a:t>
            </a:r>
            <a:r>
              <a:rPr lang="en-US" altLang="zh-CN" sz="2800" b="1" dirty="0">
                <a:solidFill>
                  <a:srgbClr val="FF7C80"/>
                </a:solidFill>
                <a:latin typeface="楷体_GB2312" pitchFamily="1" charset="-122"/>
                <a:ea typeface="楷体_GB2312" pitchFamily="1" charset="-122"/>
              </a:rPr>
              <a:t>50</a:t>
            </a:r>
            <a:r>
              <a:rPr lang="zh-CN" altLang="en-US" sz="2800" b="1" dirty="0">
                <a:solidFill>
                  <a:srgbClr val="FF7C80"/>
                </a:solidFill>
                <a:latin typeface="楷体_GB2312" pitchFamily="1" charset="-122"/>
                <a:ea typeface="楷体_GB2312" pitchFamily="1" charset="-122"/>
              </a:rPr>
              <a:t>吨卡车</a:t>
            </a:r>
            <a:r>
              <a:rPr lang="en-US" altLang="zh-CN" sz="2800" b="1" dirty="0">
                <a:solidFill>
                  <a:srgbClr val="FF7C80"/>
                </a:solidFill>
                <a:latin typeface="楷体_GB2312" pitchFamily="1" charset="-122"/>
                <a:ea typeface="楷体_GB2312" pitchFamily="1" charset="-122"/>
              </a:rPr>
              <a:t>20</a:t>
            </a:r>
            <a:r>
              <a:rPr lang="zh-CN" altLang="en-US" sz="2800" b="1" dirty="0">
                <a:solidFill>
                  <a:srgbClr val="FF7C80"/>
                </a:solidFill>
                <a:latin typeface="楷体_GB2312" pitchFamily="1" charset="-122"/>
                <a:ea typeface="楷体_GB2312" pitchFamily="1" charset="-122"/>
              </a:rPr>
              <a:t>辆，切切！”运输公司遂立即取消了部分零担货运，腾出车辆供该公司使用。</a:t>
            </a:r>
            <a:endParaRPr lang="zh-CN" altLang="en-US" sz="2800" b="1" dirty="0">
              <a:solidFill>
                <a:srgbClr val="FF7C80"/>
              </a:solidFill>
              <a:latin typeface="楷体_GB2312" pitchFamily="1" charset="-122"/>
              <a:ea typeface="楷体_GB2312" pitchFamily="1" charset="-122"/>
            </a:endParaRPr>
          </a:p>
          <a:p>
            <a:r>
              <a:rPr lang="zh-CN" altLang="en-US" sz="2800" dirty="0">
                <a:solidFill>
                  <a:srgbClr val="FF7C80"/>
                </a:solidFill>
                <a:latin typeface="楷体_GB2312" pitchFamily="1" charset="-122"/>
                <a:ea typeface="楷体_GB2312" pitchFamily="1" charset="-122"/>
              </a:rPr>
              <a:t>                                     </a:t>
            </a:r>
            <a:endParaRPr lang="zh-CN" altLang="en-US" sz="2800" b="1">
              <a:solidFill>
                <a:schemeClr val="accent2"/>
              </a:solidFill>
              <a:latin typeface="楷体_GB2312" pitchFamily="1" charset="-122"/>
              <a:ea typeface="楷体_GB2312" pitchFamily="1" charset="-122"/>
            </a:endParaRPr>
          </a:p>
        </p:txBody>
      </p:sp>
      <p:sp>
        <p:nvSpPr>
          <p:cNvPr id="80899" name="文本框 80898"/>
          <p:cNvSpPr txBox="1"/>
          <p:nvPr/>
        </p:nvSpPr>
        <p:spPr>
          <a:xfrm>
            <a:off x="6172200" y="2057400"/>
            <a:ext cx="2590800" cy="36576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zh-CN" altLang="en-US" b="1" dirty="0">
                <a:solidFill>
                  <a:srgbClr val="41B156"/>
                </a:solidFill>
                <a:latin typeface="Arial" panose="020B0604020202020204" pitchFamily="34" charset="0"/>
                <a:ea typeface="楷体_GB2312" pitchFamily="1" charset="-122"/>
              </a:rPr>
              <a:t>要约人确定了承诺期限</a:t>
            </a:r>
            <a:endParaRPr lang="zh-CN" altLang="en-US" b="1" dirty="0">
              <a:solidFill>
                <a:srgbClr val="41B156"/>
              </a:solidFill>
              <a:latin typeface="Arial" panose="020B0604020202020204" pitchFamily="34" charset="0"/>
              <a:ea typeface="楷体_GB2312" pitchFamily="1" charset="-122"/>
            </a:endParaRPr>
          </a:p>
        </p:txBody>
      </p:sp>
      <p:sp>
        <p:nvSpPr>
          <p:cNvPr id="80900" name="文本框 80899"/>
          <p:cNvSpPr txBox="1"/>
          <p:nvPr/>
        </p:nvSpPr>
        <p:spPr>
          <a:xfrm>
            <a:off x="8077200" y="2438400"/>
            <a:ext cx="2286000" cy="77724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zh-CN" altLang="en-US" b="1" dirty="0">
                <a:solidFill>
                  <a:srgbClr val="41B156"/>
                </a:solidFill>
                <a:latin typeface="Arial" panose="020B0604020202020204" pitchFamily="34" charset="0"/>
                <a:ea typeface="楷体_GB2312" pitchFamily="1" charset="-122"/>
              </a:rPr>
              <a:t>或者以其他方式明示</a:t>
            </a:r>
            <a:endParaRPr lang="zh-CN" altLang="en-US" b="1" dirty="0">
              <a:solidFill>
                <a:srgbClr val="41B156"/>
              </a:solidFill>
              <a:latin typeface="Arial" panose="020B0604020202020204" pitchFamily="34" charset="0"/>
              <a:ea typeface="楷体_GB2312" pitchFamily="1" charset="-122"/>
            </a:endParaRPr>
          </a:p>
          <a:p>
            <a:pPr marL="342900" lvl="0" indent="-342900" algn="l">
              <a:spcBef>
                <a:spcPct val="50000"/>
              </a:spcBef>
              <a:buClr>
                <a:schemeClr val="tx2"/>
              </a:buClr>
              <a:buSzPct val="70000"/>
              <a:buFont typeface="Wingdings" panose="05000000000000000000" pitchFamily="2" charset="2"/>
              <a:buNone/>
            </a:pPr>
            <a:r>
              <a:rPr lang="zh-CN" altLang="en-US" b="1" dirty="0">
                <a:solidFill>
                  <a:srgbClr val="41B156"/>
                </a:solidFill>
                <a:latin typeface="Arial" panose="020B0604020202020204" pitchFamily="34" charset="0"/>
                <a:ea typeface="楷体_GB2312" pitchFamily="1" charset="-122"/>
              </a:rPr>
              <a:t>要约不可撤销</a:t>
            </a:r>
            <a:endParaRPr lang="zh-CN" altLang="en-US" b="1" dirty="0">
              <a:solidFill>
                <a:srgbClr val="41B156"/>
              </a:solidFill>
              <a:latin typeface="Arial" panose="020B0604020202020204" pitchFamily="34" charset="0"/>
              <a:ea typeface="楷体_GB2312" pitchFamily="1" charset="-122"/>
            </a:endParaRPr>
          </a:p>
        </p:txBody>
      </p:sp>
      <p:sp>
        <p:nvSpPr>
          <p:cNvPr id="80901" name="文本框 80900"/>
          <p:cNvSpPr txBox="1"/>
          <p:nvPr/>
        </p:nvSpPr>
        <p:spPr>
          <a:xfrm>
            <a:off x="6705600" y="5334000"/>
            <a:ext cx="3810000" cy="74676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zh-CN" altLang="en-US" sz="1600" b="1" dirty="0">
                <a:solidFill>
                  <a:srgbClr val="41B156"/>
                </a:solidFill>
                <a:latin typeface="Arial" panose="020B0604020202020204" pitchFamily="34" charset="0"/>
                <a:ea typeface="楷体_GB2312" pitchFamily="1" charset="-122"/>
              </a:rPr>
              <a:t>受要约人有理由认为要约是不可撤销</a:t>
            </a:r>
            <a:endParaRPr lang="zh-CN" altLang="en-US" sz="1600" b="1" dirty="0">
              <a:solidFill>
                <a:srgbClr val="41B156"/>
              </a:solidFill>
              <a:latin typeface="Arial" panose="020B0604020202020204" pitchFamily="34" charset="0"/>
              <a:ea typeface="楷体_GB2312" pitchFamily="1" charset="-122"/>
            </a:endParaRPr>
          </a:p>
          <a:p>
            <a:pPr marL="342900" lvl="0" indent="-342900" algn="l">
              <a:spcBef>
                <a:spcPct val="50000"/>
              </a:spcBef>
              <a:buClr>
                <a:schemeClr val="tx2"/>
              </a:buClr>
              <a:buSzPct val="70000"/>
              <a:buFont typeface="Wingdings" panose="05000000000000000000" pitchFamily="2" charset="2"/>
              <a:buNone/>
            </a:pPr>
            <a:r>
              <a:rPr lang="zh-CN" altLang="en-US" sz="1600" b="1" dirty="0">
                <a:solidFill>
                  <a:srgbClr val="41B156"/>
                </a:solidFill>
                <a:latin typeface="Arial" panose="020B0604020202020204" pitchFamily="34" charset="0"/>
                <a:ea typeface="楷体_GB2312" pitchFamily="1" charset="-122"/>
              </a:rPr>
              <a:t>的，并且已经为履行合同做了准备工作。</a:t>
            </a:r>
            <a:r>
              <a:rPr lang="zh-CN" altLang="en-US" b="1" dirty="0">
                <a:solidFill>
                  <a:srgbClr val="41B156"/>
                </a:solidFill>
                <a:latin typeface="Arial" panose="020B0604020202020204" pitchFamily="34" charset="0"/>
                <a:ea typeface="楷体_GB2312" pitchFamily="1" charset="-122"/>
              </a:rPr>
              <a:t> </a:t>
            </a:r>
            <a:endParaRPr lang="zh-CN" altLang="en-US" b="1" dirty="0">
              <a:solidFill>
                <a:srgbClr val="41B156"/>
              </a:solidFill>
              <a:latin typeface="Arial" panose="020B0604020202020204" pitchFamily="34" charset="0"/>
              <a:ea typeface="楷体_GB2312" pitchFamily="1" charset="-122"/>
            </a:endParaRPr>
          </a:p>
        </p:txBody>
      </p:sp>
      <p:sp>
        <p:nvSpPr>
          <p:cNvPr id="80902" name="文本框 80901"/>
          <p:cNvSpPr txBox="1"/>
          <p:nvPr/>
        </p:nvSpPr>
        <p:spPr>
          <a:xfrm>
            <a:off x="7162800" y="3505200"/>
            <a:ext cx="1143000" cy="54864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en-US" altLang="zh-CN" sz="3000" b="1" dirty="0">
                <a:solidFill>
                  <a:srgbClr val="FF0066"/>
                </a:solidFill>
                <a:latin typeface="Arial" panose="020B0604020202020204" pitchFamily="34" charset="0"/>
                <a:ea typeface="宋体" panose="02010600030101010101" pitchFamily="2" charset="-122"/>
              </a:rPr>
              <a:t>√</a:t>
            </a:r>
            <a:endParaRPr lang="en-US" altLang="zh-CN" sz="3000" b="1" dirty="0">
              <a:solidFill>
                <a:srgbClr val="FF0066"/>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0899">
                                            <p:txEl>
                                              <p:charRg st="0" end="11"/>
                                            </p:txEl>
                                          </p:spTgt>
                                        </p:tgtEl>
                                        <p:attrNameLst>
                                          <p:attrName>style.visibility</p:attrName>
                                        </p:attrNameLst>
                                      </p:cBhvr>
                                      <p:to>
                                        <p:strVal val="visible"/>
                                      </p:to>
                                    </p:set>
                                    <p:animEffect transition="in" filter="blinds(horizontal)">
                                      <p:cBhvr>
                                        <p:cTn id="7" dur="1000"/>
                                        <p:tgtEl>
                                          <p:spTgt spid="80899">
                                            <p:txEl>
                                              <p:charRg st="0"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0900">
                                            <p:txEl>
                                              <p:charRg st="0" end="10"/>
                                            </p:txEl>
                                          </p:spTgt>
                                        </p:tgtEl>
                                        <p:attrNameLst>
                                          <p:attrName>style.visibility</p:attrName>
                                        </p:attrNameLst>
                                      </p:cBhvr>
                                      <p:to>
                                        <p:strVal val="visible"/>
                                      </p:to>
                                    </p:set>
                                    <p:animEffect transition="in" filter="box(in)">
                                      <p:cBhvr>
                                        <p:cTn id="12" dur="1000"/>
                                        <p:tgtEl>
                                          <p:spTgt spid="80900">
                                            <p:txEl>
                                              <p:charRg st="0" end="1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80900">
                                            <p:txEl>
                                              <p:charRg st="10" end="17"/>
                                            </p:txEl>
                                          </p:spTgt>
                                        </p:tgtEl>
                                        <p:attrNameLst>
                                          <p:attrName>style.visibility</p:attrName>
                                        </p:attrNameLst>
                                      </p:cBhvr>
                                      <p:to>
                                        <p:strVal val="visible"/>
                                      </p:to>
                                    </p:set>
                                    <p:animEffect transition="in" filter="box(in)">
                                      <p:cBhvr>
                                        <p:cTn id="15" dur="1000"/>
                                        <p:tgtEl>
                                          <p:spTgt spid="80900">
                                            <p:txEl>
                                              <p:charRg st="10" end="1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80901">
                                            <p:txEl>
                                              <p:charRg st="0" end="17"/>
                                            </p:txEl>
                                          </p:spTgt>
                                        </p:tgtEl>
                                        <p:attrNameLst>
                                          <p:attrName>style.visibility</p:attrName>
                                        </p:attrNameLst>
                                      </p:cBhvr>
                                      <p:to>
                                        <p:strVal val="visible"/>
                                      </p:to>
                                    </p:set>
                                    <p:animEffect transition="in" filter="checkerboard(across)">
                                      <p:cBhvr>
                                        <p:cTn id="20" dur="1000"/>
                                        <p:tgtEl>
                                          <p:spTgt spid="80901">
                                            <p:txEl>
                                              <p:charRg st="0" end="17"/>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80901">
                                            <p:txEl>
                                              <p:charRg st="17" end="37"/>
                                            </p:txEl>
                                          </p:spTgt>
                                        </p:tgtEl>
                                        <p:attrNameLst>
                                          <p:attrName>style.visibility</p:attrName>
                                        </p:attrNameLst>
                                      </p:cBhvr>
                                      <p:to>
                                        <p:strVal val="visible"/>
                                      </p:to>
                                    </p:set>
                                    <p:animEffect transition="in" filter="checkerboard(across)">
                                      <p:cBhvr>
                                        <p:cTn id="23" dur="1000"/>
                                        <p:tgtEl>
                                          <p:spTgt spid="80901">
                                            <p:txEl>
                                              <p:charRg st="17" end="3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80902">
                                            <p:txEl>
                                              <p:charRg st="0" end="2"/>
                                            </p:txEl>
                                          </p:spTgt>
                                        </p:tgtEl>
                                        <p:attrNameLst>
                                          <p:attrName>style.visibility</p:attrName>
                                        </p:attrNameLst>
                                      </p:cBhvr>
                                      <p:to>
                                        <p:strVal val="visible"/>
                                      </p:to>
                                    </p:set>
                                    <p:animEffect transition="in" filter="wipe(up)">
                                      <p:cBhvr>
                                        <p:cTn id="28" dur="1000"/>
                                        <p:tgtEl>
                                          <p:spTgt spid="80902">
                                            <p:txEl>
                                              <p:charRg st="0"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文本占位符 82945"/>
          <p:cNvSpPr>
            <a:spLocks noGrp="1"/>
          </p:cNvSpPr>
          <p:nvPr>
            <p:ph type="body" idx="1"/>
          </p:nvPr>
        </p:nvSpPr>
        <p:spPr>
          <a:xfrm>
            <a:off x="1828800" y="457200"/>
            <a:ext cx="8382000" cy="5867400"/>
          </a:xfrm>
        </p:spPr>
        <p:txBody>
          <a:bodyPr>
            <a:normAutofit lnSpcReduction="20000"/>
          </a:bodyPr>
          <a:p>
            <a:pPr>
              <a:lnSpc>
                <a:spcPct val="90000"/>
              </a:lnSpc>
            </a:pPr>
            <a:r>
              <a:rPr lang="zh-CN" altLang="en-US" sz="2800" b="1" dirty="0">
                <a:solidFill>
                  <a:srgbClr val="CC3399"/>
                </a:solidFill>
                <a:ea typeface="华文行楷" panose="02010800040101010101" pitchFamily="2" charset="-122"/>
              </a:rPr>
              <a:t>思考：</a:t>
            </a:r>
            <a:endParaRPr lang="zh-CN" altLang="en-US" sz="2800" b="1" dirty="0">
              <a:solidFill>
                <a:srgbClr val="CC3399"/>
              </a:solidFill>
              <a:ea typeface="华文行楷" panose="02010800040101010101" pitchFamily="2" charset="-122"/>
            </a:endParaRPr>
          </a:p>
          <a:p>
            <a:pPr>
              <a:lnSpc>
                <a:spcPct val="90000"/>
              </a:lnSpc>
            </a:pPr>
            <a:r>
              <a:rPr lang="zh-CN" altLang="en-US" sz="2400" b="1" dirty="0">
                <a:solidFill>
                  <a:srgbClr val="FF9933"/>
                </a:solidFill>
                <a:latin typeface="楷体_GB2312" pitchFamily="1" charset="-122"/>
                <a:ea typeface="楷体_GB2312" pitchFamily="1" charset="-122"/>
              </a:rPr>
              <a:t>下列情形中，要约</a:t>
            </a:r>
            <a:r>
              <a:rPr lang="zh-CN" altLang="en-US" sz="2400" b="1" dirty="0">
                <a:solidFill>
                  <a:schemeClr val="accent2"/>
                </a:solidFill>
                <a:latin typeface="楷体_GB2312" pitchFamily="1" charset="-122"/>
                <a:ea typeface="楷体_GB2312" pitchFamily="1" charset="-122"/>
              </a:rPr>
              <a:t>仍然有效</a:t>
            </a:r>
            <a:r>
              <a:rPr lang="zh-CN" altLang="en-US" sz="2400" b="1" dirty="0">
                <a:solidFill>
                  <a:srgbClr val="FF9933"/>
                </a:solidFill>
                <a:latin typeface="楷体_GB2312" pitchFamily="1" charset="-122"/>
                <a:ea typeface="楷体_GB2312" pitchFamily="1" charset="-122"/>
              </a:rPr>
              <a:t>的有：</a:t>
            </a:r>
            <a:endParaRPr lang="zh-CN" altLang="en-US" sz="2400" b="1" dirty="0">
              <a:solidFill>
                <a:srgbClr val="FF9933"/>
              </a:solidFill>
              <a:latin typeface="楷体_GB2312" pitchFamily="1" charset="-122"/>
              <a:ea typeface="楷体_GB2312" pitchFamily="1" charset="-122"/>
            </a:endParaRPr>
          </a:p>
          <a:p>
            <a:pPr>
              <a:lnSpc>
                <a:spcPct val="90000"/>
              </a:lnSpc>
            </a:pPr>
            <a:r>
              <a:rPr lang="en-US" altLang="zh-CN" sz="2400" b="1" dirty="0">
                <a:solidFill>
                  <a:srgbClr val="FF9933"/>
                </a:solidFill>
                <a:latin typeface="楷体_GB2312" pitchFamily="1" charset="-122"/>
                <a:ea typeface="楷体_GB2312" pitchFamily="1" charset="-122"/>
              </a:rPr>
              <a:t>A.</a:t>
            </a:r>
            <a:r>
              <a:rPr lang="zh-CN" altLang="en-US" sz="2400" b="1" dirty="0">
                <a:solidFill>
                  <a:srgbClr val="FF9933"/>
                </a:solidFill>
                <a:latin typeface="楷体_GB2312" pitchFamily="1" charset="-122"/>
                <a:ea typeface="楷体_GB2312" pitchFamily="1" charset="-122"/>
              </a:rPr>
              <a:t>甲给乙电话称：“我有</a:t>
            </a:r>
            <a:r>
              <a:rPr lang="en-US" altLang="zh-CN" sz="2400" b="1" dirty="0">
                <a:solidFill>
                  <a:srgbClr val="FF9933"/>
                </a:solidFill>
                <a:latin typeface="楷体_GB2312" pitchFamily="1" charset="-122"/>
                <a:ea typeface="楷体_GB2312" pitchFamily="1" charset="-122"/>
              </a:rPr>
              <a:t>MP5</a:t>
            </a:r>
            <a:r>
              <a:rPr lang="zh-CN" altLang="en-US" sz="2400" b="1" dirty="0">
                <a:solidFill>
                  <a:srgbClr val="FF9933"/>
                </a:solidFill>
                <a:latin typeface="楷体_GB2312" pitchFamily="1" charset="-122"/>
                <a:ea typeface="楷体_GB2312" pitchFamily="1" charset="-122"/>
              </a:rPr>
              <a:t>一个，九成新，一千元，你要不要？”乙聊了几句，但对上述问话未作表态。</a:t>
            </a:r>
            <a:endParaRPr lang="zh-CN" altLang="en-US" sz="2400" b="1" dirty="0">
              <a:solidFill>
                <a:srgbClr val="FF9933"/>
              </a:solidFill>
              <a:latin typeface="楷体_GB2312" pitchFamily="1" charset="-122"/>
              <a:ea typeface="楷体_GB2312" pitchFamily="1" charset="-122"/>
            </a:endParaRPr>
          </a:p>
          <a:p>
            <a:pPr>
              <a:lnSpc>
                <a:spcPct val="90000"/>
              </a:lnSpc>
            </a:pPr>
            <a:r>
              <a:rPr lang="zh-CN" altLang="en-US" sz="2400" b="1" dirty="0">
                <a:solidFill>
                  <a:srgbClr val="FF7C80"/>
                </a:solidFill>
                <a:latin typeface="楷体_GB2312" pitchFamily="1" charset="-122"/>
                <a:ea typeface="楷体_GB2312" pitchFamily="1" charset="-122"/>
              </a:rPr>
              <a:t>               </a:t>
            </a:r>
            <a:r>
              <a:rPr lang="zh-CN" altLang="en-US" sz="2400" b="1" dirty="0">
                <a:solidFill>
                  <a:schemeClr val="accent2"/>
                </a:solidFill>
                <a:latin typeface="楷体_GB2312" pitchFamily="1" charset="-122"/>
                <a:ea typeface="楷体_GB2312" pitchFamily="1" charset="-122"/>
              </a:rPr>
              <a:t>承诺期限届满，受要约人未作出承诺</a:t>
            </a:r>
            <a:endParaRPr lang="zh-CN" altLang="en-US" sz="2400" b="1" dirty="0">
              <a:solidFill>
                <a:schemeClr val="accent2"/>
              </a:solidFill>
              <a:latin typeface="楷体_GB2312" pitchFamily="1" charset="-122"/>
              <a:ea typeface="楷体_GB2312" pitchFamily="1" charset="-122"/>
            </a:endParaRPr>
          </a:p>
          <a:p>
            <a:pPr>
              <a:lnSpc>
                <a:spcPct val="90000"/>
              </a:lnSpc>
            </a:pPr>
            <a:r>
              <a:rPr lang="en-US" altLang="zh-CN" sz="2400" b="1" dirty="0">
                <a:solidFill>
                  <a:srgbClr val="FF9933"/>
                </a:solidFill>
                <a:latin typeface="楷体_GB2312" pitchFamily="1" charset="-122"/>
                <a:ea typeface="楷体_GB2312" pitchFamily="1" charset="-122"/>
              </a:rPr>
              <a:t>B.</a:t>
            </a:r>
            <a:r>
              <a:rPr lang="zh-CN" altLang="en-US" sz="2400" b="1" dirty="0">
                <a:solidFill>
                  <a:srgbClr val="FF9933"/>
                </a:solidFill>
                <a:latin typeface="楷体_GB2312" pitchFamily="1" charset="-122"/>
                <a:ea typeface="楷体_GB2312" pitchFamily="1" charset="-122"/>
              </a:rPr>
              <a:t>甲公司电告乙公司：“现有小麦</a:t>
            </a:r>
            <a:r>
              <a:rPr lang="en-US" altLang="zh-CN" sz="2400" b="1" dirty="0">
                <a:solidFill>
                  <a:srgbClr val="FF9933"/>
                </a:solidFill>
                <a:latin typeface="楷体_GB2312" pitchFamily="1" charset="-122"/>
                <a:ea typeface="楷体_GB2312" pitchFamily="1" charset="-122"/>
              </a:rPr>
              <a:t>1</a:t>
            </a:r>
            <a:r>
              <a:rPr lang="zh-CN" altLang="en-US" sz="2400" b="1" dirty="0">
                <a:solidFill>
                  <a:srgbClr val="FF9933"/>
                </a:solidFill>
                <a:latin typeface="楷体_GB2312" pitchFamily="1" charset="-122"/>
                <a:ea typeface="楷体_GB2312" pitchFamily="1" charset="-122"/>
              </a:rPr>
              <a:t>万吨，于上海交货，每吨</a:t>
            </a:r>
            <a:r>
              <a:rPr lang="en-US" altLang="zh-CN" sz="2400" b="1" dirty="0">
                <a:solidFill>
                  <a:srgbClr val="FF9933"/>
                </a:solidFill>
                <a:latin typeface="楷体_GB2312" pitchFamily="1" charset="-122"/>
                <a:ea typeface="楷体_GB2312" pitchFamily="1" charset="-122"/>
              </a:rPr>
              <a:t>1000</a:t>
            </a:r>
            <a:r>
              <a:rPr lang="zh-CN" altLang="en-US" sz="2400" b="1" dirty="0">
                <a:solidFill>
                  <a:srgbClr val="FF9933"/>
                </a:solidFill>
                <a:latin typeface="楷体_GB2312" pitchFamily="1" charset="-122"/>
                <a:ea typeface="楷体_GB2312" pitchFamily="1" charset="-122"/>
              </a:rPr>
              <a:t>元”。乙公司回电：“同意贵公司报价，天津交货”。</a:t>
            </a:r>
            <a:endParaRPr lang="zh-CN" altLang="en-US" sz="2400" b="1" dirty="0">
              <a:solidFill>
                <a:srgbClr val="FF9933"/>
              </a:solidFill>
              <a:latin typeface="楷体_GB2312" pitchFamily="1" charset="-122"/>
              <a:ea typeface="楷体_GB2312" pitchFamily="1" charset="-122"/>
            </a:endParaRPr>
          </a:p>
          <a:p>
            <a:pPr>
              <a:lnSpc>
                <a:spcPct val="90000"/>
              </a:lnSpc>
            </a:pPr>
            <a:r>
              <a:rPr lang="zh-CN" altLang="en-US" sz="2000" b="1" dirty="0">
                <a:solidFill>
                  <a:schemeClr val="accent2"/>
                </a:solidFill>
                <a:latin typeface="楷体_GB2312" pitchFamily="1" charset="-122"/>
                <a:ea typeface="楷体_GB2312" pitchFamily="1" charset="-122"/>
              </a:rPr>
              <a:t>                </a:t>
            </a:r>
            <a:r>
              <a:rPr lang="zh-CN" altLang="en-US" sz="2400" b="1" dirty="0">
                <a:solidFill>
                  <a:schemeClr val="accent2"/>
                </a:solidFill>
                <a:latin typeface="楷体_GB2312" pitchFamily="1" charset="-122"/>
                <a:ea typeface="楷体_GB2312" pitchFamily="1" charset="-122"/>
              </a:rPr>
              <a:t>受要约人对要约的内容作出实质性变更</a:t>
            </a:r>
            <a:endParaRPr lang="zh-CN" altLang="en-US" sz="2400" b="1">
              <a:solidFill>
                <a:schemeClr val="accent2"/>
              </a:solidFill>
              <a:latin typeface="楷体_GB2312" pitchFamily="1" charset="-122"/>
              <a:ea typeface="楷体_GB2312" pitchFamily="1" charset="-122"/>
            </a:endParaRPr>
          </a:p>
          <a:p>
            <a:pPr>
              <a:lnSpc>
                <a:spcPct val="90000"/>
              </a:lnSpc>
            </a:pPr>
            <a:r>
              <a:rPr lang="en-US" altLang="zh-CN" sz="2400" b="1" dirty="0">
                <a:solidFill>
                  <a:srgbClr val="FF9933"/>
                </a:solidFill>
                <a:latin typeface="楷体_GB2312" pitchFamily="1" charset="-122"/>
                <a:ea typeface="楷体_GB2312" pitchFamily="1" charset="-122"/>
              </a:rPr>
              <a:t>C.</a:t>
            </a:r>
            <a:r>
              <a:rPr lang="zh-CN" altLang="en-US" sz="2400" b="1" dirty="0">
                <a:solidFill>
                  <a:srgbClr val="FF9933"/>
                </a:solidFill>
                <a:latin typeface="楷体_GB2312" pitchFamily="1" charset="-122"/>
                <a:ea typeface="楷体_GB2312" pitchFamily="1" charset="-122"/>
              </a:rPr>
              <a:t>乙按照甲要求的时间、方式发出承诺通知，但因邮局延误，乙的承诺未在承诺期限内到达要约人，要约人收到后未作表态。</a:t>
            </a:r>
            <a:endParaRPr lang="zh-CN" altLang="en-US" sz="2400" b="1" dirty="0">
              <a:solidFill>
                <a:srgbClr val="FF9933"/>
              </a:solidFill>
              <a:latin typeface="楷体_GB2312" pitchFamily="1" charset="-122"/>
              <a:ea typeface="楷体_GB2312" pitchFamily="1" charset="-122"/>
            </a:endParaRPr>
          </a:p>
          <a:p>
            <a:pPr>
              <a:lnSpc>
                <a:spcPct val="90000"/>
              </a:lnSpc>
            </a:pPr>
            <a:r>
              <a:rPr lang="en-US" altLang="zh-CN" sz="2400" b="1" dirty="0">
                <a:solidFill>
                  <a:srgbClr val="FF9933"/>
                </a:solidFill>
                <a:latin typeface="楷体_GB2312" pitchFamily="1" charset="-122"/>
                <a:ea typeface="楷体_GB2312" pitchFamily="1" charset="-122"/>
              </a:rPr>
              <a:t>D.</a:t>
            </a:r>
            <a:r>
              <a:rPr lang="zh-CN" altLang="en-US" sz="2400" b="1" dirty="0">
                <a:solidFill>
                  <a:srgbClr val="FF9933"/>
                </a:solidFill>
                <a:latin typeface="楷体_GB2312" pitchFamily="1" charset="-122"/>
                <a:ea typeface="楷体_GB2312" pitchFamily="1" charset="-122"/>
              </a:rPr>
              <a:t>甲拒绝要约后在承诺期限内又表示同意。</a:t>
            </a:r>
            <a:endParaRPr lang="zh-CN" altLang="en-US" sz="2400" b="1" dirty="0">
              <a:solidFill>
                <a:srgbClr val="FF9933"/>
              </a:solidFill>
              <a:latin typeface="楷体_GB2312" pitchFamily="1" charset="-122"/>
              <a:ea typeface="楷体_GB2312" pitchFamily="1" charset="-122"/>
            </a:endParaRPr>
          </a:p>
          <a:p>
            <a:pPr>
              <a:lnSpc>
                <a:spcPct val="90000"/>
              </a:lnSpc>
            </a:pPr>
            <a:r>
              <a:rPr lang="zh-CN" altLang="en-US" sz="2000" b="1" dirty="0">
                <a:solidFill>
                  <a:schemeClr val="accent2"/>
                </a:solidFill>
                <a:latin typeface="楷体_GB2312" pitchFamily="1" charset="-122"/>
                <a:ea typeface="楷体_GB2312" pitchFamily="1" charset="-122"/>
              </a:rPr>
              <a:t>                     </a:t>
            </a:r>
            <a:r>
              <a:rPr lang="zh-CN" altLang="en-US" sz="2400" b="1" dirty="0">
                <a:solidFill>
                  <a:schemeClr val="accent2"/>
                </a:solidFill>
                <a:latin typeface="楷体_GB2312" pitchFamily="1" charset="-122"/>
                <a:ea typeface="楷体_GB2312" pitchFamily="1" charset="-122"/>
              </a:rPr>
              <a:t>拒绝要约的通知到达要约人</a:t>
            </a:r>
            <a:endParaRPr lang="zh-CN" altLang="en-US" sz="2400" b="1" dirty="0">
              <a:solidFill>
                <a:schemeClr val="accent2"/>
              </a:solidFill>
              <a:latin typeface="楷体_GB2312" pitchFamily="1" charset="-122"/>
              <a:ea typeface="楷体_GB2312" pitchFamily="1" charset="-122"/>
            </a:endParaRPr>
          </a:p>
          <a:p>
            <a:pPr>
              <a:lnSpc>
                <a:spcPct val="90000"/>
              </a:lnSpc>
            </a:pPr>
            <a:r>
              <a:rPr lang="zh-CN" altLang="en-US" sz="2400" dirty="0">
                <a:solidFill>
                  <a:srgbClr val="FF0066"/>
                </a:solidFill>
              </a:rPr>
              <a:t>　　　　　　　　　　　</a:t>
            </a:r>
            <a:r>
              <a:rPr lang="en-US" altLang="zh-CN" sz="2400" dirty="0">
                <a:solidFill>
                  <a:srgbClr val="FF0066"/>
                </a:solidFill>
              </a:rPr>
              <a:t>↓</a:t>
            </a:r>
            <a:endParaRPr lang="en-US" altLang="zh-CN" sz="2400" b="1" dirty="0">
              <a:solidFill>
                <a:schemeClr val="accent2"/>
              </a:solidFill>
              <a:latin typeface="楷体_GB2312" pitchFamily="1" charset="-122"/>
              <a:ea typeface="楷体_GB2312" pitchFamily="1" charset="-122"/>
            </a:endParaRPr>
          </a:p>
          <a:p>
            <a:pPr>
              <a:lnSpc>
                <a:spcPct val="90000"/>
              </a:lnSpc>
            </a:pPr>
            <a:r>
              <a:rPr lang="en-US" altLang="zh-CN" sz="2400" dirty="0">
                <a:solidFill>
                  <a:srgbClr val="FF0066"/>
                </a:solidFill>
              </a:rPr>
              <a:t>                                           </a:t>
            </a:r>
            <a:r>
              <a:rPr lang="en-US" altLang="zh-CN" sz="2200" dirty="0">
                <a:solidFill>
                  <a:srgbClr val="FF9933"/>
                </a:solidFill>
                <a:latin typeface="楷体_GB2312" pitchFamily="1" charset="-122"/>
                <a:ea typeface="楷体_GB2312" pitchFamily="1" charset="-122"/>
              </a:rPr>
              <a:t>                   </a:t>
            </a:r>
            <a:endParaRPr lang="en-US" altLang="zh-CN" sz="2200" dirty="0">
              <a:solidFill>
                <a:srgbClr val="FF9933"/>
              </a:solidFill>
              <a:latin typeface="楷体_GB2312" pitchFamily="1" charset="-122"/>
              <a:ea typeface="楷体_GB2312"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2946">
                                            <p:txEl>
                                              <p:charRg st="70" end="102"/>
                                            </p:txEl>
                                          </p:spTgt>
                                        </p:tgtEl>
                                        <p:attrNameLst>
                                          <p:attrName>style.visibility</p:attrName>
                                        </p:attrNameLst>
                                      </p:cBhvr>
                                      <p:to>
                                        <p:strVal val="visible"/>
                                      </p:to>
                                    </p:set>
                                    <p:anim calcmode="lin" valueType="num">
                                      <p:cBhvr additive="base">
                                        <p:cTn id="7" dur="1000" fill="hold"/>
                                        <p:tgtEl>
                                          <p:spTgt spid="82946">
                                            <p:txEl>
                                              <p:charRg st="70" end="10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82946">
                                            <p:txEl>
                                              <p:charRg st="70" end="10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2946">
                                            <p:txEl>
                                              <p:charRg st="159" end="193"/>
                                            </p:txEl>
                                          </p:spTgt>
                                        </p:tgtEl>
                                        <p:attrNameLst>
                                          <p:attrName>style.visibility</p:attrName>
                                        </p:attrNameLst>
                                      </p:cBhvr>
                                      <p:to>
                                        <p:strVal val="visible"/>
                                      </p:to>
                                    </p:set>
                                    <p:anim calcmode="lin" valueType="num">
                                      <p:cBhvr additive="base">
                                        <p:cTn id="13" dur="1000" fill="hold"/>
                                        <p:tgtEl>
                                          <p:spTgt spid="82946">
                                            <p:txEl>
                                              <p:charRg st="159" end="19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82946">
                                            <p:txEl>
                                              <p:charRg st="159" end="19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2946">
                                            <p:txEl>
                                              <p:charRg st="271" end="305"/>
                                            </p:txEl>
                                          </p:spTgt>
                                        </p:tgtEl>
                                        <p:attrNameLst>
                                          <p:attrName>style.visibility</p:attrName>
                                        </p:attrNameLst>
                                      </p:cBhvr>
                                      <p:to>
                                        <p:strVal val="visible"/>
                                      </p:to>
                                    </p:set>
                                    <p:anim calcmode="lin" valueType="num">
                                      <p:cBhvr additive="base">
                                        <p:cTn id="19" dur="1000" fill="hold"/>
                                        <p:tgtEl>
                                          <p:spTgt spid="82946">
                                            <p:txEl>
                                              <p:charRg st="271" end="305"/>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82946">
                                            <p:txEl>
                                              <p:charRg st="271" end="30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2946">
                                            <p:txEl>
                                              <p:charRg st="318" end="381"/>
                                            </p:txEl>
                                          </p:spTgt>
                                        </p:tgtEl>
                                        <p:attrNameLst>
                                          <p:attrName>style.visibility</p:attrName>
                                        </p:attrNameLst>
                                      </p:cBhvr>
                                      <p:to>
                                        <p:strVal val="visible"/>
                                      </p:to>
                                    </p:set>
                                    <p:animEffect transition="in" filter="blinds(horizontal)">
                                      <p:cBhvr>
                                        <p:cTn id="25" dur="1000"/>
                                        <p:tgtEl>
                                          <p:spTgt spid="82946">
                                            <p:txEl>
                                              <p:charRg st="318" end="38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82946">
                                            <p:txEl>
                                              <p:charRg st="305" end="318"/>
                                            </p:txEl>
                                          </p:spTgt>
                                        </p:tgtEl>
                                        <p:attrNameLst>
                                          <p:attrName>style.visibility</p:attrName>
                                        </p:attrNameLst>
                                      </p:cBhvr>
                                      <p:to>
                                        <p:strVal val="visible"/>
                                      </p:to>
                                    </p:set>
                                    <p:animEffect transition="in" filter="blinds(horizontal)">
                                      <p:cBhvr>
                                        <p:cTn id="30" dur="1000"/>
                                        <p:tgtEl>
                                          <p:spTgt spid="82946">
                                            <p:txEl>
                                              <p:charRg st="305" end="3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1" name="文本占位符 104450"/>
          <p:cNvSpPr>
            <a:spLocks noGrp="1"/>
          </p:cNvSpPr>
          <p:nvPr>
            <p:ph type="body" idx="1"/>
          </p:nvPr>
        </p:nvSpPr>
        <p:spPr>
          <a:xfrm>
            <a:off x="1981200" y="457200"/>
            <a:ext cx="8229600" cy="5791200"/>
          </a:xfrm>
        </p:spPr>
        <p:txBody>
          <a:bodyPr/>
          <a:p>
            <a:endParaRPr dirty="0"/>
          </a:p>
        </p:txBody>
      </p:sp>
      <p:sp>
        <p:nvSpPr>
          <p:cNvPr id="104452" name="文本框 104451"/>
          <p:cNvSpPr txBox="1"/>
          <p:nvPr/>
        </p:nvSpPr>
        <p:spPr>
          <a:xfrm>
            <a:off x="2057400" y="2438400"/>
            <a:ext cx="1066800" cy="131064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Char char="l"/>
            </a:pPr>
            <a:r>
              <a:rPr lang="zh-CN" altLang="en-US" sz="4000" b="1" dirty="0">
                <a:solidFill>
                  <a:schemeClr val="accent2"/>
                </a:solidFill>
                <a:latin typeface="Arial" panose="020B0604020202020204" pitchFamily="34" charset="0"/>
                <a:ea typeface="隶书" panose="02010509060101010101" pitchFamily="49" charset="-122"/>
              </a:rPr>
              <a:t>承诺</a:t>
            </a:r>
            <a:endParaRPr lang="zh-CN" altLang="en-US" sz="4000" b="1" dirty="0">
              <a:solidFill>
                <a:schemeClr val="accent2"/>
              </a:solidFill>
              <a:latin typeface="Arial" panose="020B0604020202020204" pitchFamily="34" charset="0"/>
              <a:ea typeface="隶书" panose="02010509060101010101" pitchFamily="49" charset="-122"/>
            </a:endParaRPr>
          </a:p>
        </p:txBody>
      </p:sp>
      <p:sp>
        <p:nvSpPr>
          <p:cNvPr id="104453" name="左大括号 104452"/>
          <p:cNvSpPr/>
          <p:nvPr/>
        </p:nvSpPr>
        <p:spPr>
          <a:xfrm>
            <a:off x="3124200" y="1066800"/>
            <a:ext cx="381000" cy="4038600"/>
          </a:xfrm>
          <a:prstGeom prst="leftBrace">
            <a:avLst>
              <a:gd name="adj1" fmla="val 88333"/>
              <a:gd name="adj2" fmla="val 50000"/>
            </a:avLst>
          </a:prstGeom>
          <a:noFill/>
          <a:ln w="9525" cap="flat" cmpd="sng">
            <a:solidFill>
              <a:srgbClr val="99CCFF"/>
            </a:solidFill>
            <a:prstDash val="solid"/>
            <a:headEnd type="none" w="med" len="med"/>
            <a:tailEnd type="none" w="med" len="med"/>
          </a:ln>
        </p:spPr>
        <p:txBody>
          <a:bodyPr/>
          <a:p>
            <a:endParaRPr lang="zh-CN" altLang="en-US"/>
          </a:p>
        </p:txBody>
      </p:sp>
      <p:sp>
        <p:nvSpPr>
          <p:cNvPr id="104454" name="文本框 104453"/>
          <p:cNvSpPr txBox="1"/>
          <p:nvPr/>
        </p:nvSpPr>
        <p:spPr>
          <a:xfrm>
            <a:off x="3429000" y="990600"/>
            <a:ext cx="2286000" cy="57912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Char char="l"/>
            </a:pPr>
            <a:r>
              <a:rPr lang="zh-CN" altLang="en-US" sz="3200" b="1" dirty="0">
                <a:solidFill>
                  <a:srgbClr val="FF7C80"/>
                </a:solidFill>
                <a:latin typeface="Arial" panose="020B0604020202020204" pitchFamily="34" charset="0"/>
                <a:ea typeface="楷体_GB2312" pitchFamily="1" charset="-122"/>
                <a:hlinkClick r:id="rId1" action="ppaction://hlinksldjump"/>
              </a:rPr>
              <a:t>构成要件</a:t>
            </a:r>
            <a:endParaRPr lang="zh-CN" altLang="en-US" sz="3200" b="1" dirty="0">
              <a:solidFill>
                <a:srgbClr val="FF7C80"/>
              </a:solidFill>
              <a:latin typeface="Arial" panose="020B0604020202020204" pitchFamily="34" charset="0"/>
              <a:ea typeface="楷体_GB2312" pitchFamily="1" charset="-122"/>
            </a:endParaRPr>
          </a:p>
        </p:txBody>
      </p:sp>
      <p:sp>
        <p:nvSpPr>
          <p:cNvPr id="104455" name="文本框 104454"/>
          <p:cNvSpPr txBox="1"/>
          <p:nvPr/>
        </p:nvSpPr>
        <p:spPr>
          <a:xfrm>
            <a:off x="3429000" y="2209800"/>
            <a:ext cx="2286000" cy="57912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Char char="l"/>
            </a:pPr>
            <a:r>
              <a:rPr lang="zh-CN" altLang="en-US" sz="3200" b="1" dirty="0">
                <a:solidFill>
                  <a:srgbClr val="FF7C80"/>
                </a:solidFill>
                <a:latin typeface="Arial" panose="020B0604020202020204" pitchFamily="34" charset="0"/>
                <a:ea typeface="楷体_GB2312" pitchFamily="1" charset="-122"/>
              </a:rPr>
              <a:t>生效时间</a:t>
            </a:r>
            <a:endParaRPr lang="zh-CN" altLang="en-US" sz="3200" b="1" dirty="0">
              <a:solidFill>
                <a:srgbClr val="FF7C80"/>
              </a:solidFill>
              <a:latin typeface="Arial" panose="020B0604020202020204" pitchFamily="34" charset="0"/>
              <a:ea typeface="楷体_GB2312" pitchFamily="1" charset="-122"/>
            </a:endParaRPr>
          </a:p>
        </p:txBody>
      </p:sp>
      <p:sp>
        <p:nvSpPr>
          <p:cNvPr id="104456" name="文本框 104455"/>
          <p:cNvSpPr txBox="1"/>
          <p:nvPr/>
        </p:nvSpPr>
        <p:spPr>
          <a:xfrm>
            <a:off x="3429000" y="3352800"/>
            <a:ext cx="2590800" cy="57912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Char char="l"/>
            </a:pPr>
            <a:r>
              <a:rPr lang="zh-CN" altLang="en-US" sz="3200" b="1" dirty="0">
                <a:solidFill>
                  <a:srgbClr val="FF7C80"/>
                </a:solidFill>
                <a:latin typeface="Arial" panose="020B0604020202020204" pitchFamily="34" charset="0"/>
                <a:ea typeface="楷体_GB2312" pitchFamily="1" charset="-122"/>
              </a:rPr>
              <a:t>承诺的撤回</a:t>
            </a:r>
            <a:endParaRPr lang="zh-CN" altLang="en-US" sz="3200" b="1" dirty="0">
              <a:solidFill>
                <a:srgbClr val="FF7C80"/>
              </a:solidFill>
              <a:latin typeface="Arial" panose="020B0604020202020204" pitchFamily="34" charset="0"/>
              <a:ea typeface="楷体_GB2312" pitchFamily="1" charset="-122"/>
            </a:endParaRPr>
          </a:p>
        </p:txBody>
      </p:sp>
      <p:sp>
        <p:nvSpPr>
          <p:cNvPr id="104457" name="文本框 104456"/>
          <p:cNvSpPr txBox="1"/>
          <p:nvPr/>
        </p:nvSpPr>
        <p:spPr>
          <a:xfrm>
            <a:off x="3429000" y="4572000"/>
            <a:ext cx="3505200" cy="57912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Char char="l"/>
            </a:pPr>
            <a:r>
              <a:rPr lang="zh-CN" altLang="en-US" sz="3200" b="1" dirty="0">
                <a:solidFill>
                  <a:srgbClr val="FF7C80"/>
                </a:solidFill>
                <a:latin typeface="Arial" panose="020B0604020202020204" pitchFamily="34" charset="0"/>
                <a:ea typeface="楷体_GB2312" pitchFamily="1" charset="-122"/>
              </a:rPr>
              <a:t>逾期承诺的效力</a:t>
            </a:r>
            <a:endParaRPr lang="zh-CN" altLang="en-US" sz="3200" b="1" dirty="0">
              <a:solidFill>
                <a:srgbClr val="FF7C80"/>
              </a:solidFill>
              <a:latin typeface="Arial" panose="020B0604020202020204" pitchFamily="34" charset="0"/>
              <a:ea typeface="楷体_GB2312" pitchFamily="1" charset="-122"/>
            </a:endParaRPr>
          </a:p>
        </p:txBody>
      </p:sp>
      <p:sp>
        <p:nvSpPr>
          <p:cNvPr id="104458" name="文本框 104457"/>
          <p:cNvSpPr txBox="1"/>
          <p:nvPr/>
        </p:nvSpPr>
        <p:spPr>
          <a:xfrm>
            <a:off x="5486400" y="762000"/>
            <a:ext cx="3581400" cy="1352550"/>
          </a:xfrm>
          <a:prstGeom prst="rect">
            <a:avLst/>
          </a:prstGeom>
          <a:noFill/>
          <a:ln w="9525">
            <a:noFill/>
          </a:ln>
        </p:spPr>
        <p:txBody>
          <a:bodyPr>
            <a:spAutoFit/>
          </a:bodyPr>
          <a:p>
            <a:pPr marL="342900" lvl="0" indent="-342900" algn="l">
              <a:spcBef>
                <a:spcPct val="20000"/>
              </a:spcBef>
              <a:buClr>
                <a:schemeClr val="tx2"/>
              </a:buClr>
              <a:buSzPct val="70000"/>
              <a:buFont typeface="Wingdings" panose="05000000000000000000" pitchFamily="2" charset="2"/>
              <a:buNone/>
            </a:pPr>
            <a:r>
              <a:rPr lang="zh-CN" altLang="en-US" b="1" dirty="0">
                <a:solidFill>
                  <a:schemeClr val="accent1"/>
                </a:solidFill>
                <a:latin typeface="Arial" panose="020B0604020202020204" pitchFamily="34" charset="0"/>
                <a:ea typeface="宋体" panose="02010600030101010101" pitchFamily="2" charset="-122"/>
              </a:rPr>
              <a:t>☆</a:t>
            </a:r>
            <a:r>
              <a:rPr lang="zh-CN" altLang="en-US" b="1" dirty="0">
                <a:solidFill>
                  <a:schemeClr val="hlink"/>
                </a:solidFill>
                <a:latin typeface="Arial" panose="020B0604020202020204" pitchFamily="34" charset="0"/>
                <a:ea typeface="楷体_GB2312" pitchFamily="1" charset="-122"/>
              </a:rPr>
              <a:t>须由</a:t>
            </a:r>
            <a:r>
              <a:rPr lang="zh-CN" altLang="en-US" b="1" dirty="0">
                <a:solidFill>
                  <a:srgbClr val="E381E5"/>
                </a:solidFill>
                <a:latin typeface="Arial" panose="020B0604020202020204" pitchFamily="34" charset="0"/>
                <a:ea typeface="楷体_GB2312" pitchFamily="1" charset="-122"/>
              </a:rPr>
              <a:t>受要约人</a:t>
            </a:r>
            <a:r>
              <a:rPr lang="zh-CN" altLang="en-US" b="1" dirty="0">
                <a:solidFill>
                  <a:schemeClr val="hlink"/>
                </a:solidFill>
                <a:latin typeface="Arial" panose="020B0604020202020204" pitchFamily="34" charset="0"/>
                <a:ea typeface="楷体_GB2312" pitchFamily="1" charset="-122"/>
              </a:rPr>
              <a:t>针对</a:t>
            </a:r>
            <a:r>
              <a:rPr lang="zh-CN" altLang="en-US" b="1" dirty="0">
                <a:solidFill>
                  <a:srgbClr val="E381E5"/>
                </a:solidFill>
                <a:latin typeface="Arial" panose="020B0604020202020204" pitchFamily="34" charset="0"/>
                <a:ea typeface="楷体_GB2312" pitchFamily="1" charset="-122"/>
              </a:rPr>
              <a:t>要约</a:t>
            </a:r>
            <a:r>
              <a:rPr lang="zh-CN" altLang="en-US" b="1" dirty="0">
                <a:solidFill>
                  <a:schemeClr val="hlink"/>
                </a:solidFill>
                <a:latin typeface="Arial" panose="020B0604020202020204" pitchFamily="34" charset="0"/>
                <a:ea typeface="楷体_GB2312" pitchFamily="1" charset="-122"/>
              </a:rPr>
              <a:t>作出</a:t>
            </a:r>
            <a:endParaRPr lang="zh-CN" altLang="en-US" b="1" dirty="0">
              <a:solidFill>
                <a:schemeClr val="hlink"/>
              </a:solidFill>
              <a:latin typeface="Arial" panose="020B0604020202020204" pitchFamily="34" charset="0"/>
              <a:ea typeface="楷体_GB2312" pitchFamily="1" charset="-122"/>
            </a:endParaRPr>
          </a:p>
          <a:p>
            <a:pPr marL="342900" lvl="0" indent="-342900" algn="l">
              <a:spcBef>
                <a:spcPct val="20000"/>
              </a:spcBef>
              <a:buClr>
                <a:schemeClr val="tx2"/>
              </a:buClr>
              <a:buSzPct val="70000"/>
              <a:buFont typeface="Wingdings" panose="05000000000000000000" pitchFamily="2" charset="2"/>
              <a:buNone/>
            </a:pPr>
            <a:r>
              <a:rPr lang="zh-CN" altLang="en-US" b="1" dirty="0">
                <a:solidFill>
                  <a:schemeClr val="accent1"/>
                </a:solidFill>
                <a:latin typeface="Arial" panose="020B0604020202020204" pitchFamily="34" charset="0"/>
                <a:ea typeface="宋体" panose="02010600030101010101" pitchFamily="2" charset="-122"/>
              </a:rPr>
              <a:t>☆</a:t>
            </a:r>
            <a:r>
              <a:rPr lang="zh-CN" altLang="en-US" b="1" dirty="0">
                <a:solidFill>
                  <a:schemeClr val="hlink"/>
                </a:solidFill>
                <a:latin typeface="Arial" panose="020B0604020202020204" pitchFamily="34" charset="0"/>
                <a:ea typeface="楷体_GB2312" pitchFamily="1" charset="-122"/>
              </a:rPr>
              <a:t>须在</a:t>
            </a:r>
            <a:r>
              <a:rPr lang="zh-CN" altLang="en-US" b="1" dirty="0">
                <a:solidFill>
                  <a:srgbClr val="E381E5"/>
                </a:solidFill>
                <a:latin typeface="Arial" panose="020B0604020202020204" pitchFamily="34" charset="0"/>
                <a:ea typeface="楷体_GB2312" pitchFamily="1" charset="-122"/>
              </a:rPr>
              <a:t>合理期限</a:t>
            </a:r>
            <a:r>
              <a:rPr lang="zh-CN" altLang="en-US" b="1" dirty="0">
                <a:solidFill>
                  <a:schemeClr val="hlink"/>
                </a:solidFill>
                <a:latin typeface="Arial" panose="020B0604020202020204" pitchFamily="34" charset="0"/>
                <a:ea typeface="楷体_GB2312" pitchFamily="1" charset="-122"/>
              </a:rPr>
              <a:t>内作出</a:t>
            </a:r>
            <a:endParaRPr lang="zh-CN" altLang="en-US" b="1" dirty="0">
              <a:solidFill>
                <a:schemeClr val="hlink"/>
              </a:solidFill>
              <a:latin typeface="Arial" panose="020B0604020202020204" pitchFamily="34" charset="0"/>
              <a:ea typeface="楷体_GB2312" pitchFamily="1" charset="-122"/>
            </a:endParaRPr>
          </a:p>
          <a:p>
            <a:pPr marL="342900" lvl="0" indent="-342900" algn="l">
              <a:spcBef>
                <a:spcPct val="20000"/>
              </a:spcBef>
              <a:buClr>
                <a:schemeClr val="tx2"/>
              </a:buClr>
              <a:buSzPct val="70000"/>
              <a:buFont typeface="Wingdings" panose="05000000000000000000" pitchFamily="2" charset="2"/>
              <a:buNone/>
            </a:pPr>
            <a:r>
              <a:rPr lang="zh-CN" altLang="en-US" b="1" dirty="0">
                <a:solidFill>
                  <a:schemeClr val="accent1"/>
                </a:solidFill>
                <a:latin typeface="Arial" panose="020B0604020202020204" pitchFamily="34" charset="0"/>
                <a:ea typeface="宋体" panose="02010600030101010101" pitchFamily="2" charset="-122"/>
              </a:rPr>
              <a:t>☆</a:t>
            </a:r>
            <a:r>
              <a:rPr lang="zh-CN" altLang="en-US" b="1" dirty="0">
                <a:solidFill>
                  <a:schemeClr val="hlink"/>
                </a:solidFill>
                <a:latin typeface="Arial" panose="020B0604020202020204" pitchFamily="34" charset="0"/>
                <a:ea typeface="楷体_GB2312" pitchFamily="1" charset="-122"/>
              </a:rPr>
              <a:t>须以</a:t>
            </a:r>
            <a:r>
              <a:rPr lang="zh-CN" altLang="en-US" b="1" dirty="0">
                <a:solidFill>
                  <a:srgbClr val="E381E5"/>
                </a:solidFill>
                <a:latin typeface="Arial" panose="020B0604020202020204" pitchFamily="34" charset="0"/>
                <a:ea typeface="楷体_GB2312" pitchFamily="1" charset="-122"/>
              </a:rPr>
              <a:t>通知</a:t>
            </a:r>
            <a:r>
              <a:rPr lang="zh-CN" altLang="en-US" b="1" dirty="0">
                <a:solidFill>
                  <a:schemeClr val="hlink"/>
                </a:solidFill>
                <a:latin typeface="Arial" panose="020B0604020202020204" pitchFamily="34" charset="0"/>
                <a:ea typeface="楷体_GB2312" pitchFamily="1" charset="-122"/>
              </a:rPr>
              <a:t>方式作出（</a:t>
            </a:r>
            <a:r>
              <a:rPr lang="zh-CN" altLang="en-US" b="1" dirty="0">
                <a:solidFill>
                  <a:srgbClr val="E381E5"/>
                </a:solidFill>
                <a:latin typeface="Arial" panose="020B0604020202020204" pitchFamily="34" charset="0"/>
                <a:ea typeface="楷体_GB2312" pitchFamily="1" charset="-122"/>
              </a:rPr>
              <a:t>行为</a:t>
            </a:r>
            <a:r>
              <a:rPr lang="zh-CN" altLang="en-US" b="1" dirty="0">
                <a:solidFill>
                  <a:schemeClr val="hlink"/>
                </a:solidFill>
                <a:latin typeface="Arial" panose="020B0604020202020204" pitchFamily="34" charset="0"/>
                <a:ea typeface="楷体_GB2312" pitchFamily="1" charset="-122"/>
              </a:rPr>
              <a:t>）</a:t>
            </a:r>
            <a:endParaRPr lang="zh-CN" altLang="en-US" b="1" dirty="0">
              <a:solidFill>
                <a:schemeClr val="hlink"/>
              </a:solidFill>
              <a:latin typeface="Arial" panose="020B0604020202020204" pitchFamily="34" charset="0"/>
              <a:ea typeface="楷体_GB2312" pitchFamily="1" charset="-122"/>
            </a:endParaRPr>
          </a:p>
          <a:p>
            <a:pPr marL="342900" lvl="0" indent="-342900" algn="l">
              <a:spcBef>
                <a:spcPct val="20000"/>
              </a:spcBef>
              <a:buClr>
                <a:schemeClr val="tx2"/>
              </a:buClr>
              <a:buSzPct val="70000"/>
              <a:buFont typeface="Wingdings" panose="05000000000000000000" pitchFamily="2" charset="2"/>
              <a:buNone/>
            </a:pPr>
            <a:r>
              <a:rPr lang="zh-CN" altLang="en-US" b="1" dirty="0">
                <a:solidFill>
                  <a:schemeClr val="accent1"/>
                </a:solidFill>
                <a:latin typeface="Arial" panose="020B0604020202020204" pitchFamily="34" charset="0"/>
                <a:ea typeface="宋体" panose="02010600030101010101" pitchFamily="2" charset="-122"/>
              </a:rPr>
              <a:t>☆</a:t>
            </a:r>
            <a:r>
              <a:rPr lang="zh-CN" altLang="en-US" b="1" dirty="0">
                <a:solidFill>
                  <a:schemeClr val="hlink"/>
                </a:solidFill>
                <a:latin typeface="Arial" panose="020B0604020202020204" pitchFamily="34" charset="0"/>
                <a:ea typeface="楷体_GB2312" pitchFamily="1" charset="-122"/>
              </a:rPr>
              <a:t>承诺的内容与要约的</a:t>
            </a:r>
            <a:r>
              <a:rPr lang="zh-CN" altLang="en-US" b="1" dirty="0">
                <a:solidFill>
                  <a:srgbClr val="E381E5"/>
                </a:solidFill>
                <a:latin typeface="Arial" panose="020B0604020202020204" pitchFamily="34" charset="0"/>
                <a:ea typeface="楷体_GB2312" pitchFamily="1" charset="-122"/>
              </a:rPr>
              <a:t>内容一致</a:t>
            </a:r>
            <a:endParaRPr lang="zh-CN" altLang="en-US" b="1" dirty="0">
              <a:solidFill>
                <a:srgbClr val="E381E5"/>
              </a:solidFill>
              <a:latin typeface="Arial" panose="020B0604020202020204" pitchFamily="34" charset="0"/>
              <a:ea typeface="楷体_GB2312" pitchFamily="1" charset="-122"/>
            </a:endParaRPr>
          </a:p>
        </p:txBody>
      </p:sp>
      <p:sp>
        <p:nvSpPr>
          <p:cNvPr id="104459" name="文本框 104458"/>
          <p:cNvSpPr txBox="1"/>
          <p:nvPr/>
        </p:nvSpPr>
        <p:spPr>
          <a:xfrm>
            <a:off x="5715000" y="2286000"/>
            <a:ext cx="3962400" cy="426085"/>
          </a:xfrm>
          <a:prstGeom prst="rect">
            <a:avLst/>
          </a:prstGeom>
          <a:noFill/>
          <a:ln w="9525">
            <a:noFill/>
          </a:ln>
        </p:spPr>
        <p:txBody>
          <a:bodyPr>
            <a:spAutoFit/>
          </a:bodyPr>
          <a:p>
            <a:pPr marL="342900" lvl="0" indent="-342900" algn="l">
              <a:lnSpc>
                <a:spcPct val="90000"/>
              </a:lnSpc>
              <a:spcBef>
                <a:spcPct val="20000"/>
              </a:spcBef>
              <a:buClr>
                <a:schemeClr val="tx2"/>
              </a:buClr>
              <a:buSzPct val="70000"/>
              <a:buFont typeface="Wingdings" panose="05000000000000000000" pitchFamily="2" charset="2"/>
              <a:buNone/>
            </a:pPr>
            <a:r>
              <a:rPr lang="zh-CN" altLang="en-US" sz="2400" b="1" dirty="0">
                <a:solidFill>
                  <a:srgbClr val="006699"/>
                </a:solidFill>
                <a:latin typeface="Arial" panose="020B0604020202020204" pitchFamily="34" charset="0"/>
                <a:ea typeface="楷体_GB2312" pitchFamily="1" charset="-122"/>
              </a:rPr>
              <a:t>承诺通知</a:t>
            </a:r>
            <a:r>
              <a:rPr lang="zh-CN" altLang="en-US" sz="2400" b="1" dirty="0">
                <a:solidFill>
                  <a:srgbClr val="E381E5"/>
                </a:solidFill>
                <a:latin typeface="Arial" panose="020B0604020202020204" pitchFamily="34" charset="0"/>
                <a:ea typeface="楷体_GB2312" pitchFamily="1" charset="-122"/>
              </a:rPr>
              <a:t>到达</a:t>
            </a:r>
            <a:r>
              <a:rPr lang="zh-CN" altLang="en-US" sz="2400" b="1" dirty="0">
                <a:solidFill>
                  <a:srgbClr val="006699"/>
                </a:solidFill>
                <a:latin typeface="Arial" panose="020B0604020202020204" pitchFamily="34" charset="0"/>
                <a:ea typeface="楷体_GB2312" pitchFamily="1" charset="-122"/>
              </a:rPr>
              <a:t>要约人时生效</a:t>
            </a:r>
            <a:endParaRPr lang="zh-CN" altLang="en-US" sz="2400" b="1" dirty="0">
              <a:solidFill>
                <a:srgbClr val="006699"/>
              </a:solidFill>
              <a:latin typeface="Arial" panose="020B0604020202020204" pitchFamily="34" charset="0"/>
              <a:ea typeface="楷体_GB2312" pitchFamily="1" charset="-122"/>
            </a:endParaRPr>
          </a:p>
        </p:txBody>
      </p:sp>
      <p:sp>
        <p:nvSpPr>
          <p:cNvPr id="104460" name="任意多边形 104459"/>
          <p:cNvSpPr/>
          <p:nvPr/>
        </p:nvSpPr>
        <p:spPr>
          <a:xfrm>
            <a:off x="6858000" y="2743200"/>
            <a:ext cx="762000" cy="304800"/>
          </a:xfrm>
          <a:custGeom>
            <a:avLst/>
            <a:gdLst>
              <a:gd name="txL" fmla="*/ 2159 w 21600"/>
              <a:gd name="txT" fmla="*/ 12342 h 21600"/>
              <a:gd name="txR" fmla="*/ 19440 w 21600"/>
              <a:gd name="txB" fmla="*/ 18514 h 21600"/>
            </a:gdLst>
            <a:ahLst/>
            <a:cxnLst>
              <a:cxn ang="270">
                <a:pos x="10800" y="0"/>
              </a:cxn>
              <a:cxn ang="180">
                <a:pos x="0" y="15428"/>
              </a:cxn>
              <a:cxn ang="90">
                <a:pos x="10800" y="18514"/>
              </a:cxn>
              <a:cxn ang="0">
                <a:pos x="21600" y="15428"/>
              </a:cxn>
            </a:cxnLst>
            <a:rect l="txL" t="txT" r="txR" b="txB"/>
            <a:pathLst>
              <a:path w="21600" h="21600">
                <a:moveTo>
                  <a:pt x="10800" y="0"/>
                </a:moveTo>
                <a:lnTo>
                  <a:pt x="6480" y="6171"/>
                </a:lnTo>
                <a:lnTo>
                  <a:pt x="8640" y="6171"/>
                </a:lnTo>
                <a:lnTo>
                  <a:pt x="8640" y="12342"/>
                </a:lnTo>
                <a:lnTo>
                  <a:pt x="4319" y="12342"/>
                </a:lnTo>
                <a:lnTo>
                  <a:pt x="4319" y="9257"/>
                </a:lnTo>
                <a:lnTo>
                  <a:pt x="0" y="15428"/>
                </a:lnTo>
                <a:lnTo>
                  <a:pt x="4319" y="21600"/>
                </a:lnTo>
                <a:lnTo>
                  <a:pt x="4319" y="18514"/>
                </a:lnTo>
                <a:lnTo>
                  <a:pt x="17280" y="18514"/>
                </a:lnTo>
                <a:lnTo>
                  <a:pt x="17280" y="21600"/>
                </a:lnTo>
                <a:lnTo>
                  <a:pt x="21600" y="15428"/>
                </a:lnTo>
                <a:lnTo>
                  <a:pt x="17280" y="9257"/>
                </a:lnTo>
                <a:lnTo>
                  <a:pt x="17280" y="12342"/>
                </a:lnTo>
                <a:lnTo>
                  <a:pt x="12960" y="12342"/>
                </a:lnTo>
                <a:lnTo>
                  <a:pt x="12960" y="6171"/>
                </a:lnTo>
                <a:lnTo>
                  <a:pt x="15120" y="6171"/>
                </a:lnTo>
                <a:close/>
              </a:path>
            </a:pathLst>
          </a:custGeom>
          <a:solidFill>
            <a:srgbClr val="FFDDEE"/>
          </a:solidFill>
          <a:ln w="9525" cap="flat" cmpd="sng">
            <a:solidFill>
              <a:schemeClr val="tx1"/>
            </a:solidFill>
            <a:prstDash val="solid"/>
            <a:miter/>
            <a:headEnd type="none" w="med" len="med"/>
            <a:tailEnd type="none" w="med" len="med"/>
          </a:ln>
        </p:spPr>
        <p:txBody>
          <a:bodyPr/>
          <a:p>
            <a:endParaRPr lang="zh-CN" altLang="en-US"/>
          </a:p>
        </p:txBody>
      </p:sp>
      <p:sp>
        <p:nvSpPr>
          <p:cNvPr id="104461" name="文本框 104460"/>
          <p:cNvSpPr txBox="1"/>
          <p:nvPr/>
        </p:nvSpPr>
        <p:spPr>
          <a:xfrm>
            <a:off x="4648200" y="2743200"/>
            <a:ext cx="2133600" cy="64008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zh-CN" altLang="en-US" b="1" dirty="0">
                <a:solidFill>
                  <a:srgbClr val="41B156"/>
                </a:solidFill>
                <a:latin typeface="Arial" panose="020B0604020202020204" pitchFamily="34" charset="0"/>
                <a:ea typeface="楷体_GB2312" pitchFamily="1" charset="-122"/>
              </a:rPr>
              <a:t>不需通知的，作出承诺行为时</a:t>
            </a:r>
            <a:endParaRPr lang="zh-CN" altLang="en-US" b="1" dirty="0">
              <a:solidFill>
                <a:srgbClr val="41B156"/>
              </a:solidFill>
              <a:latin typeface="Arial" panose="020B0604020202020204" pitchFamily="34" charset="0"/>
              <a:ea typeface="楷体_GB2312" pitchFamily="1" charset="-122"/>
            </a:endParaRPr>
          </a:p>
        </p:txBody>
      </p:sp>
      <p:sp>
        <p:nvSpPr>
          <p:cNvPr id="104462" name="文本框 104461"/>
          <p:cNvSpPr txBox="1"/>
          <p:nvPr/>
        </p:nvSpPr>
        <p:spPr>
          <a:xfrm>
            <a:off x="7772400" y="2743200"/>
            <a:ext cx="1981200" cy="588010"/>
          </a:xfrm>
          <a:prstGeom prst="rect">
            <a:avLst/>
          </a:prstGeom>
          <a:noFill/>
          <a:ln w="9525">
            <a:noFill/>
          </a:ln>
        </p:spPr>
        <p:txBody>
          <a:bodyPr>
            <a:spAutoFit/>
          </a:bodyPr>
          <a:p>
            <a:pPr marL="342900" lvl="0" indent="-342900" algn="ctr">
              <a:lnSpc>
                <a:spcPct val="90000"/>
              </a:lnSpc>
              <a:spcBef>
                <a:spcPct val="20000"/>
              </a:spcBef>
              <a:buClr>
                <a:schemeClr val="tx2"/>
              </a:buClr>
              <a:buSzPct val="70000"/>
              <a:buFont typeface="Wingdings" panose="05000000000000000000" pitchFamily="2" charset="2"/>
              <a:buNone/>
            </a:pPr>
            <a:r>
              <a:rPr lang="zh-CN" altLang="en-US" b="1" dirty="0">
                <a:solidFill>
                  <a:srgbClr val="41B156"/>
                </a:solidFill>
                <a:latin typeface="Arial" panose="020B0604020202020204" pitchFamily="34" charset="0"/>
                <a:ea typeface="楷体_GB2312" pitchFamily="1" charset="-122"/>
              </a:rPr>
              <a:t>采用数据电文形式发出承诺的</a:t>
            </a:r>
            <a:endParaRPr lang="zh-CN" altLang="en-US" b="1" dirty="0">
              <a:solidFill>
                <a:srgbClr val="41B156"/>
              </a:solidFill>
              <a:latin typeface="Arial" panose="020B0604020202020204" pitchFamily="34" charset="0"/>
              <a:ea typeface="楷体_GB2312" pitchFamily="1" charset="-122"/>
            </a:endParaRPr>
          </a:p>
        </p:txBody>
      </p:sp>
      <p:sp>
        <p:nvSpPr>
          <p:cNvPr id="104463" name="文本框 104462"/>
          <p:cNvSpPr txBox="1"/>
          <p:nvPr/>
        </p:nvSpPr>
        <p:spPr>
          <a:xfrm>
            <a:off x="6172200" y="3429000"/>
            <a:ext cx="3581400" cy="45720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zh-CN" altLang="en-US" sz="2400" b="1" dirty="0">
                <a:solidFill>
                  <a:srgbClr val="006699"/>
                </a:solidFill>
                <a:latin typeface="Arial" panose="020B0604020202020204" pitchFamily="34" charset="0"/>
                <a:ea typeface="楷体_GB2312" pitchFamily="1" charset="-122"/>
              </a:rPr>
              <a:t>承诺到达之前或同时到达</a:t>
            </a:r>
            <a:endParaRPr lang="zh-CN" altLang="en-US" sz="2400" b="1" dirty="0">
              <a:solidFill>
                <a:srgbClr val="006699"/>
              </a:solidFill>
              <a:latin typeface="Arial" panose="020B0604020202020204" pitchFamily="34" charset="0"/>
              <a:ea typeface="楷体_GB2312" pitchFamily="1" charset="-122"/>
            </a:endParaRPr>
          </a:p>
        </p:txBody>
      </p:sp>
      <p:sp>
        <p:nvSpPr>
          <p:cNvPr id="104464" name="文本框 104463"/>
          <p:cNvSpPr txBox="1"/>
          <p:nvPr/>
        </p:nvSpPr>
        <p:spPr>
          <a:xfrm>
            <a:off x="5029200" y="3962400"/>
            <a:ext cx="1676400" cy="57912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zh-CN" altLang="en-US" sz="3200" b="1" dirty="0">
                <a:solidFill>
                  <a:srgbClr val="41B156"/>
                </a:solidFill>
                <a:latin typeface="Arial" panose="020B0604020202020204" pitchFamily="34" charset="0"/>
                <a:ea typeface="隶书" panose="02010509060101010101" pitchFamily="49" charset="-122"/>
              </a:rPr>
              <a:t>撤销？</a:t>
            </a:r>
            <a:endParaRPr lang="zh-CN" altLang="en-US" sz="3200" b="1" dirty="0">
              <a:solidFill>
                <a:srgbClr val="41B156"/>
              </a:solidFill>
              <a:latin typeface="Arial" panose="020B0604020202020204" pitchFamily="34" charset="0"/>
              <a:ea typeface="隶书" panose="02010509060101010101" pitchFamily="49" charset="-122"/>
            </a:endParaRPr>
          </a:p>
        </p:txBody>
      </p:sp>
      <p:sp>
        <p:nvSpPr>
          <p:cNvPr id="104465" name="左大括号 104464"/>
          <p:cNvSpPr/>
          <p:nvPr/>
        </p:nvSpPr>
        <p:spPr>
          <a:xfrm>
            <a:off x="6858000" y="4267200"/>
            <a:ext cx="76200" cy="1371600"/>
          </a:xfrm>
          <a:prstGeom prst="leftBrace">
            <a:avLst>
              <a:gd name="adj1" fmla="val 150000"/>
              <a:gd name="adj2" fmla="val 50000"/>
            </a:avLst>
          </a:prstGeom>
          <a:noFill/>
          <a:ln w="9525" cap="flat" cmpd="sng">
            <a:solidFill>
              <a:srgbClr val="99CCFF"/>
            </a:solidFill>
            <a:prstDash val="solid"/>
            <a:headEnd type="none" w="med" len="med"/>
            <a:tailEnd type="none" w="med" len="med"/>
          </a:ln>
        </p:spPr>
        <p:txBody>
          <a:bodyPr/>
          <a:p>
            <a:endParaRPr lang="zh-CN" altLang="en-US"/>
          </a:p>
        </p:txBody>
      </p:sp>
      <p:sp>
        <p:nvSpPr>
          <p:cNvPr id="104466" name="文本框 104465"/>
          <p:cNvSpPr txBox="1"/>
          <p:nvPr/>
        </p:nvSpPr>
        <p:spPr>
          <a:xfrm>
            <a:off x="7010400" y="4114800"/>
            <a:ext cx="3200400" cy="396240"/>
          </a:xfrm>
          <a:prstGeom prst="rect">
            <a:avLst/>
          </a:prstGeom>
          <a:noFill/>
          <a:ln w="9525">
            <a:noFill/>
          </a:ln>
        </p:spPr>
        <p:txBody>
          <a:bodyPr>
            <a:spAutoFit/>
          </a:bodyPr>
          <a:p>
            <a:pPr marL="342900" lvl="0" indent="-342900" algn="l">
              <a:spcBef>
                <a:spcPct val="20000"/>
              </a:spcBef>
              <a:buClr>
                <a:schemeClr val="tx2"/>
              </a:buClr>
              <a:buSzPct val="70000"/>
              <a:buFont typeface="Wingdings" panose="05000000000000000000" pitchFamily="2" charset="2"/>
              <a:buNone/>
            </a:pPr>
            <a:r>
              <a:rPr lang="zh-CN" altLang="en-US" sz="2000" b="1" dirty="0">
                <a:solidFill>
                  <a:srgbClr val="41B156"/>
                </a:solidFill>
                <a:latin typeface="Arial" panose="020B0604020202020204" pitchFamily="34" charset="0"/>
                <a:ea typeface="楷体_GB2312" pitchFamily="1" charset="-122"/>
              </a:rPr>
              <a:t>超过承诺期限发出承诺的</a:t>
            </a:r>
            <a:endParaRPr lang="zh-CN" altLang="en-US" sz="2000" b="1" dirty="0">
              <a:solidFill>
                <a:srgbClr val="41B156"/>
              </a:solidFill>
              <a:latin typeface="Arial" panose="020B0604020202020204" pitchFamily="34" charset="0"/>
              <a:ea typeface="楷体_GB2312" pitchFamily="1" charset="-122"/>
            </a:endParaRPr>
          </a:p>
        </p:txBody>
      </p:sp>
      <p:sp>
        <p:nvSpPr>
          <p:cNvPr id="104467" name="文本框 104466"/>
          <p:cNvSpPr txBox="1"/>
          <p:nvPr/>
        </p:nvSpPr>
        <p:spPr>
          <a:xfrm>
            <a:off x="7010400" y="5334000"/>
            <a:ext cx="3200400" cy="39624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zh-CN" altLang="en-US" sz="2000" b="1" dirty="0">
                <a:solidFill>
                  <a:srgbClr val="41B156"/>
                </a:solidFill>
                <a:latin typeface="Arial" panose="020B0604020202020204" pitchFamily="34" charset="0"/>
                <a:ea typeface="楷体_GB2312" pitchFamily="1" charset="-122"/>
              </a:rPr>
              <a:t>在承诺期限内发出承诺的</a:t>
            </a:r>
            <a:endParaRPr lang="zh-CN" altLang="en-US" sz="2000" b="1" dirty="0">
              <a:solidFill>
                <a:srgbClr val="41B156"/>
              </a:solidFill>
              <a:latin typeface="Arial" panose="020B0604020202020204" pitchFamily="34" charset="0"/>
              <a:ea typeface="楷体_GB2312" pitchFamily="1" charset="-122"/>
            </a:endParaRPr>
          </a:p>
        </p:txBody>
      </p:sp>
      <p:sp>
        <p:nvSpPr>
          <p:cNvPr id="104468" name="矩形 104467"/>
          <p:cNvSpPr/>
          <p:nvPr/>
        </p:nvSpPr>
        <p:spPr>
          <a:xfrm>
            <a:off x="8627745" y="638175"/>
            <a:ext cx="3200400" cy="1600200"/>
          </a:xfrm>
          <a:prstGeom prst="rect">
            <a:avLst/>
          </a:prstGeom>
          <a:solidFill>
            <a:srgbClr val="99CCFF"/>
          </a:solidFill>
          <a:ln w="9525" cap="flat" cmpd="sng">
            <a:solidFill>
              <a:schemeClr val="tx1"/>
            </a:solidFill>
            <a:prstDash val="solid"/>
            <a:miter/>
            <a:headEnd type="none" w="med" len="med"/>
            <a:tailEnd type="none" w="med" len="med"/>
          </a:ln>
        </p:spPr>
        <p:txBody>
          <a:bodyPr/>
          <a:p>
            <a:endParaRPr lang="zh-CN" altLang="en-US"/>
          </a:p>
        </p:txBody>
      </p:sp>
      <p:sp>
        <p:nvSpPr>
          <p:cNvPr id="104469" name="文本框 104468"/>
          <p:cNvSpPr txBox="1"/>
          <p:nvPr/>
        </p:nvSpPr>
        <p:spPr>
          <a:xfrm>
            <a:off x="8759825" y="1021080"/>
            <a:ext cx="3200400" cy="118872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en-US" altLang="zh-CN" b="1" dirty="0">
                <a:solidFill>
                  <a:srgbClr val="CF9FFF"/>
                </a:solidFill>
                <a:latin typeface="Arial" panose="020B0604020202020204" pitchFamily="34" charset="0"/>
                <a:ea typeface="楷体_GB2312" pitchFamily="1" charset="-122"/>
              </a:rPr>
              <a:t>     </a:t>
            </a:r>
            <a:r>
              <a:rPr lang="zh-CN" altLang="en-US" b="1" dirty="0">
                <a:solidFill>
                  <a:srgbClr val="FF7C80"/>
                </a:solidFill>
                <a:latin typeface="Arial" panose="020B0604020202020204" pitchFamily="34" charset="0"/>
                <a:ea typeface="楷体_GB2312" pitchFamily="1" charset="-122"/>
              </a:rPr>
              <a:t>有关合同标的、数量质量、价款或者报酬、履行期限、履行地点和方式、违约责任和解决争议方法等</a:t>
            </a:r>
            <a:endParaRPr lang="zh-CN" altLang="en-US" sz="3000" b="0" dirty="0">
              <a:latin typeface="Arial" panose="020B0604020202020204" pitchFamily="34" charset="0"/>
              <a:ea typeface="宋体" panose="02010600030101010101" pitchFamily="2" charset="-122"/>
            </a:endParaRPr>
          </a:p>
        </p:txBody>
      </p:sp>
      <p:sp>
        <p:nvSpPr>
          <p:cNvPr id="104470" name="文本框 104469"/>
          <p:cNvSpPr txBox="1"/>
          <p:nvPr/>
        </p:nvSpPr>
        <p:spPr>
          <a:xfrm>
            <a:off x="6705600" y="4495800"/>
            <a:ext cx="3962400" cy="91440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en-US" altLang="zh-CN" sz="1600" b="0" dirty="0">
                <a:latin typeface="Arial" panose="020B0604020202020204" pitchFamily="34" charset="0"/>
                <a:ea typeface="宋体" panose="02010600030101010101" pitchFamily="2" charset="-122"/>
              </a:rPr>
              <a:t>  </a:t>
            </a:r>
            <a:r>
              <a:rPr lang="zh-CN" altLang="en-US" b="1" dirty="0">
                <a:solidFill>
                  <a:schemeClr val="tx2"/>
                </a:solidFill>
                <a:latin typeface="Arial" panose="020B0604020202020204" pitchFamily="34" charset="0"/>
                <a:ea typeface="楷体_GB2312" pitchFamily="1" charset="-122"/>
              </a:rPr>
              <a:t>受要约人超过承诺期限发出承诺的，除要约人</a:t>
            </a:r>
            <a:r>
              <a:rPr lang="zh-CN" altLang="en-US" b="1" dirty="0">
                <a:solidFill>
                  <a:srgbClr val="FF1160"/>
                </a:solidFill>
                <a:latin typeface="Arial" panose="020B0604020202020204" pitchFamily="34" charset="0"/>
                <a:ea typeface="楷体_GB2312" pitchFamily="1" charset="-122"/>
              </a:rPr>
              <a:t>及时</a:t>
            </a:r>
            <a:r>
              <a:rPr lang="zh-CN" altLang="en-US" b="1" dirty="0">
                <a:solidFill>
                  <a:schemeClr val="tx2"/>
                </a:solidFill>
                <a:latin typeface="Arial" panose="020B0604020202020204" pitchFamily="34" charset="0"/>
                <a:ea typeface="楷体_GB2312" pitchFamily="1" charset="-122"/>
              </a:rPr>
              <a:t>通知受要约人该承诺有效的以外，为新要约。</a:t>
            </a:r>
            <a:endParaRPr lang="zh-CN" altLang="en-US" b="1" dirty="0">
              <a:solidFill>
                <a:schemeClr val="tx2"/>
              </a:solidFill>
              <a:latin typeface="Arial" panose="020B0604020202020204" pitchFamily="34" charset="0"/>
              <a:ea typeface="楷体_GB2312" pitchFamily="1" charset="-122"/>
            </a:endParaRPr>
          </a:p>
        </p:txBody>
      </p:sp>
      <p:sp>
        <p:nvSpPr>
          <p:cNvPr id="104471" name="文本框 104470"/>
          <p:cNvSpPr txBox="1"/>
          <p:nvPr/>
        </p:nvSpPr>
        <p:spPr>
          <a:xfrm>
            <a:off x="2362200" y="5638800"/>
            <a:ext cx="7772400" cy="91440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en-US" altLang="zh-CN" b="1" dirty="0">
                <a:solidFill>
                  <a:schemeClr val="tx2"/>
                </a:solidFill>
                <a:latin typeface="Arial" panose="020B0604020202020204" pitchFamily="34" charset="0"/>
                <a:ea typeface="楷体_GB2312" pitchFamily="1" charset="-122"/>
              </a:rPr>
              <a:t>    </a:t>
            </a:r>
            <a:r>
              <a:rPr lang="zh-CN" altLang="en-US" b="1" dirty="0">
                <a:solidFill>
                  <a:schemeClr val="tx2"/>
                </a:solidFill>
                <a:latin typeface="Arial" panose="020B0604020202020204" pitchFamily="34" charset="0"/>
                <a:ea typeface="楷体_GB2312" pitchFamily="1" charset="-122"/>
              </a:rPr>
              <a:t>受要约人在承诺期限内发出承诺，按照通常情形能够及时到达要约人，但因其他原因承诺到达要约人时超过承诺期限的，除要约人</a:t>
            </a:r>
            <a:r>
              <a:rPr lang="zh-CN" altLang="en-US" b="1" dirty="0">
                <a:solidFill>
                  <a:srgbClr val="FF1160"/>
                </a:solidFill>
                <a:latin typeface="Arial" panose="020B0604020202020204" pitchFamily="34" charset="0"/>
                <a:ea typeface="楷体_GB2312" pitchFamily="1" charset="-122"/>
              </a:rPr>
              <a:t>及时</a:t>
            </a:r>
            <a:r>
              <a:rPr lang="zh-CN" altLang="en-US" b="1" dirty="0">
                <a:solidFill>
                  <a:schemeClr val="tx2"/>
                </a:solidFill>
                <a:latin typeface="Arial" panose="020B0604020202020204" pitchFamily="34" charset="0"/>
                <a:ea typeface="楷体_GB2312" pitchFamily="1" charset="-122"/>
              </a:rPr>
              <a:t>通知受要约人因承诺超过期限</a:t>
            </a:r>
            <a:r>
              <a:rPr lang="zh-CN" altLang="en-US" b="1" dirty="0">
                <a:solidFill>
                  <a:srgbClr val="FF1160"/>
                </a:solidFill>
                <a:latin typeface="Arial" panose="020B0604020202020204" pitchFamily="34" charset="0"/>
                <a:ea typeface="楷体_GB2312" pitchFamily="1" charset="-122"/>
              </a:rPr>
              <a:t>不</a:t>
            </a:r>
            <a:r>
              <a:rPr lang="zh-CN" altLang="en-US" b="1" dirty="0">
                <a:solidFill>
                  <a:schemeClr val="tx2"/>
                </a:solidFill>
                <a:latin typeface="Arial" panose="020B0604020202020204" pitchFamily="34" charset="0"/>
                <a:ea typeface="楷体_GB2312" pitchFamily="1" charset="-122"/>
              </a:rPr>
              <a:t>接受该承诺的以外，该承诺有效。</a:t>
            </a:r>
            <a:endParaRPr lang="zh-CN" altLang="en-US" b="1" dirty="0">
              <a:solidFill>
                <a:schemeClr val="tx2"/>
              </a:solidFill>
              <a:latin typeface="Arial" panose="020B0604020202020204" pitchFamily="34" charset="0"/>
              <a:ea typeface="楷体_GB2312"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4458">
                                            <p:txEl>
                                              <p:charRg st="0" end="14"/>
                                            </p:txEl>
                                          </p:spTgt>
                                        </p:tgtEl>
                                        <p:attrNameLst>
                                          <p:attrName>style.visibility</p:attrName>
                                        </p:attrNameLst>
                                      </p:cBhvr>
                                      <p:to>
                                        <p:strVal val="visible"/>
                                      </p:to>
                                    </p:set>
                                    <p:animEffect transition="in" filter="diamond(in)">
                                      <p:cBhvr>
                                        <p:cTn id="7" dur="1000"/>
                                        <p:tgtEl>
                                          <p:spTgt spid="104458">
                                            <p:txEl>
                                              <p:charRg st="0" end="14"/>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4458">
                                            <p:txEl>
                                              <p:charRg st="14" end="25"/>
                                            </p:txEl>
                                          </p:spTgt>
                                        </p:tgtEl>
                                        <p:attrNameLst>
                                          <p:attrName>style.visibility</p:attrName>
                                        </p:attrNameLst>
                                      </p:cBhvr>
                                      <p:to>
                                        <p:strVal val="visible"/>
                                      </p:to>
                                    </p:set>
                                    <p:animEffect transition="in" filter="diamond(in)">
                                      <p:cBhvr>
                                        <p:cTn id="12" dur="1000"/>
                                        <p:tgtEl>
                                          <p:spTgt spid="104458">
                                            <p:txEl>
                                              <p:charRg st="14" end="2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4458">
                                            <p:txEl>
                                              <p:charRg st="25" end="39"/>
                                            </p:txEl>
                                          </p:spTgt>
                                        </p:tgtEl>
                                        <p:attrNameLst>
                                          <p:attrName>style.visibility</p:attrName>
                                        </p:attrNameLst>
                                      </p:cBhvr>
                                      <p:to>
                                        <p:strVal val="visible"/>
                                      </p:to>
                                    </p:set>
                                    <p:animEffect transition="in" filter="diamond(in)">
                                      <p:cBhvr>
                                        <p:cTn id="17" dur="1000"/>
                                        <p:tgtEl>
                                          <p:spTgt spid="104458">
                                            <p:txEl>
                                              <p:charRg st="25" end="3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04458">
                                            <p:txEl>
                                              <p:charRg st="39" end="54"/>
                                            </p:txEl>
                                          </p:spTgt>
                                        </p:tgtEl>
                                        <p:attrNameLst>
                                          <p:attrName>style.visibility</p:attrName>
                                        </p:attrNameLst>
                                      </p:cBhvr>
                                      <p:to>
                                        <p:strVal val="visible"/>
                                      </p:to>
                                    </p:set>
                                    <p:animEffect transition="in" filter="diamond(in)">
                                      <p:cBhvr>
                                        <p:cTn id="22" dur="1000"/>
                                        <p:tgtEl>
                                          <p:spTgt spid="104458">
                                            <p:txEl>
                                              <p:charRg st="39" end="5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4468"/>
                                        </p:tgtEl>
                                        <p:attrNameLst>
                                          <p:attrName>style.visibility</p:attrName>
                                        </p:attrNameLst>
                                      </p:cBhvr>
                                      <p:to>
                                        <p:strVal val="visible"/>
                                      </p:to>
                                    </p:set>
                                    <p:animEffect transition="in" filter="blinds(horizontal)">
                                      <p:cBhvr>
                                        <p:cTn id="27" dur="500"/>
                                        <p:tgtEl>
                                          <p:spTgt spid="1044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4469">
                                            <p:txEl>
                                              <p:charRg st="0" end="47"/>
                                            </p:txEl>
                                          </p:spTgt>
                                        </p:tgtEl>
                                        <p:attrNameLst>
                                          <p:attrName>style.visibility</p:attrName>
                                        </p:attrNameLst>
                                      </p:cBhvr>
                                      <p:to>
                                        <p:strVal val="visible"/>
                                      </p:to>
                                    </p:set>
                                    <p:animEffect transition="in" filter="wipe(left)">
                                      <p:cBhvr>
                                        <p:cTn id="32" dur="500"/>
                                        <p:tgtEl>
                                          <p:spTgt spid="104469">
                                            <p:txEl>
                                              <p:charRg st="0" end="4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104469">
                                            <p:txEl>
                                              <p:charRg st="0" end="47"/>
                                            </p:txEl>
                                          </p:spTgt>
                                        </p:tgtEl>
                                      </p:cBhvr>
                                    </p:animEffect>
                                    <p:set>
                                      <p:cBhvr>
                                        <p:cTn id="37" dur="1" fill="hold">
                                          <p:stCondLst>
                                            <p:cond delay="499"/>
                                          </p:stCondLst>
                                        </p:cTn>
                                        <p:tgtEl>
                                          <p:spTgt spid="104469">
                                            <p:txEl>
                                              <p:charRg st="0" end="47"/>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2" fill="hold" nodeType="clickEffect">
                                  <p:stCondLst>
                                    <p:cond delay="0"/>
                                  </p:stCondLst>
                                  <p:childTnLst>
                                    <p:anim calcmode="lin" valueType="num">
                                      <p:cBhvr additive="base">
                                        <p:cTn id="41" dur="500"/>
                                        <p:tgtEl>
                                          <p:spTgt spid="104468"/>
                                        </p:tgtEl>
                                        <p:attrNameLst>
                                          <p:attrName>ppt_x</p:attrName>
                                        </p:attrNameLst>
                                      </p:cBhvr>
                                      <p:tavLst>
                                        <p:tav tm="0">
                                          <p:val>
                                            <p:strVal val="ppt_x"/>
                                          </p:val>
                                        </p:tav>
                                        <p:tav tm="100000">
                                          <p:val>
                                            <p:strVal val="1+ppt_w/2"/>
                                          </p:val>
                                        </p:tav>
                                      </p:tavLst>
                                    </p:anim>
                                    <p:anim calcmode="lin" valueType="num">
                                      <p:cBhvr additive="base">
                                        <p:cTn id="42" dur="500"/>
                                        <p:tgtEl>
                                          <p:spTgt spid="104468"/>
                                        </p:tgtEl>
                                        <p:attrNameLst>
                                          <p:attrName>ppt_y</p:attrName>
                                        </p:attrNameLst>
                                      </p:cBhvr>
                                      <p:tavLst>
                                        <p:tav tm="0">
                                          <p:val>
                                            <p:strVal val="ppt_y"/>
                                          </p:val>
                                        </p:tav>
                                        <p:tav tm="100000">
                                          <p:val>
                                            <p:strVal val="ppt_y"/>
                                          </p:val>
                                        </p:tav>
                                      </p:tavLst>
                                    </p:anim>
                                    <p:set>
                                      <p:cBhvr>
                                        <p:cTn id="43" dur="1" fill="hold">
                                          <p:stCondLst>
                                            <p:cond delay="499"/>
                                          </p:stCondLst>
                                        </p:cTn>
                                        <p:tgtEl>
                                          <p:spTgt spid="10446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04459">
                                            <p:txEl>
                                              <p:charRg st="0" end="13"/>
                                            </p:txEl>
                                          </p:spTgt>
                                        </p:tgtEl>
                                        <p:attrNameLst>
                                          <p:attrName>style.visibility</p:attrName>
                                        </p:attrNameLst>
                                      </p:cBhvr>
                                      <p:to>
                                        <p:strVal val="visible"/>
                                      </p:to>
                                    </p:set>
                                    <p:animEffect transition="in" filter="blinds(horizontal)">
                                      <p:cBhvr>
                                        <p:cTn id="48" dur="1000"/>
                                        <p:tgtEl>
                                          <p:spTgt spid="104459">
                                            <p:txEl>
                                              <p:charRg st="0" end="1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04460"/>
                                        </p:tgtEl>
                                        <p:attrNameLst>
                                          <p:attrName>style.visibility</p:attrName>
                                        </p:attrNameLst>
                                      </p:cBhvr>
                                      <p:to>
                                        <p:strVal val="visible"/>
                                      </p:to>
                                    </p:set>
                                    <p:animEffect transition="in" filter="blinds(horizontal)">
                                      <p:cBhvr>
                                        <p:cTn id="53" dur="1000"/>
                                        <p:tgtEl>
                                          <p:spTgt spid="10446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04461">
                                            <p:txEl>
                                              <p:charRg st="0" end="14"/>
                                            </p:txEl>
                                          </p:spTgt>
                                        </p:tgtEl>
                                        <p:attrNameLst>
                                          <p:attrName>style.visibility</p:attrName>
                                        </p:attrNameLst>
                                      </p:cBhvr>
                                      <p:to>
                                        <p:strVal val="visible"/>
                                      </p:to>
                                    </p:set>
                                    <p:animEffect transition="in" filter="blinds(horizontal)">
                                      <p:cBhvr>
                                        <p:cTn id="58" dur="1000"/>
                                        <p:tgtEl>
                                          <p:spTgt spid="104461">
                                            <p:txEl>
                                              <p:charRg st="0" end="1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104462">
                                            <p:txEl>
                                              <p:charRg st="0" end="14"/>
                                            </p:txEl>
                                          </p:spTgt>
                                        </p:tgtEl>
                                        <p:attrNameLst>
                                          <p:attrName>style.visibility</p:attrName>
                                        </p:attrNameLst>
                                      </p:cBhvr>
                                      <p:to>
                                        <p:strVal val="visible"/>
                                      </p:to>
                                    </p:set>
                                    <p:animEffect transition="in" filter="box(in)">
                                      <p:cBhvr>
                                        <p:cTn id="63" dur="1000"/>
                                        <p:tgtEl>
                                          <p:spTgt spid="104462">
                                            <p:txEl>
                                              <p:charRg st="0" end="1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104463">
                                            <p:txEl>
                                              <p:charRg st="0" end="12"/>
                                            </p:txEl>
                                          </p:spTgt>
                                        </p:tgtEl>
                                        <p:attrNameLst>
                                          <p:attrName>style.visibility</p:attrName>
                                        </p:attrNameLst>
                                      </p:cBhvr>
                                      <p:to>
                                        <p:strVal val="visible"/>
                                      </p:to>
                                    </p:set>
                                    <p:animEffect transition="in" filter="box(in)">
                                      <p:cBhvr>
                                        <p:cTn id="68" dur="1000"/>
                                        <p:tgtEl>
                                          <p:spTgt spid="104463">
                                            <p:txEl>
                                              <p:charRg st="0" end="1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104464">
                                            <p:txEl>
                                              <p:charRg st="0" end="4"/>
                                            </p:txEl>
                                          </p:spTgt>
                                        </p:tgtEl>
                                        <p:attrNameLst>
                                          <p:attrName>style.visibility</p:attrName>
                                        </p:attrNameLst>
                                      </p:cBhvr>
                                      <p:to>
                                        <p:strVal val="visible"/>
                                      </p:to>
                                    </p:set>
                                    <p:animEffect transition="in" filter="blinds(horizontal)">
                                      <p:cBhvr>
                                        <p:cTn id="73" dur="1000"/>
                                        <p:tgtEl>
                                          <p:spTgt spid="104464">
                                            <p:txEl>
                                              <p:charRg st="0"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104465"/>
                                        </p:tgtEl>
                                        <p:attrNameLst>
                                          <p:attrName>style.visibility</p:attrName>
                                        </p:attrNameLst>
                                      </p:cBhvr>
                                      <p:to>
                                        <p:strVal val="visible"/>
                                      </p:to>
                                    </p:set>
                                    <p:animEffect transition="in" filter="wipe(up)">
                                      <p:cBhvr>
                                        <p:cTn id="78" dur="500"/>
                                        <p:tgtEl>
                                          <p:spTgt spid="104465"/>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104466">
                                            <p:txEl>
                                              <p:charRg st="0" end="12"/>
                                            </p:txEl>
                                          </p:spTgt>
                                        </p:tgtEl>
                                        <p:attrNameLst>
                                          <p:attrName>style.visibility</p:attrName>
                                        </p:attrNameLst>
                                      </p:cBhvr>
                                      <p:to>
                                        <p:strVal val="visible"/>
                                      </p:to>
                                    </p:set>
                                    <p:animEffect transition="in" filter="blinds(horizontal)">
                                      <p:cBhvr>
                                        <p:cTn id="83" dur="1000"/>
                                        <p:tgtEl>
                                          <p:spTgt spid="104466">
                                            <p:txEl>
                                              <p:charRg st="0" end="1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8" presetClass="entr" presetSubtype="16" fill="hold" nodeType="clickEffect">
                                  <p:stCondLst>
                                    <p:cond delay="0"/>
                                  </p:stCondLst>
                                  <p:childTnLst>
                                    <p:set>
                                      <p:cBhvr>
                                        <p:cTn id="87" dur="1" fill="hold">
                                          <p:stCondLst>
                                            <p:cond delay="0"/>
                                          </p:stCondLst>
                                        </p:cTn>
                                        <p:tgtEl>
                                          <p:spTgt spid="104467">
                                            <p:txEl>
                                              <p:charRg st="0" end="12"/>
                                            </p:txEl>
                                          </p:spTgt>
                                        </p:tgtEl>
                                        <p:attrNameLst>
                                          <p:attrName>style.visibility</p:attrName>
                                        </p:attrNameLst>
                                      </p:cBhvr>
                                      <p:to>
                                        <p:strVal val="visible"/>
                                      </p:to>
                                    </p:set>
                                    <p:animEffect transition="in" filter="diamond(in)">
                                      <p:cBhvr>
                                        <p:cTn id="88" dur="1000"/>
                                        <p:tgtEl>
                                          <p:spTgt spid="104467">
                                            <p:txEl>
                                              <p:charRg st="0" end="1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nodeType="clickEffect">
                                  <p:stCondLst>
                                    <p:cond delay="0"/>
                                  </p:stCondLst>
                                  <p:childTnLst>
                                    <p:set>
                                      <p:cBhvr>
                                        <p:cTn id="92" dur="1" fill="hold">
                                          <p:stCondLst>
                                            <p:cond delay="0"/>
                                          </p:stCondLst>
                                        </p:cTn>
                                        <p:tgtEl>
                                          <p:spTgt spid="104470">
                                            <p:txEl>
                                              <p:charRg st="0" end="45"/>
                                            </p:txEl>
                                          </p:spTgt>
                                        </p:tgtEl>
                                        <p:attrNameLst>
                                          <p:attrName>style.visibility</p:attrName>
                                        </p:attrNameLst>
                                      </p:cBhvr>
                                      <p:to>
                                        <p:strVal val="visible"/>
                                      </p:to>
                                    </p:set>
                                    <p:animEffect transition="in" filter="blinds(horizontal)">
                                      <p:cBhvr>
                                        <p:cTn id="93" dur="500"/>
                                        <p:tgtEl>
                                          <p:spTgt spid="104470">
                                            <p:txEl>
                                              <p:charRg st="0" end="45"/>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104471">
                                            <p:txEl>
                                              <p:charRg st="0" end="93"/>
                                            </p:txEl>
                                          </p:spTgt>
                                        </p:tgtEl>
                                        <p:attrNameLst>
                                          <p:attrName>style.visibility</p:attrName>
                                        </p:attrNameLst>
                                      </p:cBhvr>
                                      <p:to>
                                        <p:strVal val="visible"/>
                                      </p:to>
                                    </p:set>
                                    <p:animEffect transition="in" filter="blinds(horizontal)">
                                      <p:cBhvr>
                                        <p:cTn id="98" dur="500"/>
                                        <p:tgtEl>
                                          <p:spTgt spid="104471">
                                            <p:txEl>
                                              <p:charRg st="0" end="9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9" grpId="0"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文本占位符 88065"/>
          <p:cNvSpPr>
            <a:spLocks noGrp="1"/>
          </p:cNvSpPr>
          <p:nvPr>
            <p:ph type="body" idx="1"/>
          </p:nvPr>
        </p:nvSpPr>
        <p:spPr>
          <a:xfrm>
            <a:off x="2209800" y="1371600"/>
            <a:ext cx="8001000" cy="3733800"/>
          </a:xfrm>
        </p:spPr>
        <p:txBody>
          <a:bodyPr/>
          <a:p>
            <a:r>
              <a:rPr lang="zh-CN" altLang="en-US" sz="3600" b="1" dirty="0">
                <a:solidFill>
                  <a:srgbClr val="CC3399"/>
                </a:solidFill>
                <a:ea typeface="华文行楷" panose="02010800040101010101" pitchFamily="2" charset="-122"/>
              </a:rPr>
              <a:t>思考：</a:t>
            </a:r>
            <a:endParaRPr lang="zh-CN" altLang="en-US" sz="3600" b="1" dirty="0">
              <a:solidFill>
                <a:srgbClr val="CC3399"/>
              </a:solidFill>
              <a:ea typeface="华文行楷" panose="02010800040101010101" pitchFamily="2" charset="-122"/>
            </a:endParaRPr>
          </a:p>
          <a:p>
            <a:endParaRPr lang="zh-CN" altLang="en-US" sz="1200" b="1" dirty="0">
              <a:solidFill>
                <a:srgbClr val="CC3399"/>
              </a:solidFill>
              <a:ea typeface="华文行楷" panose="02010800040101010101" pitchFamily="2" charset="-122"/>
            </a:endParaRPr>
          </a:p>
          <a:p>
            <a:r>
              <a:rPr lang="en-US" altLang="zh-CN" sz="3200" b="1" dirty="0">
                <a:ln w="22225">
                  <a:solidFill>
                    <a:schemeClr val="accent2"/>
                  </a:solidFill>
                  <a:prstDash val="solid"/>
                </a:ln>
                <a:solidFill>
                  <a:schemeClr val="accent2">
                    <a:lumMod val="40000"/>
                    <a:lumOff val="60000"/>
                  </a:schemeClr>
                </a:solidFill>
                <a:effectLst/>
                <a:latin typeface="楷体_GB2312" pitchFamily="1" charset="-122"/>
                <a:ea typeface="楷体_GB2312" pitchFamily="1" charset="-122"/>
              </a:rPr>
              <a:t>1.</a:t>
            </a:r>
            <a:r>
              <a:rPr lang="zh-CN" altLang="en-US" sz="3200" b="1" dirty="0">
                <a:ln w="22225">
                  <a:solidFill>
                    <a:schemeClr val="accent2"/>
                  </a:solidFill>
                  <a:prstDash val="solid"/>
                </a:ln>
                <a:solidFill>
                  <a:schemeClr val="accent2">
                    <a:lumMod val="40000"/>
                    <a:lumOff val="60000"/>
                  </a:schemeClr>
                </a:solidFill>
                <a:effectLst/>
                <a:latin typeface="楷体_GB2312" pitchFamily="1" charset="-122"/>
                <a:ea typeface="楷体_GB2312" pitchFamily="1" charset="-122"/>
              </a:rPr>
              <a:t>甲商店需电扇</a:t>
            </a:r>
            <a:r>
              <a:rPr lang="en-US" altLang="zh-CN" sz="3200" b="1" dirty="0">
                <a:ln w="22225">
                  <a:solidFill>
                    <a:schemeClr val="accent2"/>
                  </a:solidFill>
                  <a:prstDash val="solid"/>
                </a:ln>
                <a:solidFill>
                  <a:schemeClr val="accent2">
                    <a:lumMod val="40000"/>
                    <a:lumOff val="60000"/>
                  </a:schemeClr>
                </a:solidFill>
                <a:effectLst/>
                <a:latin typeface="楷体_GB2312" pitchFamily="1" charset="-122"/>
                <a:ea typeface="楷体_GB2312" pitchFamily="1" charset="-122"/>
              </a:rPr>
              <a:t>,</a:t>
            </a:r>
            <a:r>
              <a:rPr lang="zh-CN" altLang="en-US" sz="3200" b="1" dirty="0">
                <a:ln w="22225">
                  <a:solidFill>
                    <a:schemeClr val="accent2"/>
                  </a:solidFill>
                  <a:prstDash val="solid"/>
                </a:ln>
                <a:solidFill>
                  <a:schemeClr val="accent2">
                    <a:lumMod val="40000"/>
                    <a:lumOff val="60000"/>
                  </a:schemeClr>
                </a:solidFill>
                <a:effectLst/>
                <a:latin typeface="楷体_GB2312" pitchFamily="1" charset="-122"/>
                <a:ea typeface="楷体_GB2312" pitchFamily="1" charset="-122"/>
              </a:rPr>
              <a:t>即向乙厂发函</a:t>
            </a:r>
            <a:r>
              <a:rPr lang="en-US" altLang="zh-CN" sz="3200" b="1" dirty="0">
                <a:ln w="22225">
                  <a:solidFill>
                    <a:schemeClr val="accent2"/>
                  </a:solidFill>
                  <a:prstDash val="solid"/>
                </a:ln>
                <a:solidFill>
                  <a:schemeClr val="accent2">
                    <a:lumMod val="40000"/>
                    <a:lumOff val="60000"/>
                  </a:schemeClr>
                </a:solidFill>
                <a:effectLst/>
                <a:latin typeface="楷体_GB2312" pitchFamily="1" charset="-122"/>
                <a:ea typeface="楷体_GB2312" pitchFamily="1" charset="-122"/>
              </a:rPr>
              <a:t>,</a:t>
            </a:r>
            <a:r>
              <a:rPr lang="zh-CN" altLang="en-US" sz="3200" b="1" dirty="0">
                <a:ln w="22225">
                  <a:solidFill>
                    <a:schemeClr val="accent2"/>
                  </a:solidFill>
                  <a:prstDash val="solid"/>
                </a:ln>
                <a:solidFill>
                  <a:schemeClr val="accent2">
                    <a:lumMod val="40000"/>
                    <a:lumOff val="60000"/>
                  </a:schemeClr>
                </a:solidFill>
                <a:effectLst/>
                <a:latin typeface="楷体_GB2312" pitchFamily="1" charset="-122"/>
                <a:ea typeface="楷体_GB2312" pitchFamily="1" charset="-122"/>
              </a:rPr>
              <a:t>称：“我店愿进贵公司</a:t>
            </a:r>
            <a:r>
              <a:rPr lang="en-US" altLang="zh-CN" sz="3200" b="1" dirty="0">
                <a:ln w="22225">
                  <a:solidFill>
                    <a:schemeClr val="accent2"/>
                  </a:solidFill>
                  <a:prstDash val="solid"/>
                </a:ln>
                <a:solidFill>
                  <a:schemeClr val="accent2">
                    <a:lumMod val="40000"/>
                    <a:lumOff val="60000"/>
                  </a:schemeClr>
                </a:solidFill>
                <a:effectLst/>
                <a:latin typeface="楷体_GB2312" pitchFamily="1" charset="-122"/>
                <a:ea typeface="楷体_GB2312" pitchFamily="1" charset="-122"/>
              </a:rPr>
              <a:t>×</a:t>
            </a:r>
            <a:r>
              <a:rPr lang="zh-CN" altLang="en-US" sz="3200" b="1" dirty="0">
                <a:ln w="22225">
                  <a:solidFill>
                    <a:schemeClr val="accent2"/>
                  </a:solidFill>
                  <a:prstDash val="solid"/>
                </a:ln>
                <a:solidFill>
                  <a:schemeClr val="accent2">
                    <a:lumMod val="40000"/>
                    <a:lumOff val="60000"/>
                  </a:schemeClr>
                </a:solidFill>
                <a:effectLst/>
                <a:latin typeface="楷体_GB2312" pitchFamily="1" charset="-122"/>
                <a:ea typeface="楷体_GB2312" pitchFamily="1" charset="-122"/>
              </a:rPr>
              <a:t>型号电风扇</a:t>
            </a:r>
            <a:r>
              <a:rPr lang="en-US" altLang="zh-CN" sz="3200" b="1" dirty="0">
                <a:ln w="22225">
                  <a:solidFill>
                    <a:schemeClr val="accent2"/>
                  </a:solidFill>
                  <a:prstDash val="solid"/>
                </a:ln>
                <a:solidFill>
                  <a:schemeClr val="accent2">
                    <a:lumMod val="40000"/>
                    <a:lumOff val="60000"/>
                  </a:schemeClr>
                </a:solidFill>
                <a:effectLst/>
                <a:latin typeface="楷体_GB2312" pitchFamily="1" charset="-122"/>
                <a:ea typeface="楷体_GB2312" pitchFamily="1" charset="-122"/>
              </a:rPr>
              <a:t>100</a:t>
            </a:r>
            <a:r>
              <a:rPr lang="zh-CN" altLang="en-US" sz="3200" b="1" dirty="0">
                <a:ln w="22225">
                  <a:solidFill>
                    <a:schemeClr val="accent2"/>
                  </a:solidFill>
                  <a:prstDash val="solid"/>
                </a:ln>
                <a:solidFill>
                  <a:schemeClr val="accent2">
                    <a:lumMod val="40000"/>
                    <a:lumOff val="60000"/>
                  </a:schemeClr>
                </a:solidFill>
                <a:effectLst/>
                <a:latin typeface="楷体_GB2312" pitchFamily="1" charset="-122"/>
                <a:ea typeface="楷体_GB2312" pitchFamily="1" charset="-122"/>
              </a:rPr>
              <a:t>台，单价</a:t>
            </a:r>
            <a:r>
              <a:rPr lang="en-US" altLang="zh-CN" sz="3200" b="1" dirty="0">
                <a:ln w="22225">
                  <a:solidFill>
                    <a:schemeClr val="accent2"/>
                  </a:solidFill>
                  <a:prstDash val="solid"/>
                </a:ln>
                <a:solidFill>
                  <a:schemeClr val="accent2">
                    <a:lumMod val="40000"/>
                    <a:lumOff val="60000"/>
                  </a:schemeClr>
                </a:solidFill>
                <a:effectLst/>
                <a:latin typeface="楷体_GB2312" pitchFamily="1" charset="-122"/>
                <a:ea typeface="楷体_GB2312" pitchFamily="1" charset="-122"/>
              </a:rPr>
              <a:t>57</a:t>
            </a:r>
            <a:r>
              <a:rPr lang="zh-CN" altLang="en-US" sz="3200" b="1" dirty="0">
                <a:ln w="22225">
                  <a:solidFill>
                    <a:schemeClr val="accent2"/>
                  </a:solidFill>
                  <a:prstDash val="solid"/>
                </a:ln>
                <a:solidFill>
                  <a:schemeClr val="accent2">
                    <a:lumMod val="40000"/>
                    <a:lumOff val="60000"/>
                  </a:schemeClr>
                </a:solidFill>
                <a:effectLst/>
                <a:latin typeface="楷体_GB2312" pitchFamily="1" charset="-122"/>
                <a:ea typeface="楷体_GB2312" pitchFamily="1" charset="-122"/>
              </a:rPr>
              <a:t>元</a:t>
            </a:r>
            <a:r>
              <a:rPr lang="en-US" altLang="zh-CN" sz="3200" b="1" dirty="0">
                <a:ln w="22225">
                  <a:solidFill>
                    <a:schemeClr val="accent2"/>
                  </a:solidFill>
                  <a:prstDash val="solid"/>
                </a:ln>
                <a:solidFill>
                  <a:schemeClr val="accent2">
                    <a:lumMod val="40000"/>
                    <a:lumOff val="60000"/>
                  </a:schemeClr>
                </a:solidFill>
                <a:effectLst/>
                <a:latin typeface="楷体_GB2312" pitchFamily="1" charset="-122"/>
                <a:ea typeface="楷体_GB2312" pitchFamily="1" charset="-122"/>
              </a:rPr>
              <a:t>/</a:t>
            </a:r>
            <a:r>
              <a:rPr lang="zh-CN" altLang="en-US" sz="3200" b="1" dirty="0">
                <a:ln w="22225">
                  <a:solidFill>
                    <a:schemeClr val="accent2"/>
                  </a:solidFill>
                  <a:prstDash val="solid"/>
                </a:ln>
                <a:solidFill>
                  <a:schemeClr val="accent2">
                    <a:lumMod val="40000"/>
                    <a:lumOff val="60000"/>
                  </a:schemeClr>
                </a:solidFill>
                <a:effectLst/>
                <a:latin typeface="楷体_GB2312" pitchFamily="1" charset="-122"/>
                <a:ea typeface="楷体_GB2312" pitchFamily="1" charset="-122"/>
              </a:rPr>
              <a:t>台，货到付款。”第二天乙厂即向甲商店发出货物。</a:t>
            </a:r>
            <a:endParaRPr lang="zh-CN" altLang="en-US" sz="3200" b="1" dirty="0">
              <a:ln w="22225">
                <a:solidFill>
                  <a:schemeClr val="accent2"/>
                </a:solidFill>
                <a:prstDash val="solid"/>
              </a:ln>
              <a:solidFill>
                <a:schemeClr val="accent2">
                  <a:lumMod val="40000"/>
                  <a:lumOff val="60000"/>
                </a:schemeClr>
              </a:solidFill>
              <a:effectLst/>
              <a:latin typeface="楷体_GB2312" pitchFamily="1" charset="-122"/>
              <a:ea typeface="楷体_GB2312" pitchFamily="1" charset="-122"/>
            </a:endParaRPr>
          </a:p>
          <a:p>
            <a:r>
              <a:rPr lang="zh-CN" altLang="en-US" sz="3200" b="1" dirty="0">
                <a:solidFill>
                  <a:srgbClr val="FF7C80"/>
                </a:solidFill>
                <a:latin typeface="楷体_GB2312" pitchFamily="1" charset="-122"/>
                <a:ea typeface="楷体_GB2312" pitchFamily="1" charset="-122"/>
              </a:rPr>
              <a:t> 　</a:t>
            </a:r>
            <a:r>
              <a:rPr lang="zh-CN" altLang="en-US" sz="2800" b="1" dirty="0">
                <a:solidFill>
                  <a:srgbClr val="0051A2"/>
                </a:solidFill>
                <a:ea typeface="楷体_GB2312" pitchFamily="1" charset="-122"/>
              </a:rPr>
              <a:t>甲、乙的行为分别为？</a:t>
            </a:r>
            <a:endParaRPr lang="zh-CN" altLang="en-US" sz="2800" b="1" dirty="0">
              <a:solidFill>
                <a:srgbClr val="0051A2"/>
              </a:solidFill>
              <a:ea typeface="楷体_GB2312" pitchFamily="1" charset="-122"/>
            </a:endParaRPr>
          </a:p>
        </p:txBody>
      </p:sp>
      <p:pic>
        <p:nvPicPr>
          <p:cNvPr id="88068" name="图片 88067" descr="smile_thinking"/>
          <p:cNvPicPr>
            <a:picLocks noChangeAspect="1"/>
          </p:cNvPicPr>
          <p:nvPr/>
        </p:nvPicPr>
        <p:blipFill>
          <a:blip r:embed="rId1"/>
          <a:stretch>
            <a:fillRect/>
          </a:stretch>
        </p:blipFill>
        <p:spPr>
          <a:xfrm>
            <a:off x="2590800" y="4267200"/>
            <a:ext cx="457200" cy="457200"/>
          </a:xfrm>
          <a:prstGeom prst="rect">
            <a:avLst/>
          </a:prstGeom>
          <a:noFill/>
          <a:ln w="9525">
            <a:noFill/>
          </a:ln>
        </p:spPr>
      </p:pic>
      <p:sp>
        <p:nvSpPr>
          <p:cNvPr id="88069" name="文本框 88068"/>
          <p:cNvSpPr txBox="1"/>
          <p:nvPr/>
        </p:nvSpPr>
        <p:spPr>
          <a:xfrm>
            <a:off x="7010400" y="4114800"/>
            <a:ext cx="1905000" cy="1005840"/>
          </a:xfrm>
          <a:prstGeom prst="rect">
            <a:avLst/>
          </a:prstGeom>
          <a:noFill/>
          <a:ln w="9525">
            <a:noFill/>
          </a:ln>
        </p:spPr>
        <p:txBody>
          <a:bodyPr>
            <a:spAutoFit/>
          </a:bodyPr>
          <a:p>
            <a:pPr marL="342900" lvl="0" indent="-342900" algn="ctr">
              <a:spcBef>
                <a:spcPct val="50000"/>
              </a:spcBef>
              <a:buClr>
                <a:schemeClr val="tx2"/>
              </a:buClr>
              <a:buSzPct val="70000"/>
              <a:buFont typeface="Wingdings" panose="05000000000000000000" pitchFamily="2" charset="2"/>
              <a:buNone/>
            </a:pPr>
            <a:r>
              <a:rPr lang="zh-CN" altLang="en-US" sz="2400" b="1" dirty="0">
                <a:solidFill>
                  <a:srgbClr val="FF3300"/>
                </a:solidFill>
                <a:latin typeface="楷体_GB2312" pitchFamily="1" charset="-122"/>
                <a:ea typeface="楷体_GB2312" pitchFamily="1" charset="-122"/>
              </a:rPr>
              <a:t>要约</a:t>
            </a:r>
            <a:endParaRPr lang="zh-CN" altLang="en-US" sz="2400" b="1" dirty="0">
              <a:solidFill>
                <a:srgbClr val="FF3300"/>
              </a:solidFill>
              <a:latin typeface="楷体_GB2312" pitchFamily="1" charset="-122"/>
              <a:ea typeface="楷体_GB2312" pitchFamily="1" charset="-122"/>
            </a:endParaRPr>
          </a:p>
          <a:p>
            <a:pPr marL="342900" lvl="0" indent="-342900" algn="ctr">
              <a:spcBef>
                <a:spcPct val="50000"/>
              </a:spcBef>
              <a:buClr>
                <a:schemeClr val="tx2"/>
              </a:buClr>
              <a:buSzPct val="70000"/>
              <a:buFont typeface="Wingdings" panose="05000000000000000000" pitchFamily="2" charset="2"/>
              <a:buNone/>
            </a:pPr>
            <a:r>
              <a:rPr lang="zh-CN" altLang="en-US" sz="2400" b="1" dirty="0">
                <a:solidFill>
                  <a:srgbClr val="FF3300"/>
                </a:solidFill>
                <a:latin typeface="楷体_GB2312" pitchFamily="1" charset="-122"/>
                <a:ea typeface="楷体_GB2312" pitchFamily="1" charset="-122"/>
              </a:rPr>
              <a:t>承诺</a:t>
            </a:r>
            <a:endParaRPr lang="zh-CN" altLang="en-US" sz="2400" b="1" dirty="0">
              <a:solidFill>
                <a:srgbClr val="FF3300"/>
              </a:solidFill>
              <a:latin typeface="楷体_GB2312" pitchFamily="1" charset="-122"/>
              <a:ea typeface="楷体_GB2312" pitchFamily="1" charset="-122"/>
            </a:endParaRPr>
          </a:p>
        </p:txBody>
      </p:sp>
      <p:pic>
        <p:nvPicPr>
          <p:cNvPr id="88070" name="图片 88069" descr="GKK8%KQ$]@3$)JG)C}L)NHA">
            <a:hlinkClick r:id="rId2" action="ppaction://hlinksldjump"/>
          </p:cNvPr>
          <p:cNvPicPr>
            <a:picLocks noChangeAspect="1"/>
          </p:cNvPicPr>
          <p:nvPr/>
        </p:nvPicPr>
        <p:blipFill>
          <a:blip r:embed="rId3"/>
          <a:stretch>
            <a:fillRect/>
          </a:stretch>
        </p:blipFill>
        <p:spPr>
          <a:xfrm>
            <a:off x="7315200" y="5562600"/>
            <a:ext cx="2819400" cy="5905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8066">
                                            <p:txEl>
                                              <p:charRg st="72" end="85"/>
                                            </p:txEl>
                                          </p:spTgt>
                                        </p:tgtEl>
                                        <p:attrNameLst>
                                          <p:attrName>style.visibility</p:attrName>
                                        </p:attrNameLst>
                                      </p:cBhvr>
                                      <p:to>
                                        <p:strVal val="visible"/>
                                      </p:to>
                                    </p:set>
                                    <p:animEffect transition="in" filter="blinds(horizontal)">
                                      <p:cBhvr>
                                        <p:cTn id="7" dur="1000"/>
                                        <p:tgtEl>
                                          <p:spTgt spid="88066">
                                            <p:txEl>
                                              <p:charRg st="72" end="8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blinds(horizontal)">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8069">
                                            <p:txEl>
                                              <p:charRg st="0" end="3"/>
                                            </p:txEl>
                                          </p:spTgt>
                                        </p:tgtEl>
                                        <p:attrNameLst>
                                          <p:attrName>style.visibility</p:attrName>
                                        </p:attrNameLst>
                                      </p:cBhvr>
                                      <p:to>
                                        <p:strVal val="visible"/>
                                      </p:to>
                                    </p:set>
                                    <p:animEffect transition="in" filter="checkerboard(across)">
                                      <p:cBhvr>
                                        <p:cTn id="17" dur="500"/>
                                        <p:tgtEl>
                                          <p:spTgt spid="88069">
                                            <p:txEl>
                                              <p:charRg st="0"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8069">
                                            <p:txEl>
                                              <p:charRg st="3" end="6"/>
                                            </p:txEl>
                                          </p:spTgt>
                                        </p:tgtEl>
                                        <p:attrNameLst>
                                          <p:attrName>style.visibility</p:attrName>
                                        </p:attrNameLst>
                                      </p:cBhvr>
                                      <p:to>
                                        <p:strVal val="visible"/>
                                      </p:to>
                                    </p:set>
                                    <p:animEffect transition="in" filter="checkerboard(across)">
                                      <p:cBhvr>
                                        <p:cTn id="22" dur="500"/>
                                        <p:tgtEl>
                                          <p:spTgt spid="88069">
                                            <p:txEl>
                                              <p:charRg st="3"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文本占位符 90113"/>
          <p:cNvSpPr>
            <a:spLocks noGrp="1"/>
          </p:cNvSpPr>
          <p:nvPr>
            <p:ph type="body" idx="1"/>
          </p:nvPr>
        </p:nvSpPr>
        <p:spPr>
          <a:xfrm>
            <a:off x="1905000" y="685800"/>
            <a:ext cx="8305800" cy="5445125"/>
          </a:xfrm>
        </p:spPr>
        <p:txBody>
          <a:bodyPr/>
          <a:p>
            <a:pPr>
              <a:lnSpc>
                <a:spcPct val="90000"/>
              </a:lnSpc>
            </a:pPr>
            <a:r>
              <a:rPr lang="en-US" altLang="zh-CN" sz="2800">
                <a:solidFill>
                  <a:schemeClr val="accent2"/>
                </a:solidFill>
                <a:latin typeface="楷体_GB2312" pitchFamily="1" charset="-122"/>
                <a:ea typeface="楷体_GB2312" pitchFamily="1" charset="-122"/>
              </a:rPr>
              <a:t>2.</a:t>
            </a:r>
            <a:r>
              <a:rPr lang="zh-CN" altLang="en-US" sz="2800" b="1" dirty="0">
                <a:solidFill>
                  <a:schemeClr val="accent2"/>
                </a:solidFill>
                <a:latin typeface="楷体_GB2312" pitchFamily="1" charset="-122"/>
                <a:ea typeface="楷体_GB2312" pitchFamily="1" charset="-122"/>
              </a:rPr>
              <a:t>广州五羊进出口公司出售一批农产品</a:t>
            </a:r>
            <a:r>
              <a:rPr lang="en-US" altLang="zh-CN" sz="2800" b="1" dirty="0">
                <a:solidFill>
                  <a:schemeClr val="accent2"/>
                </a:solidFill>
                <a:latin typeface="楷体_GB2312" pitchFamily="1" charset="-122"/>
                <a:ea typeface="楷体_GB2312" pitchFamily="1" charset="-122"/>
              </a:rPr>
              <a:t>,</a:t>
            </a:r>
            <a:r>
              <a:rPr lang="zh-CN" altLang="en-US" sz="2800" b="1" dirty="0">
                <a:solidFill>
                  <a:schemeClr val="accent2"/>
                </a:solidFill>
                <a:latin typeface="楷体_GB2312" pitchFamily="1" charset="-122"/>
                <a:ea typeface="楷体_GB2312" pitchFamily="1" charset="-122"/>
              </a:rPr>
              <a:t>于</a:t>
            </a:r>
            <a:r>
              <a:rPr lang="en-US" altLang="zh-CN" sz="2800" b="1" dirty="0">
                <a:solidFill>
                  <a:schemeClr val="accent2"/>
                </a:solidFill>
                <a:latin typeface="楷体_GB2312" pitchFamily="1" charset="-122"/>
                <a:ea typeface="楷体_GB2312" pitchFamily="1" charset="-122"/>
              </a:rPr>
              <a:t>5</a:t>
            </a:r>
            <a:r>
              <a:rPr lang="zh-CN" altLang="en-US" sz="2800" b="1" dirty="0">
                <a:solidFill>
                  <a:schemeClr val="accent2"/>
                </a:solidFill>
                <a:latin typeface="楷体_GB2312" pitchFamily="1" charset="-122"/>
                <a:ea typeface="楷体_GB2312" pitchFamily="1" charset="-122"/>
              </a:rPr>
              <a:t>月</a:t>
            </a:r>
            <a:r>
              <a:rPr lang="en-US" altLang="zh-CN" sz="2800" b="1" dirty="0">
                <a:solidFill>
                  <a:schemeClr val="accent2"/>
                </a:solidFill>
                <a:latin typeface="楷体_GB2312" pitchFamily="1" charset="-122"/>
                <a:ea typeface="楷体_GB2312" pitchFamily="1" charset="-122"/>
              </a:rPr>
              <a:t>15</a:t>
            </a:r>
            <a:r>
              <a:rPr lang="zh-CN" altLang="en-US" sz="2800" b="1" dirty="0">
                <a:solidFill>
                  <a:schemeClr val="accent2"/>
                </a:solidFill>
                <a:latin typeface="楷体_GB2312" pitchFamily="1" charset="-122"/>
                <a:ea typeface="楷体_GB2312" pitchFamily="1" charset="-122"/>
              </a:rPr>
              <a:t>日向美国麦克劳公司寄出一份函电：“一批农产品</a:t>
            </a:r>
            <a:r>
              <a:rPr lang="en-US" altLang="zh-CN" sz="2800" b="1" dirty="0">
                <a:solidFill>
                  <a:schemeClr val="accent2"/>
                </a:solidFill>
                <a:latin typeface="楷体_GB2312" pitchFamily="1" charset="-122"/>
                <a:ea typeface="楷体_GB2312" pitchFamily="1" charset="-122"/>
              </a:rPr>
              <a:t>300</a:t>
            </a:r>
            <a:r>
              <a:rPr lang="zh-CN" altLang="en-US" sz="2800" b="1" dirty="0">
                <a:solidFill>
                  <a:schemeClr val="accent2"/>
                </a:solidFill>
                <a:latin typeface="楷体_GB2312" pitchFamily="1" charset="-122"/>
                <a:ea typeface="楷体_GB2312" pitchFamily="1" charset="-122"/>
              </a:rPr>
              <a:t>公吨，即期装船，不可撤销即期信用证付款，每</a:t>
            </a:r>
            <a:r>
              <a:rPr lang="zh-CN" altLang="en-US" b="1" dirty="0">
                <a:solidFill>
                  <a:schemeClr val="accent2"/>
                </a:solidFill>
                <a:latin typeface="楷体_GB2312" pitchFamily="1" charset="-122"/>
                <a:ea typeface="楷体_GB2312" pitchFamily="1" charset="-122"/>
                <a:sym typeface="+mn-ea"/>
              </a:rPr>
              <a:t>公</a:t>
            </a:r>
            <a:r>
              <a:rPr lang="zh-CN" altLang="en-US" sz="2800" b="1" dirty="0">
                <a:solidFill>
                  <a:schemeClr val="accent2"/>
                </a:solidFill>
                <a:latin typeface="楷体_GB2312" pitchFamily="1" charset="-122"/>
                <a:ea typeface="楷体_GB2312" pitchFamily="1" charset="-122"/>
              </a:rPr>
              <a:t>吨</a:t>
            </a:r>
            <a:r>
              <a:rPr lang="en-US" altLang="zh-CN" sz="2800" b="1" dirty="0">
                <a:solidFill>
                  <a:schemeClr val="accent2"/>
                </a:solidFill>
                <a:latin typeface="楷体_GB2312" pitchFamily="1" charset="-122"/>
                <a:ea typeface="楷体_GB2312" pitchFamily="1" charset="-122"/>
              </a:rPr>
              <a:t>900</a:t>
            </a:r>
            <a:r>
              <a:rPr lang="zh-CN" altLang="en-US" sz="2800" b="1" dirty="0">
                <a:solidFill>
                  <a:schemeClr val="accent2"/>
                </a:solidFill>
                <a:latin typeface="楷体_GB2312" pitchFamily="1" charset="-122"/>
                <a:ea typeface="楷体_GB2312" pitchFamily="1" charset="-122"/>
              </a:rPr>
              <a:t>美元</a:t>
            </a:r>
            <a:r>
              <a:rPr lang="en-US" altLang="zh-CN" sz="2800" b="1" dirty="0">
                <a:solidFill>
                  <a:schemeClr val="accent2"/>
                </a:solidFill>
                <a:latin typeface="楷体_GB2312" pitchFamily="1" charset="-122"/>
                <a:ea typeface="楷体_GB2312" pitchFamily="1" charset="-122"/>
              </a:rPr>
              <a:t>CIF</a:t>
            </a:r>
            <a:r>
              <a:rPr lang="zh-CN" altLang="en-US" sz="2800" b="1" dirty="0">
                <a:solidFill>
                  <a:schemeClr val="accent2"/>
                </a:solidFill>
                <a:latin typeface="楷体_GB2312" pitchFamily="1" charset="-122"/>
                <a:ea typeface="楷体_GB2312" pitchFamily="1" charset="-122"/>
              </a:rPr>
              <a:t>纽约。</a:t>
            </a:r>
            <a:r>
              <a:rPr lang="en-US" altLang="zh-CN" sz="2800" b="1" dirty="0">
                <a:solidFill>
                  <a:schemeClr val="accent2"/>
                </a:solidFill>
                <a:latin typeface="楷体_GB2312" pitchFamily="1" charset="-122"/>
                <a:ea typeface="楷体_GB2312" pitchFamily="1" charset="-122"/>
              </a:rPr>
              <a:t>5</a:t>
            </a:r>
            <a:r>
              <a:rPr lang="zh-CN" altLang="en-US" sz="2800" b="1" dirty="0">
                <a:solidFill>
                  <a:schemeClr val="accent2"/>
                </a:solidFill>
                <a:latin typeface="楷体_GB2312" pitchFamily="1" charset="-122"/>
                <a:ea typeface="楷体_GB2312" pitchFamily="1" charset="-122"/>
              </a:rPr>
              <a:t>月</a:t>
            </a:r>
            <a:r>
              <a:rPr lang="en-US" altLang="zh-CN" sz="2800" b="1" dirty="0">
                <a:solidFill>
                  <a:schemeClr val="accent2"/>
                </a:solidFill>
                <a:latin typeface="楷体_GB2312" pitchFamily="1" charset="-122"/>
                <a:ea typeface="楷体_GB2312" pitchFamily="1" charset="-122"/>
              </a:rPr>
              <a:t>25</a:t>
            </a:r>
            <a:r>
              <a:rPr lang="zh-CN" altLang="en-US" sz="2800" b="1" dirty="0">
                <a:solidFill>
                  <a:schemeClr val="accent2"/>
                </a:solidFill>
                <a:latin typeface="楷体_GB2312" pitchFamily="1" charset="-122"/>
                <a:ea typeface="楷体_GB2312" pitchFamily="1" charset="-122"/>
              </a:rPr>
              <a:t>日前答复有效。”美国公司于</a:t>
            </a:r>
            <a:r>
              <a:rPr lang="en-US" altLang="zh-CN" sz="2800" b="1" dirty="0">
                <a:solidFill>
                  <a:schemeClr val="accent2"/>
                </a:solidFill>
                <a:latin typeface="楷体_GB2312" pitchFamily="1" charset="-122"/>
                <a:ea typeface="楷体_GB2312" pitchFamily="1" charset="-122"/>
              </a:rPr>
              <a:t>5</a:t>
            </a:r>
            <a:r>
              <a:rPr lang="zh-CN" altLang="en-US" sz="2800" b="1" dirty="0">
                <a:solidFill>
                  <a:schemeClr val="accent2"/>
                </a:solidFill>
                <a:latin typeface="楷体_GB2312" pitchFamily="1" charset="-122"/>
                <a:ea typeface="楷体_GB2312" pitchFamily="1" charset="-122"/>
              </a:rPr>
              <a:t>月</a:t>
            </a:r>
            <a:r>
              <a:rPr lang="en-US" altLang="zh-CN" sz="2800" b="1" dirty="0">
                <a:solidFill>
                  <a:schemeClr val="accent2"/>
                </a:solidFill>
                <a:latin typeface="楷体_GB2312" pitchFamily="1" charset="-122"/>
                <a:ea typeface="楷体_GB2312" pitchFamily="1" charset="-122"/>
              </a:rPr>
              <a:t>20</a:t>
            </a:r>
            <a:r>
              <a:rPr lang="zh-CN" altLang="en-US" sz="2800" b="1" dirty="0">
                <a:solidFill>
                  <a:schemeClr val="accent2"/>
                </a:solidFill>
                <a:latin typeface="楷体_GB2312" pitchFamily="1" charset="-122"/>
                <a:ea typeface="楷体_GB2312" pitchFamily="1" charset="-122"/>
              </a:rPr>
              <a:t>日复电如下：“你</a:t>
            </a:r>
            <a:r>
              <a:rPr lang="en-US" altLang="zh-CN" sz="2800" b="1" dirty="0">
                <a:solidFill>
                  <a:schemeClr val="accent2"/>
                </a:solidFill>
                <a:latin typeface="楷体_GB2312" pitchFamily="1" charset="-122"/>
                <a:ea typeface="楷体_GB2312" pitchFamily="1" charset="-122"/>
              </a:rPr>
              <a:t>5</a:t>
            </a:r>
            <a:r>
              <a:rPr lang="zh-CN" altLang="en-US" sz="2800" b="1" dirty="0">
                <a:solidFill>
                  <a:schemeClr val="accent2"/>
                </a:solidFill>
                <a:latin typeface="楷体_GB2312" pitchFamily="1" charset="-122"/>
                <a:ea typeface="楷体_GB2312" pitchFamily="1" charset="-122"/>
              </a:rPr>
              <a:t>月</a:t>
            </a:r>
            <a:r>
              <a:rPr lang="en-US" altLang="zh-CN" sz="2800" b="1" dirty="0">
                <a:solidFill>
                  <a:schemeClr val="accent2"/>
                </a:solidFill>
                <a:latin typeface="楷体_GB2312" pitchFamily="1" charset="-122"/>
                <a:ea typeface="楷体_GB2312" pitchFamily="1" charset="-122"/>
              </a:rPr>
              <a:t>15</a:t>
            </a:r>
            <a:r>
              <a:rPr lang="zh-CN" altLang="en-US" sz="2800" b="1" dirty="0">
                <a:solidFill>
                  <a:schemeClr val="accent2"/>
                </a:solidFill>
                <a:latin typeface="楷体_GB2312" pitchFamily="1" charset="-122"/>
                <a:ea typeface="楷体_GB2312" pitchFamily="1" charset="-122"/>
              </a:rPr>
              <a:t>日电我接受：一批农产品，</a:t>
            </a:r>
            <a:r>
              <a:rPr lang="en-US" altLang="zh-CN" sz="2800" b="1" dirty="0">
                <a:solidFill>
                  <a:schemeClr val="accent2"/>
                </a:solidFill>
                <a:latin typeface="楷体_GB2312" pitchFamily="1" charset="-122"/>
                <a:ea typeface="楷体_GB2312" pitchFamily="1" charset="-122"/>
              </a:rPr>
              <a:t>300</a:t>
            </a:r>
            <a:r>
              <a:rPr lang="zh-CN" altLang="en-US" b="1" dirty="0">
                <a:solidFill>
                  <a:schemeClr val="accent2"/>
                </a:solidFill>
                <a:latin typeface="楷体_GB2312" pitchFamily="1" charset="-122"/>
                <a:ea typeface="楷体_GB2312" pitchFamily="1" charset="-122"/>
                <a:sym typeface="+mn-ea"/>
              </a:rPr>
              <a:t>公</a:t>
            </a:r>
            <a:r>
              <a:rPr lang="zh-CN" altLang="en-US" sz="2800" b="1" dirty="0">
                <a:solidFill>
                  <a:schemeClr val="accent2"/>
                </a:solidFill>
                <a:latin typeface="楷体_GB2312" pitchFamily="1" charset="-122"/>
                <a:ea typeface="楷体_GB2312" pitchFamily="1" charset="-122"/>
              </a:rPr>
              <a:t>吨，即期装船，不可撤销即期信用证付款，每</a:t>
            </a:r>
            <a:r>
              <a:rPr lang="zh-CN" altLang="en-US" b="1" dirty="0">
                <a:solidFill>
                  <a:schemeClr val="accent2"/>
                </a:solidFill>
                <a:latin typeface="楷体_GB2312" pitchFamily="1" charset="-122"/>
                <a:ea typeface="楷体_GB2312" pitchFamily="1" charset="-122"/>
                <a:sym typeface="+mn-ea"/>
              </a:rPr>
              <a:t>公</a:t>
            </a:r>
            <a:r>
              <a:rPr lang="zh-CN" altLang="en-US" sz="2800" b="1" dirty="0">
                <a:solidFill>
                  <a:schemeClr val="accent2"/>
                </a:solidFill>
                <a:latin typeface="楷体_GB2312" pitchFamily="1" charset="-122"/>
                <a:ea typeface="楷体_GB2312" pitchFamily="1" charset="-122"/>
              </a:rPr>
              <a:t>吨</a:t>
            </a:r>
            <a:r>
              <a:rPr lang="en-US" altLang="zh-CN" sz="2800" b="1" dirty="0">
                <a:solidFill>
                  <a:schemeClr val="accent2"/>
                </a:solidFill>
                <a:latin typeface="楷体_GB2312" pitchFamily="1" charset="-122"/>
                <a:ea typeface="楷体_GB2312" pitchFamily="1" charset="-122"/>
              </a:rPr>
              <a:t>900</a:t>
            </a:r>
            <a:r>
              <a:rPr lang="zh-CN" altLang="en-US" sz="2800" b="1" dirty="0">
                <a:solidFill>
                  <a:schemeClr val="accent2"/>
                </a:solidFill>
                <a:latin typeface="楷体_GB2312" pitchFamily="1" charset="-122"/>
                <a:ea typeface="楷体_GB2312" pitchFamily="1" charset="-122"/>
              </a:rPr>
              <a:t>美元</a:t>
            </a:r>
            <a:r>
              <a:rPr lang="en-US" altLang="zh-CN" sz="2800" b="1" dirty="0">
                <a:solidFill>
                  <a:schemeClr val="accent2"/>
                </a:solidFill>
                <a:latin typeface="楷体_GB2312" pitchFamily="1" charset="-122"/>
                <a:ea typeface="楷体_GB2312" pitchFamily="1" charset="-122"/>
              </a:rPr>
              <a:t>CIF</a:t>
            </a:r>
            <a:r>
              <a:rPr lang="zh-CN" altLang="en-US" sz="2800" b="1" dirty="0">
                <a:solidFill>
                  <a:schemeClr val="accent2"/>
                </a:solidFill>
                <a:latin typeface="楷体_GB2312" pitchFamily="1" charset="-122"/>
                <a:ea typeface="楷体_GB2312" pitchFamily="1" charset="-122"/>
              </a:rPr>
              <a:t>纽约，除通常的装运单据以外，要求提供产地证、植物检疫证明书、适合海洋运输的良好包装。”广州公司于</a:t>
            </a:r>
            <a:r>
              <a:rPr lang="en-US" altLang="zh-CN" sz="2800" b="1" dirty="0">
                <a:solidFill>
                  <a:schemeClr val="accent2"/>
                </a:solidFill>
                <a:latin typeface="楷体_GB2312" pitchFamily="1" charset="-122"/>
                <a:ea typeface="楷体_GB2312" pitchFamily="1" charset="-122"/>
              </a:rPr>
              <a:t>5</a:t>
            </a:r>
            <a:r>
              <a:rPr lang="zh-CN" altLang="en-US" sz="2800" b="1" dirty="0">
                <a:solidFill>
                  <a:schemeClr val="accent2"/>
                </a:solidFill>
                <a:latin typeface="楷体_GB2312" pitchFamily="1" charset="-122"/>
                <a:ea typeface="楷体_GB2312" pitchFamily="1" charset="-122"/>
              </a:rPr>
              <a:t>月</a:t>
            </a:r>
            <a:r>
              <a:rPr lang="en-US" altLang="zh-CN" sz="2800" b="1" dirty="0">
                <a:solidFill>
                  <a:schemeClr val="accent2"/>
                </a:solidFill>
                <a:latin typeface="楷体_GB2312" pitchFamily="1" charset="-122"/>
                <a:ea typeface="楷体_GB2312" pitchFamily="1" charset="-122"/>
              </a:rPr>
              <a:t>25</a:t>
            </a:r>
            <a:r>
              <a:rPr lang="zh-CN" altLang="en-US" sz="2800" b="1" dirty="0">
                <a:solidFill>
                  <a:schemeClr val="accent2"/>
                </a:solidFill>
                <a:latin typeface="楷体_GB2312" pitchFamily="1" charset="-122"/>
                <a:ea typeface="楷体_GB2312" pitchFamily="1" charset="-122"/>
              </a:rPr>
              <a:t>日复电：“你</a:t>
            </a:r>
            <a:r>
              <a:rPr lang="en-US" altLang="zh-CN" sz="2800" b="1" dirty="0">
                <a:solidFill>
                  <a:schemeClr val="accent2"/>
                </a:solidFill>
                <a:latin typeface="楷体_GB2312" pitchFamily="1" charset="-122"/>
                <a:ea typeface="楷体_GB2312" pitchFamily="1" charset="-122"/>
              </a:rPr>
              <a:t>20</a:t>
            </a:r>
            <a:r>
              <a:rPr lang="zh-CN" altLang="en-US" sz="2800" b="1" dirty="0">
                <a:solidFill>
                  <a:schemeClr val="accent2"/>
                </a:solidFill>
                <a:latin typeface="楷体_GB2312" pitchFamily="1" charset="-122"/>
                <a:ea typeface="楷体_GB2312" pitchFamily="1" charset="-122"/>
              </a:rPr>
              <a:t>日电收到，十分抱歉，由于世界市场价格变化，收到你接受电报前，货物已另行出售。”</a:t>
            </a:r>
            <a:endParaRPr lang="zh-CN" altLang="en-US" sz="2800" b="1" dirty="0">
              <a:solidFill>
                <a:schemeClr val="accent2"/>
              </a:solidFill>
              <a:latin typeface="楷体_GB2312" pitchFamily="1" charset="-122"/>
              <a:ea typeface="楷体_GB2312" pitchFamily="1" charset="-122"/>
            </a:endParaRPr>
          </a:p>
          <a:p>
            <a:pPr>
              <a:lnSpc>
                <a:spcPct val="90000"/>
              </a:lnSpc>
            </a:pPr>
            <a:r>
              <a:rPr lang="zh-CN" altLang="en-US" sz="3600" b="1" dirty="0">
                <a:solidFill>
                  <a:srgbClr val="FF0066"/>
                </a:solidFill>
                <a:latin typeface="华文新魏" panose="02010800040101010101" pitchFamily="2" charset="-122"/>
                <a:ea typeface="华文新魏" panose="02010800040101010101" pitchFamily="2" charset="-122"/>
              </a:rPr>
              <a:t>？</a:t>
            </a:r>
            <a:r>
              <a:rPr lang="zh-CN" altLang="en-US" b="1" dirty="0">
                <a:solidFill>
                  <a:srgbClr val="A347FF"/>
                </a:solidFill>
                <a:ea typeface="华文行楷" panose="02010800040101010101" pitchFamily="2" charset="-122"/>
              </a:rPr>
              <a:t>广州公司与美国公司之间的合同是否成立？</a:t>
            </a:r>
            <a:endParaRPr lang="zh-CN" altLang="en-US" b="1" dirty="0">
              <a:solidFill>
                <a:srgbClr val="A347FF"/>
              </a:solidFill>
              <a:ea typeface="华文行楷" panose="02010800040101010101" pitchFamily="2" charset="-122"/>
            </a:endParaRPr>
          </a:p>
        </p:txBody>
      </p:sp>
      <p:sp>
        <p:nvSpPr>
          <p:cNvPr id="90115" name="圆角矩形标注 90114"/>
          <p:cNvSpPr/>
          <p:nvPr/>
        </p:nvSpPr>
        <p:spPr>
          <a:xfrm>
            <a:off x="8458200" y="2438400"/>
            <a:ext cx="2209800" cy="914400"/>
          </a:xfrm>
          <a:prstGeom prst="wedgeRoundRectCallout">
            <a:avLst>
              <a:gd name="adj1" fmla="val -36495"/>
              <a:gd name="adj2" fmla="val 93579"/>
              <a:gd name="adj3" fmla="val 16667"/>
            </a:avLst>
          </a:prstGeom>
          <a:solidFill>
            <a:srgbClr val="FFFFB7"/>
          </a:solidFill>
          <a:ln w="9525" cap="flat" cmpd="sng">
            <a:solidFill>
              <a:schemeClr val="tx1"/>
            </a:solidFill>
            <a:prstDash val="solid"/>
            <a:miter/>
            <a:headEnd type="none" w="med" len="med"/>
            <a:tailEnd type="none" w="med" len="med"/>
          </a:ln>
        </p:spPr>
        <p:txBody>
          <a:bodyPr/>
          <a:p>
            <a:pPr marL="342900" lvl="0" indent="-342900" algn="ctr">
              <a:spcBef>
                <a:spcPct val="20000"/>
              </a:spcBef>
              <a:buClr>
                <a:schemeClr val="tx2"/>
              </a:buClr>
              <a:buSzPct val="70000"/>
              <a:buFont typeface="Wingdings" panose="05000000000000000000" pitchFamily="2" charset="2"/>
              <a:buNone/>
            </a:pPr>
            <a:endParaRPr sz="2000" b="0" dirty="0">
              <a:latin typeface="Arial" panose="020B0604020202020204" pitchFamily="34" charset="0"/>
              <a:ea typeface="宋体" panose="02010600030101010101" pitchFamily="2" charset="-122"/>
            </a:endParaRPr>
          </a:p>
        </p:txBody>
      </p:sp>
      <p:sp>
        <p:nvSpPr>
          <p:cNvPr id="90116" name="文本框 90115"/>
          <p:cNvSpPr txBox="1"/>
          <p:nvPr/>
        </p:nvSpPr>
        <p:spPr>
          <a:xfrm>
            <a:off x="8534400" y="2514600"/>
            <a:ext cx="1905000" cy="640080"/>
          </a:xfrm>
          <a:prstGeom prst="rect">
            <a:avLst/>
          </a:prstGeom>
          <a:noFill/>
          <a:ln w="9525">
            <a:noFill/>
          </a:ln>
        </p:spPr>
        <p:txBody>
          <a:bodyPr>
            <a:spAutoFit/>
          </a:bodyPr>
          <a:p>
            <a:pPr marL="342900" lvl="0" indent="-342900" algn="ctr">
              <a:spcBef>
                <a:spcPct val="20000"/>
              </a:spcBef>
              <a:buClr>
                <a:schemeClr val="tx2"/>
              </a:buClr>
              <a:buSzPct val="70000"/>
              <a:buFont typeface="Wingdings" panose="05000000000000000000" pitchFamily="2" charset="2"/>
              <a:buNone/>
            </a:pPr>
            <a:r>
              <a:rPr lang="zh-CN" altLang="en-US" b="1" dirty="0">
                <a:latin typeface="楷体_GB2312" pitchFamily="1" charset="-122"/>
                <a:ea typeface="楷体_GB2312" pitchFamily="1" charset="-122"/>
              </a:rPr>
              <a:t>实质性</a:t>
            </a:r>
            <a:r>
              <a:rPr lang="en-US" altLang="zh-CN" b="1" dirty="0">
                <a:latin typeface="楷体_GB2312" pitchFamily="1" charset="-122"/>
                <a:ea typeface="楷体_GB2312" pitchFamily="1" charset="-122"/>
              </a:rPr>
              <a:t>or</a:t>
            </a:r>
            <a:r>
              <a:rPr lang="zh-CN" altLang="en-US" b="1" dirty="0">
                <a:latin typeface="楷体_GB2312" pitchFamily="1" charset="-122"/>
                <a:ea typeface="楷体_GB2312" pitchFamily="1" charset="-122"/>
              </a:rPr>
              <a:t>非实质性变更条款</a:t>
            </a:r>
            <a:endParaRPr lang="zh-CN" altLang="en-US" sz="3000" b="1" dirty="0">
              <a:latin typeface="楷体_GB2312" pitchFamily="1" charset="-122"/>
              <a:ea typeface="楷体_GB2312"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0114">
                                            <p:txEl>
                                              <p:charRg st="258" end="279"/>
                                            </p:txEl>
                                          </p:spTgt>
                                        </p:tgtEl>
                                        <p:attrNameLst>
                                          <p:attrName>style.visibility</p:attrName>
                                        </p:attrNameLst>
                                      </p:cBhvr>
                                      <p:to>
                                        <p:strVal val="visible"/>
                                      </p:to>
                                    </p:set>
                                    <p:animEffect transition="in" filter="checkerboard(across)">
                                      <p:cBhvr>
                                        <p:cTn id="7" dur="1000"/>
                                        <p:tgtEl>
                                          <p:spTgt spid="90114">
                                            <p:txEl>
                                              <p:charRg st="258" end="27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0115"/>
                                        </p:tgtEl>
                                        <p:attrNameLst>
                                          <p:attrName>style.visibility</p:attrName>
                                        </p:attrNameLst>
                                      </p:cBhvr>
                                      <p:to>
                                        <p:strVal val="visible"/>
                                      </p:to>
                                    </p:set>
                                    <p:animEffect transition="in" filter="blinds(horizontal)">
                                      <p:cBhvr>
                                        <p:cTn id="12" dur="500"/>
                                        <p:tgtEl>
                                          <p:spTgt spid="901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0116">
                                            <p:txEl>
                                              <p:charRg st="0" end="14"/>
                                            </p:txEl>
                                          </p:spTgt>
                                        </p:tgtEl>
                                        <p:attrNameLst>
                                          <p:attrName>style.visibility</p:attrName>
                                        </p:attrNameLst>
                                      </p:cBhvr>
                                      <p:to>
                                        <p:strVal val="visible"/>
                                      </p:to>
                                    </p:set>
                                    <p:animEffect transition="in" filter="checkerboard(across)">
                                      <p:cBhvr>
                                        <p:cTn id="17" dur="500"/>
                                        <p:tgtEl>
                                          <p:spTgt spid="90116">
                                            <p:txEl>
                                              <p:charRg st="0"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文本占位符 91137"/>
          <p:cNvSpPr>
            <a:spLocks noGrp="1"/>
          </p:cNvSpPr>
          <p:nvPr>
            <p:ph type="body" idx="1"/>
          </p:nvPr>
        </p:nvSpPr>
        <p:spPr>
          <a:xfrm>
            <a:off x="1981200" y="685800"/>
            <a:ext cx="8229600" cy="5445125"/>
          </a:xfrm>
        </p:spPr>
        <p:txBody>
          <a:bodyPr/>
          <a:p>
            <a:r>
              <a:rPr lang="en-US" altLang="zh-CN" sz="3200" b="1" dirty="0">
                <a:solidFill>
                  <a:schemeClr val="accent1"/>
                </a:solidFill>
                <a:ea typeface="楷体_GB2312" pitchFamily="1" charset="-122"/>
              </a:rPr>
              <a:t>  3.</a:t>
            </a:r>
            <a:r>
              <a:rPr lang="zh-CN" altLang="en-US" sz="3200" b="1" dirty="0">
                <a:solidFill>
                  <a:schemeClr val="accent1"/>
                </a:solidFill>
                <a:ea typeface="楷体_GB2312" pitchFamily="1" charset="-122"/>
              </a:rPr>
              <a:t>下列选项中，乙行为应当认定为承诺的有：</a:t>
            </a:r>
            <a:endParaRPr lang="zh-CN" altLang="en-US" sz="3200" b="1" dirty="0">
              <a:solidFill>
                <a:schemeClr val="accent1"/>
              </a:solidFill>
              <a:ea typeface="楷体_GB2312" pitchFamily="1" charset="-122"/>
            </a:endParaRPr>
          </a:p>
          <a:p>
            <a:r>
              <a:rPr lang="en-US" altLang="zh-CN" sz="2800" b="1" dirty="0">
                <a:solidFill>
                  <a:schemeClr val="accent1"/>
                </a:solidFill>
                <a:ea typeface="楷体_GB2312" pitchFamily="1" charset="-122"/>
              </a:rPr>
              <a:t>A.</a:t>
            </a:r>
            <a:r>
              <a:rPr lang="zh-CN" altLang="en-US" sz="2800" b="1" dirty="0">
                <a:solidFill>
                  <a:schemeClr val="accent1"/>
                </a:solidFill>
                <a:ea typeface="楷体_GB2312" pitchFamily="1" charset="-122"/>
              </a:rPr>
              <a:t>甲向乙发出要约，要求乙在一个月内答复，逾期答复则视为承诺。乙未按期答复</a:t>
            </a:r>
            <a:endParaRPr lang="zh-CN" altLang="en-US" sz="2800" b="1" dirty="0">
              <a:solidFill>
                <a:schemeClr val="accent1"/>
              </a:solidFill>
              <a:ea typeface="楷体_GB2312" pitchFamily="1" charset="-122"/>
            </a:endParaRPr>
          </a:p>
          <a:p>
            <a:r>
              <a:rPr lang="en-US" altLang="zh-CN" sz="2800" b="1" dirty="0">
                <a:solidFill>
                  <a:schemeClr val="accent1"/>
                </a:solidFill>
                <a:ea typeface="楷体_GB2312" pitchFamily="1" charset="-122"/>
              </a:rPr>
              <a:t>B.</a:t>
            </a:r>
            <a:r>
              <a:rPr lang="zh-CN" altLang="en-US" sz="2800" b="1" dirty="0">
                <a:solidFill>
                  <a:schemeClr val="accent1"/>
                </a:solidFill>
                <a:ea typeface="楷体_GB2312" pitchFamily="1" charset="-122"/>
              </a:rPr>
              <a:t>甲向乙发出出售电脑的要约，乙在甲规定的期限内答复：“价格每台减少</a:t>
            </a:r>
            <a:r>
              <a:rPr lang="en-US" altLang="zh-CN" sz="2800" b="1" dirty="0">
                <a:solidFill>
                  <a:schemeClr val="accent1"/>
                </a:solidFill>
                <a:ea typeface="楷体_GB2312" pitchFamily="1" charset="-122"/>
              </a:rPr>
              <a:t>500</a:t>
            </a:r>
            <a:r>
              <a:rPr lang="zh-CN" altLang="en-US" sz="2800" b="1" dirty="0">
                <a:solidFill>
                  <a:schemeClr val="accent1"/>
                </a:solidFill>
                <a:ea typeface="楷体_GB2312" pitchFamily="1" charset="-122"/>
              </a:rPr>
              <a:t>元，其他条件不变”</a:t>
            </a:r>
            <a:endParaRPr lang="zh-CN" altLang="en-US" sz="2800" b="1" dirty="0">
              <a:solidFill>
                <a:schemeClr val="accent1"/>
              </a:solidFill>
              <a:ea typeface="楷体_GB2312" pitchFamily="1" charset="-122"/>
            </a:endParaRPr>
          </a:p>
          <a:p>
            <a:r>
              <a:rPr lang="en-US" altLang="zh-CN" sz="2800" b="1" dirty="0">
                <a:solidFill>
                  <a:schemeClr val="accent1"/>
                </a:solidFill>
                <a:ea typeface="楷体_GB2312" pitchFamily="1" charset="-122"/>
              </a:rPr>
              <a:t>C.</a:t>
            </a:r>
            <a:r>
              <a:rPr lang="zh-CN" altLang="en-US" sz="2800" b="1" dirty="0">
                <a:solidFill>
                  <a:schemeClr val="accent1"/>
                </a:solidFill>
                <a:ea typeface="楷体_GB2312" pitchFamily="1" charset="-122"/>
              </a:rPr>
              <a:t>甲商店标价出售铅笔，乙未与店员协商就出钱购买</a:t>
            </a:r>
            <a:endParaRPr lang="zh-CN" altLang="en-US" sz="2800" b="1" dirty="0">
              <a:solidFill>
                <a:schemeClr val="accent1"/>
              </a:solidFill>
              <a:ea typeface="楷体_GB2312" pitchFamily="1" charset="-122"/>
            </a:endParaRPr>
          </a:p>
          <a:p>
            <a:r>
              <a:rPr lang="en-US" altLang="zh-CN" sz="2800" b="1" dirty="0">
                <a:solidFill>
                  <a:schemeClr val="accent1"/>
                </a:solidFill>
                <a:ea typeface="楷体_GB2312" pitchFamily="1" charset="-122"/>
              </a:rPr>
              <a:t>D.</a:t>
            </a:r>
            <a:r>
              <a:rPr lang="zh-CN" altLang="en-US" sz="2800" b="1" dirty="0">
                <a:solidFill>
                  <a:schemeClr val="accent1"/>
                </a:solidFill>
                <a:ea typeface="楷体_GB2312" pitchFamily="1" charset="-122"/>
              </a:rPr>
              <a:t>乙向甲自动售货机投币购买冰淇淋一份</a:t>
            </a:r>
            <a:endParaRPr lang="zh-CN" altLang="en-US" sz="2800" b="1" dirty="0">
              <a:solidFill>
                <a:schemeClr val="accent1"/>
              </a:solidFill>
              <a:ea typeface="楷体_GB2312" pitchFamily="1" charset="-122"/>
            </a:endParaRPr>
          </a:p>
          <a:p>
            <a:r>
              <a:rPr lang="zh-CN" altLang="en-US" sz="2800" b="1" dirty="0">
                <a:solidFill>
                  <a:schemeClr val="accent1"/>
                </a:solidFill>
                <a:ea typeface="楷体_GB2312" pitchFamily="1" charset="-122"/>
              </a:rPr>
              <a:t>                                                   </a:t>
            </a:r>
            <a:r>
              <a:rPr lang="en-US" altLang="zh-CN" sz="2800" b="1">
                <a:solidFill>
                  <a:srgbClr val="CC3399"/>
                </a:solidFill>
                <a:ea typeface="楷体_GB2312" pitchFamily="1" charset="-122"/>
              </a:rPr>
              <a:t>CD</a:t>
            </a:r>
            <a:endParaRPr lang="en-US" altLang="zh-CN" sz="2800" b="1">
              <a:solidFill>
                <a:srgbClr val="CC3399"/>
              </a:solidFill>
              <a:ea typeface="楷体_GB2312" pitchFamily="1" charset="-122"/>
            </a:endParaRPr>
          </a:p>
        </p:txBody>
      </p:sp>
      <p:pic>
        <p:nvPicPr>
          <p:cNvPr id="91139" name="图片 91138" descr="GKK8%KQ$]@3$)JG)C}L)NHA">
            <a:hlinkClick r:id="rId1" action="ppaction://hlinksldjump"/>
          </p:cNvPr>
          <p:cNvPicPr>
            <a:picLocks noChangeAspect="1"/>
          </p:cNvPicPr>
          <p:nvPr/>
        </p:nvPicPr>
        <p:blipFill>
          <a:blip r:embed="rId2"/>
          <a:stretch>
            <a:fillRect/>
          </a:stretch>
        </p:blipFill>
        <p:spPr>
          <a:xfrm>
            <a:off x="7315200" y="5562600"/>
            <a:ext cx="2819400" cy="5905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138">
                                            <p:txEl>
                                              <p:charRg st="154" end="208"/>
                                            </p:txEl>
                                          </p:spTgt>
                                        </p:tgtEl>
                                        <p:attrNameLst>
                                          <p:attrName>style.visibility</p:attrName>
                                        </p:attrNameLst>
                                      </p:cBhvr>
                                      <p:to>
                                        <p:strVal val="visible"/>
                                      </p:to>
                                    </p:set>
                                    <p:anim calcmode="lin" valueType="num">
                                      <p:cBhvr additive="base">
                                        <p:cTn id="7" dur="1000" fill="hold"/>
                                        <p:tgtEl>
                                          <p:spTgt spid="91138">
                                            <p:txEl>
                                              <p:charRg st="154" end="208"/>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1138">
                                            <p:txEl>
                                              <p:charRg st="154" end="20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n w="22225">
                  <a:solidFill>
                    <a:schemeClr val="accent2"/>
                  </a:solidFill>
                  <a:prstDash val="solid"/>
                </a:ln>
                <a:solidFill>
                  <a:schemeClr val="accent2">
                    <a:lumMod val="40000"/>
                    <a:lumOff val="60000"/>
                  </a:schemeClr>
                </a:solidFill>
                <a:effectLst/>
                <a:sym typeface="+mn-ea"/>
              </a:rPr>
              <a:t>小明同学的一天</a:t>
            </a:r>
            <a:endParaRPr lang="zh-CN" altLang="en-US">
              <a:ln w="22225">
                <a:solidFill>
                  <a:schemeClr val="accent2"/>
                </a:solidFill>
                <a:prstDash val="solid"/>
              </a:ln>
              <a:solidFill>
                <a:schemeClr val="accent2">
                  <a:lumMod val="40000"/>
                  <a:lumOff val="60000"/>
                </a:schemeClr>
              </a:solidFill>
              <a:effectLst/>
              <a:sym typeface="+mn-ea"/>
            </a:endParaRPr>
          </a:p>
        </p:txBody>
      </p:sp>
      <p:sp>
        <p:nvSpPr>
          <p:cNvPr id="3" name="内容占位符 2"/>
          <p:cNvSpPr>
            <a:spLocks noGrp="1"/>
          </p:cNvSpPr>
          <p:nvPr>
            <p:ph idx="1"/>
          </p:nvPr>
        </p:nvSpPr>
        <p:spPr/>
        <p:txBody>
          <a:bodyPr/>
          <a:p>
            <a:endParaRPr lang="zh-CN" altLang="en-US"/>
          </a:p>
          <a:p>
            <a:r>
              <a:rPr lang="zh-CN" altLang="en-US"/>
              <a:t>早晨起床后买包子作为早餐</a:t>
            </a:r>
            <a:endParaRPr lang="zh-CN" altLang="en-US"/>
          </a:p>
          <a:p>
            <a:r>
              <a:rPr lang="zh-CN" altLang="en-US"/>
              <a:t>乘坐</a:t>
            </a:r>
            <a:r>
              <a:rPr lang="en-US" altLang="zh-CN"/>
              <a:t>18</a:t>
            </a:r>
            <a:r>
              <a:rPr lang="zh-CN" altLang="en-US"/>
              <a:t>路公交车到学校 上课</a:t>
            </a:r>
            <a:endParaRPr lang="zh-CN" altLang="en-US"/>
          </a:p>
          <a:p>
            <a:r>
              <a:rPr lang="zh-CN"/>
              <a:t>找人借钱</a:t>
            </a:r>
            <a:r>
              <a:rPr lang="zh-CN" altLang="en-US"/>
              <a:t> </a:t>
            </a:r>
            <a:endParaRPr lang="zh-CN" altLang="en-US"/>
          </a:p>
          <a:p>
            <a:r>
              <a:rPr lang="zh-CN" altLang="en-US"/>
              <a:t>晚上去淘宝购物 </a:t>
            </a:r>
            <a:endParaRPr lang="zh-CN" altLang="en-US"/>
          </a:p>
        </p:txBody>
      </p:sp>
      <p:sp>
        <p:nvSpPr>
          <p:cNvPr id="4" name="文本框 3"/>
          <p:cNvSpPr txBox="1"/>
          <p:nvPr/>
        </p:nvSpPr>
        <p:spPr>
          <a:xfrm>
            <a:off x="7706360" y="2385695"/>
            <a:ext cx="3100070" cy="420370"/>
          </a:xfrm>
          <a:prstGeom prst="rect">
            <a:avLst/>
          </a:prstGeom>
          <a:noFill/>
        </p:spPr>
        <p:txBody>
          <a:bodyPr wrap="square" rtlCol="0">
            <a:spAutoFit/>
          </a:bodyPr>
          <a:p>
            <a:r>
              <a:rPr lang="zh-CN" altLang="en-US" sz="2160">
                <a:ln w="22225">
                  <a:solidFill>
                    <a:schemeClr val="accent2"/>
                  </a:solidFill>
                  <a:prstDash val="solid"/>
                </a:ln>
                <a:solidFill>
                  <a:schemeClr val="accent2">
                    <a:lumMod val="40000"/>
                    <a:lumOff val="60000"/>
                  </a:schemeClr>
                </a:solidFill>
                <a:effectLst/>
                <a:sym typeface="+mn-ea"/>
              </a:rPr>
              <a:t>买卖合同</a:t>
            </a:r>
            <a:endParaRPr lang="zh-CN" altLang="en-US" sz="2160">
              <a:ln w="22225">
                <a:solidFill>
                  <a:schemeClr val="accent2"/>
                </a:solidFill>
                <a:prstDash val="solid"/>
              </a:ln>
              <a:solidFill>
                <a:schemeClr val="accent2">
                  <a:lumMod val="40000"/>
                  <a:lumOff val="60000"/>
                </a:schemeClr>
              </a:solidFill>
              <a:effectLst/>
              <a:sym typeface="+mn-ea"/>
            </a:endParaRPr>
          </a:p>
        </p:txBody>
      </p:sp>
      <p:sp>
        <p:nvSpPr>
          <p:cNvPr id="6" name="文本框 5"/>
          <p:cNvSpPr txBox="1"/>
          <p:nvPr/>
        </p:nvSpPr>
        <p:spPr>
          <a:xfrm>
            <a:off x="7706360" y="2808605"/>
            <a:ext cx="3830320" cy="420370"/>
          </a:xfrm>
          <a:prstGeom prst="rect">
            <a:avLst/>
          </a:prstGeom>
          <a:noFill/>
        </p:spPr>
        <p:txBody>
          <a:bodyPr wrap="square" rtlCol="0">
            <a:spAutoFit/>
          </a:bodyPr>
          <a:p>
            <a:r>
              <a:rPr lang="zh-CN" altLang="en-US" sz="2160">
                <a:ln w="22225">
                  <a:solidFill>
                    <a:schemeClr val="accent2"/>
                  </a:solidFill>
                  <a:prstDash val="solid"/>
                </a:ln>
                <a:solidFill>
                  <a:schemeClr val="accent2">
                    <a:lumMod val="40000"/>
                    <a:lumOff val="60000"/>
                  </a:schemeClr>
                </a:solidFill>
                <a:effectLst/>
              </a:rPr>
              <a:t>运输合同</a:t>
            </a:r>
            <a:endParaRPr lang="zh-CN" altLang="en-US" sz="2160">
              <a:ln w="22225">
                <a:solidFill>
                  <a:schemeClr val="accent2"/>
                </a:solidFill>
                <a:prstDash val="solid"/>
              </a:ln>
              <a:solidFill>
                <a:schemeClr val="accent2">
                  <a:lumMod val="40000"/>
                  <a:lumOff val="60000"/>
                </a:schemeClr>
              </a:solidFill>
              <a:effectLst/>
            </a:endParaRPr>
          </a:p>
        </p:txBody>
      </p:sp>
      <p:sp>
        <p:nvSpPr>
          <p:cNvPr id="8" name="文本框 7"/>
          <p:cNvSpPr txBox="1"/>
          <p:nvPr/>
        </p:nvSpPr>
        <p:spPr>
          <a:xfrm>
            <a:off x="5520055" y="3406775"/>
            <a:ext cx="3745992" cy="420370"/>
          </a:xfrm>
          <a:prstGeom prst="rect">
            <a:avLst/>
          </a:prstGeom>
          <a:noFill/>
        </p:spPr>
        <p:txBody>
          <a:bodyPr wrap="square" rtlCol="0">
            <a:spAutoFit/>
          </a:bodyPr>
          <a:p>
            <a:r>
              <a:rPr lang="zh-CN" sz="2160">
                <a:ln w="22225">
                  <a:solidFill>
                    <a:schemeClr val="accent2"/>
                  </a:solidFill>
                  <a:prstDash val="solid"/>
                </a:ln>
                <a:solidFill>
                  <a:schemeClr val="accent2">
                    <a:lumMod val="40000"/>
                    <a:lumOff val="60000"/>
                  </a:schemeClr>
                </a:solidFill>
                <a:effectLst/>
              </a:rPr>
              <a:t>借款合同</a:t>
            </a:r>
            <a:endParaRPr lang="zh-CN" sz="2160">
              <a:ln w="22225">
                <a:solidFill>
                  <a:schemeClr val="accent2"/>
                </a:solidFill>
                <a:prstDash val="solid"/>
              </a:ln>
              <a:solidFill>
                <a:schemeClr val="accent2">
                  <a:lumMod val="40000"/>
                  <a:lumOff val="60000"/>
                </a:schemeClr>
              </a:solidFill>
              <a:effectLst/>
            </a:endParaRPr>
          </a:p>
        </p:txBody>
      </p:sp>
      <p:sp>
        <p:nvSpPr>
          <p:cNvPr id="10" name="文本框 9"/>
          <p:cNvSpPr txBox="1"/>
          <p:nvPr/>
        </p:nvSpPr>
        <p:spPr>
          <a:xfrm>
            <a:off x="5520055" y="3827145"/>
            <a:ext cx="3340735" cy="420370"/>
          </a:xfrm>
          <a:prstGeom prst="rect">
            <a:avLst/>
          </a:prstGeom>
          <a:noFill/>
        </p:spPr>
        <p:txBody>
          <a:bodyPr wrap="square" rtlCol="0">
            <a:spAutoFit/>
          </a:bodyPr>
          <a:p>
            <a:r>
              <a:rPr lang="zh-CN" altLang="en-US" sz="2160">
                <a:ln w="22225">
                  <a:solidFill>
                    <a:schemeClr val="accent2"/>
                  </a:solidFill>
                  <a:prstDash val="solid"/>
                </a:ln>
                <a:solidFill>
                  <a:schemeClr val="accent2">
                    <a:lumMod val="40000"/>
                    <a:lumOff val="60000"/>
                  </a:schemeClr>
                </a:solidFill>
                <a:effectLst/>
              </a:rPr>
              <a:t>买卖合同</a:t>
            </a:r>
            <a:endParaRPr lang="zh-CN" altLang="en-US" sz="216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ox(in)">
                                      <p:cBhvr>
                                        <p:cTn id="13" dur="2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diamond(in)">
                                      <p:cBhvr>
                                        <p:cTn id="23"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33793"/>
          <p:cNvSpPr>
            <a:spLocks noGrp="1"/>
          </p:cNvSpPr>
          <p:nvPr>
            <p:ph type="title"/>
          </p:nvPr>
        </p:nvSpPr>
        <p:spPr>
          <a:xfrm>
            <a:off x="1981200" y="979488"/>
            <a:ext cx="8229600" cy="438150"/>
          </a:xfrm>
        </p:spPr>
        <p:txBody>
          <a:bodyPr anchor="ctr">
            <a:normAutofit fontScale="90000"/>
          </a:bodyPr>
          <a:p>
            <a:pPr algn="l"/>
            <a:r>
              <a:rPr lang="en-US" altLang="x-none" sz="3200" dirty="0"/>
              <a:t>2.4 </a:t>
            </a:r>
            <a:r>
              <a:rPr lang="zh-CN" altLang="en-US" sz="3200" dirty="0"/>
              <a:t>合同成立的时间和地点</a:t>
            </a:r>
            <a:endParaRPr lang="zh-CN" altLang="en-US" sz="3200" dirty="0"/>
          </a:p>
        </p:txBody>
      </p:sp>
      <p:sp>
        <p:nvSpPr>
          <p:cNvPr id="33795" name="文本占位符 33794"/>
          <p:cNvSpPr>
            <a:spLocks noGrp="1"/>
          </p:cNvSpPr>
          <p:nvPr>
            <p:ph idx="1"/>
          </p:nvPr>
        </p:nvSpPr>
        <p:spPr>
          <a:xfrm>
            <a:off x="1990725" y="1628775"/>
            <a:ext cx="8229600" cy="4525963"/>
          </a:xfrm>
          <a:ln>
            <a:miter/>
          </a:ln>
        </p:spPr>
        <p:txBody>
          <a:bodyPr>
            <a:normAutofit lnSpcReduction="10000"/>
          </a:bodyPr>
          <a:p>
            <a:pPr fontAlgn="base">
              <a:lnSpc>
                <a:spcPct val="80000"/>
              </a:lnSpc>
            </a:pPr>
            <a:r>
              <a:rPr lang="zh-CN" altLang="en-US" sz="2800" strike="noStrike" noProof="1" dirty="0">
                <a:effectLst>
                  <a:outerShdw blurRad="38100" dist="38100" dir="2700000">
                    <a:srgbClr val="C0C0C0"/>
                  </a:outerShdw>
                </a:effectLst>
                <a:latin typeface="宋体" panose="02010600030101010101" pitchFamily="2" charset="-122"/>
              </a:rPr>
              <a:t>合同成立的时间</a:t>
            </a:r>
            <a:endParaRPr lang="zh-CN" altLang="en-US" sz="2800" strike="noStrike" noProof="1" dirty="0">
              <a:effectLst>
                <a:outerShdw blurRad="38100" dist="38100" dir="2700000">
                  <a:srgbClr val="C0C0C0"/>
                </a:outerShdw>
              </a:effectLst>
              <a:latin typeface="宋体" panose="02010600030101010101" pitchFamily="2" charset="-122"/>
            </a:endParaRPr>
          </a:p>
          <a:p>
            <a:pPr eaLnBrk="1" fontAlgn="base" hangingPunct="1">
              <a:lnSpc>
                <a:spcPct val="80000"/>
              </a:lnSpc>
              <a:buNone/>
            </a:pPr>
            <a:r>
              <a:rPr lang="zh-CN" altLang="en-US" sz="2800" strike="noStrike" noProof="1" dirty="0">
                <a:effectLst>
                  <a:outerShdw blurRad="38100" dist="38100" dir="2700000">
                    <a:srgbClr val="C0C0C0"/>
                  </a:outerShdw>
                </a:effectLst>
                <a:latin typeface="宋体" panose="02010600030101010101" pitchFamily="2" charset="-122"/>
              </a:rPr>
              <a:t>（</a:t>
            </a:r>
            <a:r>
              <a:rPr lang="en-US" altLang="x-none" sz="2800" strike="noStrike" noProof="1" dirty="0">
                <a:effectLst>
                  <a:outerShdw blurRad="38100" dist="38100" dir="2700000">
                    <a:srgbClr val="C0C0C0"/>
                  </a:outerShdw>
                </a:effectLst>
                <a:latin typeface="宋体" panose="02010600030101010101" pitchFamily="2" charset="-122"/>
              </a:rPr>
              <a:t>1</a:t>
            </a:r>
            <a:r>
              <a:rPr lang="zh-CN" altLang="en-US" sz="2800" strike="noStrike" noProof="1" dirty="0">
                <a:effectLst>
                  <a:outerShdw blurRad="38100" dist="38100" dir="2700000">
                    <a:srgbClr val="C0C0C0"/>
                  </a:outerShdw>
                </a:effectLst>
                <a:latin typeface="宋体" panose="02010600030101010101" pitchFamily="2" charset="-122"/>
              </a:rPr>
              <a:t>）口头合同</a:t>
            </a:r>
            <a:endParaRPr lang="zh-CN" altLang="en-US" sz="2800" strike="noStrike" noProof="1" dirty="0">
              <a:effectLst>
                <a:outerShdw blurRad="38100" dist="38100" dir="2700000">
                  <a:srgbClr val="C0C0C0"/>
                </a:outerShdw>
              </a:effectLst>
              <a:latin typeface="宋体" panose="02010600030101010101" pitchFamily="2" charset="-122"/>
            </a:endParaRPr>
          </a:p>
          <a:p>
            <a:pPr eaLnBrk="1" fontAlgn="base" hangingPunct="1">
              <a:lnSpc>
                <a:spcPct val="80000"/>
              </a:lnSpc>
              <a:buNone/>
            </a:pPr>
            <a:r>
              <a:rPr lang="zh-CN" altLang="en-US" sz="2800" strike="noStrike" noProof="1" dirty="0">
                <a:effectLst>
                  <a:outerShdw blurRad="38100" dist="38100" dir="2700000">
                    <a:srgbClr val="C0C0C0"/>
                  </a:outerShdw>
                </a:effectLst>
                <a:latin typeface="宋体" panose="02010600030101010101" pitchFamily="2" charset="-122"/>
              </a:rPr>
              <a:t>     </a:t>
            </a:r>
            <a:r>
              <a:rPr lang="zh-CN" altLang="en-US" sz="2800" strike="noStrike" noProof="1" dirty="0">
                <a:solidFill>
                  <a:srgbClr val="CC0000"/>
                </a:solidFill>
                <a:effectLst>
                  <a:outerShdw blurRad="38100" dist="38100" dir="2700000">
                    <a:srgbClr val="C0C0C0"/>
                  </a:outerShdw>
                </a:effectLst>
                <a:latin typeface="宋体" panose="02010600030101010101" pitchFamily="2" charset="-122"/>
              </a:rPr>
              <a:t>承诺人表示承诺的时间</a:t>
            </a:r>
            <a:endParaRPr lang="zh-CN" altLang="en-US" sz="2800" strike="noStrike" noProof="1" dirty="0">
              <a:solidFill>
                <a:srgbClr val="CC0000"/>
              </a:solidFill>
              <a:effectLst>
                <a:outerShdw blurRad="38100" dist="38100" dir="2700000">
                  <a:srgbClr val="C0C0C0"/>
                </a:outerShdw>
              </a:effectLst>
              <a:latin typeface="宋体" panose="02010600030101010101" pitchFamily="2" charset="-122"/>
            </a:endParaRPr>
          </a:p>
          <a:p>
            <a:pPr eaLnBrk="1" fontAlgn="base" hangingPunct="1">
              <a:lnSpc>
                <a:spcPct val="80000"/>
              </a:lnSpc>
              <a:buNone/>
            </a:pPr>
            <a:r>
              <a:rPr lang="zh-CN" altLang="en-US" sz="2800" strike="noStrike" noProof="1" dirty="0">
                <a:effectLst>
                  <a:outerShdw blurRad="38100" dist="38100" dir="2700000">
                    <a:srgbClr val="C0C0C0"/>
                  </a:outerShdw>
                </a:effectLst>
                <a:latin typeface="宋体" panose="02010600030101010101" pitchFamily="2" charset="-122"/>
              </a:rPr>
              <a:t>（</a:t>
            </a:r>
            <a:r>
              <a:rPr lang="en-US" altLang="x-none" sz="2800" strike="noStrike" noProof="1" dirty="0">
                <a:effectLst>
                  <a:outerShdw blurRad="38100" dist="38100" dir="2700000">
                    <a:srgbClr val="C0C0C0"/>
                  </a:outerShdw>
                </a:effectLst>
                <a:latin typeface="宋体" panose="02010600030101010101" pitchFamily="2" charset="-122"/>
              </a:rPr>
              <a:t>2</a:t>
            </a:r>
            <a:r>
              <a:rPr lang="zh-CN" altLang="en-US" sz="2800" strike="noStrike" noProof="1" dirty="0">
                <a:effectLst>
                  <a:outerShdw blurRad="38100" dist="38100" dir="2700000">
                    <a:srgbClr val="C0C0C0"/>
                  </a:outerShdw>
                </a:effectLst>
                <a:latin typeface="宋体" panose="02010600030101010101" pitchFamily="2" charset="-122"/>
              </a:rPr>
              <a:t>）书面合同</a:t>
            </a:r>
            <a:endParaRPr lang="zh-CN" altLang="en-US" sz="2800" strike="noStrike" noProof="1" dirty="0">
              <a:effectLst>
                <a:outerShdw blurRad="38100" dist="38100" dir="2700000">
                  <a:srgbClr val="C0C0C0"/>
                </a:outerShdw>
              </a:effectLst>
              <a:latin typeface="宋体" panose="02010600030101010101" pitchFamily="2" charset="-122"/>
            </a:endParaRPr>
          </a:p>
          <a:p>
            <a:pPr eaLnBrk="1" fontAlgn="base" hangingPunct="1">
              <a:lnSpc>
                <a:spcPct val="80000"/>
              </a:lnSpc>
              <a:buNone/>
            </a:pPr>
            <a:r>
              <a:rPr lang="zh-CN" altLang="en-US" sz="2800" strike="noStrike" noProof="1" dirty="0">
                <a:effectLst>
                  <a:outerShdw blurRad="38100" dist="38100" dir="2700000">
                    <a:srgbClr val="C0C0C0"/>
                  </a:outerShdw>
                </a:effectLst>
                <a:latin typeface="宋体" panose="02010600030101010101" pitchFamily="2" charset="-122"/>
              </a:rPr>
              <a:t>     </a:t>
            </a:r>
            <a:r>
              <a:rPr lang="zh-CN" altLang="en-US" sz="2800" strike="noStrike" noProof="1" dirty="0">
                <a:effectLst>
                  <a:outerShdw blurRad="38100" dist="38100" dir="2700000">
                    <a:srgbClr val="C0C0C0"/>
                  </a:outerShdw>
                </a:effectLst>
              </a:rPr>
              <a:t>① </a:t>
            </a:r>
            <a:r>
              <a:rPr lang="zh-CN" altLang="en-US" sz="2800" strike="noStrike" noProof="1" dirty="0">
                <a:effectLst>
                  <a:outerShdw blurRad="38100" dist="38100" dir="2700000">
                    <a:srgbClr val="C0C0C0"/>
                  </a:outerShdw>
                </a:effectLst>
                <a:latin typeface="宋体" panose="02010600030101010101" pitchFamily="2" charset="-122"/>
              </a:rPr>
              <a:t>普通的书面合同</a:t>
            </a:r>
            <a:endParaRPr lang="zh-CN" altLang="en-US" sz="2800" strike="noStrike" noProof="1" dirty="0">
              <a:effectLst>
                <a:outerShdw blurRad="38100" dist="38100" dir="2700000">
                  <a:srgbClr val="C0C0C0"/>
                </a:outerShdw>
              </a:effectLst>
              <a:latin typeface="宋体" panose="02010600030101010101" pitchFamily="2" charset="-122"/>
            </a:endParaRPr>
          </a:p>
          <a:p>
            <a:pPr eaLnBrk="1" fontAlgn="base" hangingPunct="1">
              <a:lnSpc>
                <a:spcPct val="80000"/>
              </a:lnSpc>
              <a:buNone/>
            </a:pPr>
            <a:r>
              <a:rPr lang="zh-CN" altLang="en-US" sz="2800" strike="noStrike" noProof="1" dirty="0">
                <a:effectLst>
                  <a:outerShdw blurRad="38100" dist="38100" dir="2700000">
                    <a:srgbClr val="C0C0C0"/>
                  </a:outerShdw>
                </a:effectLst>
                <a:latin typeface="宋体" panose="02010600030101010101" pitchFamily="2" charset="-122"/>
              </a:rPr>
              <a:t>        </a:t>
            </a:r>
            <a:r>
              <a:rPr lang="zh-CN" altLang="en-US" sz="2800" strike="noStrike" noProof="1" dirty="0">
                <a:solidFill>
                  <a:srgbClr val="CC0000"/>
                </a:solidFill>
                <a:effectLst>
                  <a:outerShdw blurRad="38100" dist="38100" dir="2700000">
                    <a:srgbClr val="C0C0C0"/>
                  </a:outerShdw>
                </a:effectLst>
                <a:latin typeface="宋体" panose="02010600030101010101" pitchFamily="2" charset="-122"/>
              </a:rPr>
              <a:t>合同上签字、盖章</a:t>
            </a:r>
            <a:r>
              <a:rPr lang="zh-CN" altLang="en-US" sz="2800" strike="noStrike" noProof="1" dirty="0">
                <a:effectLst>
                  <a:outerShdw blurRad="38100" dist="38100" dir="2700000">
                    <a:srgbClr val="C0C0C0"/>
                  </a:outerShdw>
                </a:effectLst>
                <a:latin typeface="宋体" panose="02010600030101010101" pitchFamily="2" charset="-122"/>
              </a:rPr>
              <a:t>。</a:t>
            </a:r>
            <a:endParaRPr lang="zh-CN" altLang="en-US" sz="2800" strike="noStrike" noProof="1" dirty="0">
              <a:effectLst>
                <a:outerShdw blurRad="38100" dist="38100" dir="2700000">
                  <a:srgbClr val="C0C0C0"/>
                </a:outerShdw>
              </a:effectLst>
              <a:latin typeface="宋体" panose="02010600030101010101" pitchFamily="2" charset="-122"/>
            </a:endParaRPr>
          </a:p>
          <a:p>
            <a:pPr eaLnBrk="1" fontAlgn="base" hangingPunct="1">
              <a:lnSpc>
                <a:spcPct val="80000"/>
              </a:lnSpc>
              <a:buNone/>
            </a:pPr>
            <a:r>
              <a:rPr lang="zh-CN" altLang="en-US" sz="2800" strike="noStrike" noProof="1" dirty="0">
                <a:effectLst>
                  <a:outerShdw blurRad="38100" dist="38100" dir="2700000">
                    <a:srgbClr val="C0C0C0"/>
                  </a:outerShdw>
                </a:effectLst>
                <a:latin typeface="宋体" panose="02010600030101010101" pitchFamily="2" charset="-122"/>
              </a:rPr>
              <a:t>     </a:t>
            </a:r>
            <a:r>
              <a:rPr lang="zh-CN" altLang="en-US" sz="2800" strike="noStrike" noProof="1" dirty="0">
                <a:effectLst>
                  <a:outerShdw blurRad="38100" dist="38100" dir="2700000">
                    <a:srgbClr val="C0C0C0"/>
                  </a:outerShdw>
                </a:effectLst>
              </a:rPr>
              <a:t>② </a:t>
            </a:r>
            <a:r>
              <a:rPr lang="zh-CN" altLang="en-US" sz="2800" strike="noStrike" noProof="1" dirty="0">
                <a:effectLst>
                  <a:outerShdw blurRad="38100" dist="38100" dir="2700000">
                    <a:srgbClr val="C0C0C0"/>
                  </a:outerShdw>
                </a:effectLst>
                <a:latin typeface="宋体" panose="02010600030101010101" pitchFamily="2" charset="-122"/>
              </a:rPr>
              <a:t>信件、数据电文形式</a:t>
            </a:r>
            <a:endParaRPr lang="zh-CN" altLang="en-US" sz="2800" strike="noStrike" noProof="1" dirty="0">
              <a:effectLst>
                <a:outerShdw blurRad="38100" dist="38100" dir="2700000">
                  <a:srgbClr val="C0C0C0"/>
                </a:outerShdw>
              </a:effectLst>
              <a:latin typeface="宋体" panose="02010600030101010101" pitchFamily="2" charset="-122"/>
            </a:endParaRPr>
          </a:p>
          <a:p>
            <a:pPr eaLnBrk="1" fontAlgn="base" hangingPunct="1">
              <a:lnSpc>
                <a:spcPct val="80000"/>
              </a:lnSpc>
              <a:buNone/>
            </a:pPr>
            <a:r>
              <a:rPr lang="zh-CN" altLang="en-US" sz="2800" strike="noStrike" noProof="1" dirty="0">
                <a:effectLst>
                  <a:outerShdw blurRad="38100" dist="38100" dir="2700000">
                    <a:srgbClr val="C0C0C0"/>
                  </a:outerShdw>
                </a:effectLst>
                <a:latin typeface="宋体" panose="02010600030101010101" pitchFamily="2" charset="-122"/>
              </a:rPr>
              <a:t>         </a:t>
            </a:r>
            <a:r>
              <a:rPr lang="zh-CN" altLang="en-US" sz="2800" strike="noStrike" noProof="1" dirty="0">
                <a:solidFill>
                  <a:srgbClr val="CC0000"/>
                </a:solidFill>
                <a:effectLst>
                  <a:outerShdw blurRad="38100" dist="38100" dir="2700000">
                    <a:srgbClr val="C0C0C0"/>
                  </a:outerShdw>
                </a:effectLst>
                <a:latin typeface="宋体" panose="02010600030101010101" pitchFamily="2" charset="-122"/>
              </a:rPr>
              <a:t>要约人收到承诺的时间。</a:t>
            </a:r>
            <a:endParaRPr lang="zh-CN" altLang="en-US" sz="2800" strike="noStrike" noProof="1" dirty="0">
              <a:solidFill>
                <a:srgbClr val="CC0000"/>
              </a:solidFill>
              <a:effectLst>
                <a:outerShdw blurRad="38100" dist="38100" dir="2700000">
                  <a:srgbClr val="C0C0C0"/>
                </a:outerShdw>
              </a:effectLst>
              <a:latin typeface="宋体" panose="02010600030101010101" pitchFamily="2" charset="-122"/>
            </a:endParaRPr>
          </a:p>
          <a:p>
            <a:pPr eaLnBrk="1" fontAlgn="base" hangingPunct="1">
              <a:lnSpc>
                <a:spcPct val="80000"/>
              </a:lnSpc>
              <a:buNone/>
            </a:pPr>
            <a:r>
              <a:rPr lang="zh-CN" altLang="en-US" sz="2800" strike="noStrike" noProof="1" dirty="0">
                <a:effectLst>
                  <a:outerShdw blurRad="38100" dist="38100" dir="2700000">
                    <a:srgbClr val="C0C0C0"/>
                  </a:outerShdw>
                </a:effectLst>
                <a:latin typeface="宋体" panose="02010600030101010101" pitchFamily="2" charset="-122"/>
              </a:rPr>
              <a:t>（</a:t>
            </a:r>
            <a:r>
              <a:rPr lang="en-US" altLang="x-none" sz="2800" strike="noStrike" noProof="1" dirty="0">
                <a:effectLst>
                  <a:outerShdw blurRad="38100" dist="38100" dir="2700000">
                    <a:srgbClr val="C0C0C0"/>
                  </a:outerShdw>
                </a:effectLst>
                <a:latin typeface="宋体" panose="02010600030101010101" pitchFamily="2" charset="-122"/>
              </a:rPr>
              <a:t>3</a:t>
            </a:r>
            <a:r>
              <a:rPr lang="zh-CN" altLang="en-US" sz="2800" strike="noStrike" noProof="1" dirty="0">
                <a:effectLst>
                  <a:outerShdw blurRad="38100" dist="38100" dir="2700000">
                    <a:srgbClr val="C0C0C0"/>
                  </a:outerShdw>
                </a:effectLst>
                <a:latin typeface="宋体" panose="02010600030101010101" pitchFamily="2" charset="-122"/>
              </a:rPr>
              <a:t>）有特别规定或特别约定的合同</a:t>
            </a:r>
            <a:endParaRPr lang="zh-CN" altLang="en-US" sz="2800" strike="noStrike" noProof="1" dirty="0">
              <a:effectLst>
                <a:outerShdw blurRad="38100" dist="38100" dir="2700000">
                  <a:srgbClr val="C0C0C0"/>
                </a:outerShdw>
              </a:effectLst>
              <a:latin typeface="宋体" panose="02010600030101010101" pitchFamily="2" charset="-122"/>
            </a:endParaRPr>
          </a:p>
          <a:p>
            <a:pPr eaLnBrk="1" fontAlgn="base" hangingPunct="1">
              <a:lnSpc>
                <a:spcPct val="80000"/>
              </a:lnSpc>
              <a:buNone/>
            </a:pPr>
            <a:r>
              <a:rPr lang="zh-CN" altLang="en-US" sz="2800" strike="noStrike" noProof="1" dirty="0">
                <a:effectLst>
                  <a:outerShdw blurRad="38100" dist="38100" dir="2700000">
                    <a:srgbClr val="C0C0C0"/>
                  </a:outerShdw>
                </a:effectLst>
                <a:latin typeface="宋体" panose="02010600030101010101" pitchFamily="2" charset="-122"/>
              </a:rPr>
              <a:t>     完成规定或约定程序的时间。</a:t>
            </a:r>
            <a:endParaRPr lang="zh-CN" altLang="en-US" sz="2800" strike="noStrike" noProof="1" dirty="0">
              <a:effectLst>
                <a:outerShdw blurRad="38100" dist="38100" dir="2700000">
                  <a:srgbClr val="C0C0C0"/>
                </a:outerShdw>
              </a:effectLst>
              <a:latin typeface="宋体" panose="02010600030101010101" pitchFamily="2" charset="-122"/>
            </a:endParaRPr>
          </a:p>
          <a:p>
            <a:pPr fontAlgn="base">
              <a:lnSpc>
                <a:spcPct val="80000"/>
              </a:lnSpc>
            </a:pPr>
            <a:endParaRPr lang="zh-CN" altLang="en-US" sz="2800" strike="noStrike" noProof="1" dirty="0">
              <a:effectLst>
                <a:outerShdw blurRad="38100" dist="38100" dir="2700000">
                  <a:srgbClr val="C0C0C0"/>
                </a:outerShdw>
              </a:effectLst>
              <a:latin typeface="宋体" panose="02010600030101010101" pitchFamily="2" charset="-122"/>
            </a:endParaRPr>
          </a:p>
        </p:txBody>
      </p:sp>
      <p:sp>
        <p:nvSpPr>
          <p:cNvPr id="38915" name="文本框 33795"/>
          <p:cNvSpPr txBox="1"/>
          <p:nvPr/>
        </p:nvSpPr>
        <p:spPr>
          <a:xfrm>
            <a:off x="1917700" y="331788"/>
            <a:ext cx="2809875" cy="579120"/>
          </a:xfrm>
          <a:prstGeom prst="rect">
            <a:avLst/>
          </a:prstGeom>
          <a:noFill/>
          <a:ln w="9525">
            <a:noFill/>
          </a:ln>
        </p:spPr>
        <p:txBody>
          <a:bodyPr anchor="t">
            <a:spAutoFit/>
          </a:bodyPr>
          <a:p>
            <a:pPr lvl="0" algn="l"/>
            <a:r>
              <a:rPr lang="en-US" altLang="x-none" sz="3200" dirty="0">
                <a:latin typeface="Arial" panose="020B0604020202020204" pitchFamily="34" charset="0"/>
                <a:ea typeface="宋体" panose="02010600030101010101" pitchFamily="2" charset="-122"/>
              </a:rPr>
              <a:t>2</a:t>
            </a:r>
            <a:r>
              <a:rPr lang="zh-CN" altLang="en-US" sz="3200" dirty="0">
                <a:latin typeface="Arial" panose="020B0604020202020204" pitchFamily="34" charset="0"/>
                <a:ea typeface="宋体" panose="02010600030101010101" pitchFamily="2" charset="-122"/>
              </a:rPr>
              <a:t>、合同订立</a:t>
            </a:r>
            <a:endParaRPr lang="zh-CN" altLang="en-US" sz="3200" dirty="0">
              <a:latin typeface="Arial" panose="020B0604020202020204" pitchFamily="34" charset="0"/>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7" name="文本占位符 108546"/>
          <p:cNvSpPr>
            <a:spLocks noGrp="1"/>
          </p:cNvSpPr>
          <p:nvPr>
            <p:ph type="body" idx="1"/>
          </p:nvPr>
        </p:nvSpPr>
        <p:spPr>
          <a:xfrm>
            <a:off x="1981200" y="1066800"/>
            <a:ext cx="8229600" cy="5410200"/>
          </a:xfrm>
        </p:spPr>
        <p:txBody>
          <a:bodyPr/>
          <a:p>
            <a:endParaRPr lang="en-US" altLang="zh-CN" dirty="0"/>
          </a:p>
          <a:p>
            <a:endParaRPr lang="en-US" altLang="zh-CN" dirty="0"/>
          </a:p>
          <a:p>
            <a:r>
              <a:rPr lang="en-US" altLang="zh-CN" sz="4000" b="1" dirty="0">
                <a:solidFill>
                  <a:srgbClr val="006600"/>
                </a:solidFill>
                <a:ea typeface="隶书" panose="02010509060101010101" pitchFamily="49" charset="-122"/>
              </a:rPr>
              <a:t>          </a:t>
            </a:r>
            <a:endParaRPr lang="en-US" altLang="zh-CN" sz="4000" b="1" dirty="0">
              <a:solidFill>
                <a:srgbClr val="006600"/>
              </a:solidFill>
              <a:ea typeface="隶书" panose="02010509060101010101" pitchFamily="49" charset="-122"/>
            </a:endParaRPr>
          </a:p>
          <a:p>
            <a:r>
              <a:rPr lang="en-US" altLang="zh-CN" sz="4000" b="1" dirty="0">
                <a:solidFill>
                  <a:srgbClr val="006600"/>
                </a:solidFill>
                <a:ea typeface="隶书" panose="02010509060101010101" pitchFamily="49" charset="-122"/>
              </a:rPr>
              <a:t>           </a:t>
            </a:r>
            <a:endParaRPr lang="en-US" altLang="zh-CN" sz="4000" b="1" dirty="0">
              <a:solidFill>
                <a:srgbClr val="006600"/>
              </a:solidFill>
              <a:ea typeface="隶书" panose="02010509060101010101" pitchFamily="49" charset="-122"/>
            </a:endParaRPr>
          </a:p>
          <a:p>
            <a:r>
              <a:rPr lang="en-US" altLang="zh-CN" sz="4000" b="1" dirty="0">
                <a:solidFill>
                  <a:srgbClr val="006600"/>
                </a:solidFill>
                <a:ea typeface="隶书" panose="02010509060101010101" pitchFamily="49" charset="-122"/>
              </a:rPr>
              <a:t>          </a:t>
            </a:r>
            <a:endParaRPr lang="en-US" altLang="zh-CN" sz="4000" b="1" dirty="0">
              <a:solidFill>
                <a:srgbClr val="006600"/>
              </a:solidFill>
              <a:ea typeface="隶书" panose="02010509060101010101" pitchFamily="49" charset="-122"/>
            </a:endParaRPr>
          </a:p>
        </p:txBody>
      </p:sp>
      <p:sp>
        <p:nvSpPr>
          <p:cNvPr id="108548" name="左大括号 108547">
            <a:hlinkClick r:id="" action="ppaction://noaction"/>
          </p:cNvPr>
          <p:cNvSpPr/>
          <p:nvPr/>
        </p:nvSpPr>
        <p:spPr>
          <a:xfrm>
            <a:off x="5105400" y="685800"/>
            <a:ext cx="228600" cy="2590800"/>
          </a:xfrm>
          <a:prstGeom prst="leftBrace">
            <a:avLst>
              <a:gd name="adj1" fmla="val 94444"/>
              <a:gd name="adj2" fmla="val 50000"/>
            </a:avLst>
          </a:prstGeom>
          <a:noFill/>
          <a:ln w="9525" cap="flat" cmpd="sng">
            <a:solidFill>
              <a:srgbClr val="339966"/>
            </a:solidFill>
            <a:prstDash val="solid"/>
            <a:headEnd type="none" w="med" len="med"/>
            <a:tailEnd type="none" w="med" len="med"/>
          </a:ln>
        </p:spPr>
        <p:txBody>
          <a:bodyPr/>
          <a:p>
            <a:endParaRPr lang="zh-CN" altLang="en-US"/>
          </a:p>
        </p:txBody>
      </p:sp>
      <p:sp>
        <p:nvSpPr>
          <p:cNvPr id="108549" name="文本框 108548"/>
          <p:cNvSpPr txBox="1"/>
          <p:nvPr/>
        </p:nvSpPr>
        <p:spPr>
          <a:xfrm>
            <a:off x="5486400" y="457200"/>
            <a:ext cx="1143000" cy="57912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zh-CN" altLang="en-US" sz="3200" b="1" dirty="0">
                <a:solidFill>
                  <a:srgbClr val="E381E5"/>
                </a:solidFill>
                <a:latin typeface="Arial" panose="020B0604020202020204" pitchFamily="34" charset="0"/>
                <a:ea typeface="楷体_GB2312" pitchFamily="1" charset="-122"/>
              </a:rPr>
              <a:t>口头</a:t>
            </a:r>
            <a:endParaRPr lang="zh-CN" altLang="en-US" sz="3200" b="1" dirty="0">
              <a:solidFill>
                <a:srgbClr val="E381E5"/>
              </a:solidFill>
              <a:latin typeface="Arial" panose="020B0604020202020204" pitchFamily="34" charset="0"/>
              <a:ea typeface="楷体_GB2312" pitchFamily="1" charset="-122"/>
            </a:endParaRPr>
          </a:p>
        </p:txBody>
      </p:sp>
      <p:sp>
        <p:nvSpPr>
          <p:cNvPr id="108550" name="文本框 108549"/>
          <p:cNvSpPr txBox="1"/>
          <p:nvPr/>
        </p:nvSpPr>
        <p:spPr>
          <a:xfrm>
            <a:off x="5486400" y="1676400"/>
            <a:ext cx="1295400" cy="57912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zh-CN" altLang="en-US" sz="3200" b="1" dirty="0">
                <a:solidFill>
                  <a:srgbClr val="E381E5"/>
                </a:solidFill>
                <a:latin typeface="Arial" panose="020B0604020202020204" pitchFamily="34" charset="0"/>
                <a:ea typeface="楷体_GB2312" pitchFamily="1" charset="-122"/>
                <a:hlinkClick r:id="rId1" action="ppaction://hlinksldjump"/>
              </a:rPr>
              <a:t>书面</a:t>
            </a:r>
            <a:endParaRPr lang="zh-CN" altLang="en-US" sz="3200" b="1" dirty="0">
              <a:solidFill>
                <a:srgbClr val="E381E5"/>
              </a:solidFill>
              <a:latin typeface="Arial" panose="020B0604020202020204" pitchFamily="34" charset="0"/>
              <a:ea typeface="楷体_GB2312" pitchFamily="1" charset="-122"/>
            </a:endParaRPr>
          </a:p>
        </p:txBody>
      </p:sp>
      <p:sp>
        <p:nvSpPr>
          <p:cNvPr id="108551" name="文本框 108550"/>
          <p:cNvSpPr txBox="1"/>
          <p:nvPr/>
        </p:nvSpPr>
        <p:spPr>
          <a:xfrm>
            <a:off x="5562600" y="2895600"/>
            <a:ext cx="1066800" cy="57912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zh-CN" altLang="en-US" sz="3200" b="1" dirty="0">
                <a:solidFill>
                  <a:srgbClr val="E381E5"/>
                </a:solidFill>
                <a:latin typeface="Arial" panose="020B0604020202020204" pitchFamily="34" charset="0"/>
                <a:ea typeface="楷体_GB2312" pitchFamily="1" charset="-122"/>
                <a:hlinkClick r:id="rId2" action="ppaction://hlinksldjump"/>
              </a:rPr>
              <a:t>其他</a:t>
            </a:r>
            <a:endParaRPr lang="zh-CN" altLang="en-US" sz="3200" b="1" dirty="0">
              <a:solidFill>
                <a:srgbClr val="E381E5"/>
              </a:solidFill>
              <a:latin typeface="Arial" panose="020B0604020202020204" pitchFamily="34" charset="0"/>
              <a:ea typeface="楷体_GB2312" pitchFamily="1" charset="-122"/>
            </a:endParaRPr>
          </a:p>
        </p:txBody>
      </p:sp>
      <p:sp>
        <p:nvSpPr>
          <p:cNvPr id="108552" name="文本框 108551"/>
          <p:cNvSpPr txBox="1"/>
          <p:nvPr/>
        </p:nvSpPr>
        <p:spPr>
          <a:xfrm>
            <a:off x="6858000" y="2362200"/>
            <a:ext cx="2209800" cy="54864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zh-CN" altLang="en-US" sz="3000" b="1" dirty="0">
                <a:solidFill>
                  <a:srgbClr val="336699"/>
                </a:solidFill>
                <a:latin typeface="Arial" panose="020B0604020202020204" pitchFamily="34" charset="0"/>
                <a:ea typeface="楷体_GB2312" pitchFamily="1" charset="-122"/>
              </a:rPr>
              <a:t>法定；约定</a:t>
            </a:r>
            <a:endParaRPr lang="zh-CN" altLang="en-US" sz="3000" b="1" dirty="0">
              <a:solidFill>
                <a:srgbClr val="336699"/>
              </a:solidFill>
              <a:latin typeface="Arial" panose="020B0604020202020204" pitchFamily="34" charset="0"/>
              <a:ea typeface="楷体_GB2312" pitchFamily="1" charset="-122"/>
            </a:endParaRPr>
          </a:p>
        </p:txBody>
      </p:sp>
      <p:sp>
        <p:nvSpPr>
          <p:cNvPr id="108553" name="左大括号 108552"/>
          <p:cNvSpPr/>
          <p:nvPr/>
        </p:nvSpPr>
        <p:spPr>
          <a:xfrm>
            <a:off x="6629400" y="2590800"/>
            <a:ext cx="152400" cy="1219200"/>
          </a:xfrm>
          <a:prstGeom prst="leftBrace">
            <a:avLst>
              <a:gd name="adj1" fmla="val 66666"/>
              <a:gd name="adj2" fmla="val 50000"/>
            </a:avLst>
          </a:prstGeom>
          <a:noFill/>
          <a:ln w="9525" cap="flat" cmpd="sng">
            <a:solidFill>
              <a:srgbClr val="339966"/>
            </a:solidFill>
            <a:prstDash val="solid"/>
            <a:headEnd type="none" w="med" len="med"/>
            <a:tailEnd type="none" w="med" len="med"/>
          </a:ln>
        </p:spPr>
        <p:txBody>
          <a:bodyPr/>
          <a:p>
            <a:endParaRPr lang="zh-CN" altLang="en-US"/>
          </a:p>
        </p:txBody>
      </p:sp>
      <p:sp>
        <p:nvSpPr>
          <p:cNvPr id="108554" name="文本框 108553"/>
          <p:cNvSpPr txBox="1"/>
          <p:nvPr/>
        </p:nvSpPr>
        <p:spPr>
          <a:xfrm>
            <a:off x="6934200" y="2971800"/>
            <a:ext cx="1828800" cy="54864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zh-CN" altLang="en-US" sz="3000" b="1" dirty="0">
                <a:solidFill>
                  <a:srgbClr val="336699"/>
                </a:solidFill>
                <a:latin typeface="Arial" panose="020B0604020202020204" pitchFamily="34" charset="0"/>
                <a:ea typeface="楷体_GB2312" pitchFamily="1" charset="-122"/>
              </a:rPr>
              <a:t>视听资料</a:t>
            </a:r>
            <a:endParaRPr lang="zh-CN" altLang="en-US" sz="3000" b="1" dirty="0">
              <a:solidFill>
                <a:srgbClr val="336699"/>
              </a:solidFill>
              <a:latin typeface="Arial" panose="020B0604020202020204" pitchFamily="34" charset="0"/>
              <a:ea typeface="楷体_GB2312" pitchFamily="1" charset="-122"/>
            </a:endParaRPr>
          </a:p>
        </p:txBody>
      </p:sp>
      <p:sp>
        <p:nvSpPr>
          <p:cNvPr id="108555" name="文本框 108554"/>
          <p:cNvSpPr txBox="1"/>
          <p:nvPr/>
        </p:nvSpPr>
        <p:spPr>
          <a:xfrm>
            <a:off x="6934200" y="3581400"/>
            <a:ext cx="1371600" cy="54864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zh-CN" altLang="en-US" sz="3000" b="1" dirty="0">
                <a:solidFill>
                  <a:srgbClr val="336699"/>
                </a:solidFill>
                <a:latin typeface="Arial" panose="020B0604020202020204" pitchFamily="34" charset="0"/>
                <a:ea typeface="楷体_GB2312" pitchFamily="1" charset="-122"/>
              </a:rPr>
              <a:t>沉默</a:t>
            </a:r>
            <a:endParaRPr lang="zh-CN" altLang="en-US" sz="3000" b="1" dirty="0">
              <a:solidFill>
                <a:srgbClr val="336699"/>
              </a:solidFill>
              <a:latin typeface="Arial" panose="020B0604020202020204" pitchFamily="34" charset="0"/>
              <a:ea typeface="楷体_GB2312" pitchFamily="1" charset="-122"/>
            </a:endParaRPr>
          </a:p>
        </p:txBody>
      </p:sp>
      <p:sp>
        <p:nvSpPr>
          <p:cNvPr id="108556" name="左大括号 108555">
            <a:hlinkClick r:id="" action="ppaction://noaction"/>
          </p:cNvPr>
          <p:cNvSpPr/>
          <p:nvPr/>
        </p:nvSpPr>
        <p:spPr>
          <a:xfrm>
            <a:off x="4724400" y="4038600"/>
            <a:ext cx="152400" cy="1752600"/>
          </a:xfrm>
          <a:prstGeom prst="leftBrace">
            <a:avLst>
              <a:gd name="adj1" fmla="val 95833"/>
              <a:gd name="adj2" fmla="val 50000"/>
            </a:avLst>
          </a:prstGeom>
          <a:noFill/>
          <a:ln w="9525" cap="flat" cmpd="sng">
            <a:solidFill>
              <a:srgbClr val="339966"/>
            </a:solidFill>
            <a:prstDash val="solid"/>
            <a:headEnd type="none" w="med" len="med"/>
            <a:tailEnd type="none" w="med" len="med"/>
          </a:ln>
        </p:spPr>
        <p:txBody>
          <a:bodyPr/>
          <a:p>
            <a:endParaRPr lang="zh-CN" altLang="en-US"/>
          </a:p>
        </p:txBody>
      </p:sp>
      <p:sp>
        <p:nvSpPr>
          <p:cNvPr id="108557" name="文本框 108556"/>
          <p:cNvSpPr txBox="1"/>
          <p:nvPr/>
        </p:nvSpPr>
        <p:spPr>
          <a:xfrm>
            <a:off x="5105400" y="3962400"/>
            <a:ext cx="1828800" cy="54864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zh-CN" altLang="en-US" sz="3000" b="1" dirty="0">
                <a:solidFill>
                  <a:srgbClr val="336699"/>
                </a:solidFill>
                <a:latin typeface="Arial" panose="020B0604020202020204" pitchFamily="34" charset="0"/>
                <a:ea typeface="楷体_GB2312" pitchFamily="1" charset="-122"/>
                <a:hlinkClick r:id="rId3" action="ppaction://hlinksldjump"/>
              </a:rPr>
              <a:t>一般条款</a:t>
            </a:r>
            <a:endParaRPr lang="zh-CN" altLang="en-US" sz="3000" b="1" dirty="0">
              <a:solidFill>
                <a:srgbClr val="336699"/>
              </a:solidFill>
              <a:latin typeface="Arial" panose="020B0604020202020204" pitchFamily="34" charset="0"/>
              <a:ea typeface="楷体_GB2312" pitchFamily="1" charset="-122"/>
            </a:endParaRPr>
          </a:p>
        </p:txBody>
      </p:sp>
      <p:sp>
        <p:nvSpPr>
          <p:cNvPr id="108558" name="文本框 108557"/>
          <p:cNvSpPr txBox="1"/>
          <p:nvPr/>
        </p:nvSpPr>
        <p:spPr>
          <a:xfrm>
            <a:off x="5029200" y="5029200"/>
            <a:ext cx="1752600" cy="1005840"/>
          </a:xfrm>
          <a:prstGeom prst="rect">
            <a:avLst/>
          </a:prstGeom>
          <a:noFill/>
          <a:ln w="9525">
            <a:noFill/>
          </a:ln>
        </p:spPr>
        <p:txBody>
          <a:bodyPr>
            <a:spAutoFit/>
          </a:bodyPr>
          <a:p>
            <a:pPr marL="342900" lvl="0" indent="-342900" algn="l">
              <a:spcBef>
                <a:spcPct val="50000"/>
              </a:spcBef>
              <a:buClr>
                <a:schemeClr val="tx2"/>
              </a:buClr>
              <a:buSzPct val="70000"/>
              <a:buFont typeface="Wingdings" panose="05000000000000000000" pitchFamily="2" charset="2"/>
              <a:buNone/>
            </a:pPr>
            <a:r>
              <a:rPr lang="zh-CN" altLang="en-US" sz="3000" b="1" dirty="0">
                <a:solidFill>
                  <a:srgbClr val="336699"/>
                </a:solidFill>
                <a:latin typeface="Arial" panose="020B0604020202020204" pitchFamily="34" charset="0"/>
                <a:ea typeface="楷体_GB2312" pitchFamily="1" charset="-122"/>
                <a:hlinkClick r:id="" action="ppaction://noaction"/>
              </a:rPr>
              <a:t>格式合同</a:t>
            </a:r>
            <a:endParaRPr lang="zh-CN" altLang="en-US" sz="3000" b="1" dirty="0">
              <a:solidFill>
                <a:srgbClr val="336699"/>
              </a:solidFill>
              <a:latin typeface="Arial" panose="020B0604020202020204" pitchFamily="34" charset="0"/>
              <a:ea typeface="楷体_GB2312" pitchFamily="1" charset="-122"/>
            </a:endParaRPr>
          </a:p>
          <a:p>
            <a:pPr marL="342900" lvl="0" indent="-342900" algn="l">
              <a:spcBef>
                <a:spcPct val="50000"/>
              </a:spcBef>
              <a:buClr>
                <a:schemeClr val="tx2"/>
              </a:buClr>
              <a:buSzPct val="70000"/>
              <a:buFont typeface="Wingdings" panose="05000000000000000000" pitchFamily="2" charset="2"/>
              <a:buNone/>
            </a:pPr>
            <a:r>
              <a:rPr lang="zh-CN" altLang="en-US" sz="2000" b="1" dirty="0">
                <a:solidFill>
                  <a:srgbClr val="336699"/>
                </a:solidFill>
                <a:latin typeface="Arial" panose="020B0604020202020204" pitchFamily="34" charset="0"/>
                <a:ea typeface="楷体_GB2312" pitchFamily="1" charset="-122"/>
              </a:rPr>
              <a:t>（条款）</a:t>
            </a:r>
            <a:endParaRPr lang="zh-CN" altLang="en-US" sz="2000" b="1" dirty="0">
              <a:solidFill>
                <a:srgbClr val="336699"/>
              </a:solidFill>
              <a:latin typeface="Arial" panose="020B0604020202020204" pitchFamily="34" charset="0"/>
              <a:ea typeface="楷体_GB2312" pitchFamily="1" charset="-122"/>
            </a:endParaRPr>
          </a:p>
        </p:txBody>
      </p:sp>
      <p:sp>
        <p:nvSpPr>
          <p:cNvPr id="108559" name="文本框 108558"/>
          <p:cNvSpPr txBox="1"/>
          <p:nvPr/>
        </p:nvSpPr>
        <p:spPr>
          <a:xfrm>
            <a:off x="6858000" y="4800600"/>
            <a:ext cx="3429000" cy="1127760"/>
          </a:xfrm>
          <a:prstGeom prst="rect">
            <a:avLst/>
          </a:prstGeom>
          <a:noFill/>
          <a:ln w="9525">
            <a:noFill/>
          </a:ln>
        </p:spPr>
        <p:txBody>
          <a:bodyPr>
            <a:spAutoFit/>
          </a:bodyPr>
          <a:p>
            <a:pPr marL="342900" lvl="0" indent="-342900" algn="l">
              <a:spcBef>
                <a:spcPct val="20000"/>
              </a:spcBef>
              <a:buClr>
                <a:schemeClr val="tx2"/>
              </a:buClr>
              <a:buSzPct val="70000"/>
              <a:buFont typeface="Wingdings" panose="05000000000000000000" pitchFamily="2" charset="2"/>
              <a:buNone/>
            </a:pPr>
            <a:r>
              <a:rPr lang="zh-CN" altLang="en-US" sz="2000" b="1" dirty="0">
                <a:solidFill>
                  <a:srgbClr val="FF7C80"/>
                </a:solidFill>
                <a:latin typeface="Arial" panose="020B0604020202020204" pitchFamily="34" charset="0"/>
                <a:ea typeface="楷体_GB2312" pitchFamily="1" charset="-122"/>
              </a:rPr>
              <a:t>提供格式条款一方的义务；</a:t>
            </a:r>
            <a:endParaRPr lang="zh-CN" altLang="en-US" sz="2000" b="1" dirty="0">
              <a:solidFill>
                <a:srgbClr val="FF7C80"/>
              </a:solidFill>
              <a:latin typeface="Arial" panose="020B0604020202020204" pitchFamily="34" charset="0"/>
              <a:ea typeface="楷体_GB2312" pitchFamily="1" charset="-122"/>
            </a:endParaRPr>
          </a:p>
          <a:p>
            <a:pPr marL="342900" lvl="0" indent="-342900" algn="l">
              <a:spcBef>
                <a:spcPct val="20000"/>
              </a:spcBef>
              <a:buClr>
                <a:schemeClr val="tx2"/>
              </a:buClr>
              <a:buSzPct val="70000"/>
              <a:buFont typeface="Wingdings" panose="05000000000000000000" pitchFamily="2" charset="2"/>
              <a:buNone/>
            </a:pPr>
            <a:r>
              <a:rPr lang="zh-CN" altLang="en-US" sz="2000" b="1" dirty="0">
                <a:solidFill>
                  <a:srgbClr val="FF7C80"/>
                </a:solidFill>
                <a:latin typeface="Arial" panose="020B0604020202020204" pitchFamily="34" charset="0"/>
                <a:ea typeface="楷体_GB2312" pitchFamily="1" charset="-122"/>
              </a:rPr>
              <a:t>格式条款的无效</a:t>
            </a:r>
            <a:endParaRPr lang="zh-CN" altLang="en-US" sz="2000" b="1" dirty="0">
              <a:solidFill>
                <a:srgbClr val="FF7C80"/>
              </a:solidFill>
              <a:latin typeface="Arial" panose="020B0604020202020204" pitchFamily="34" charset="0"/>
              <a:ea typeface="楷体_GB2312" pitchFamily="1" charset="-122"/>
            </a:endParaRPr>
          </a:p>
          <a:p>
            <a:pPr marL="342900" lvl="0" indent="-342900" algn="l">
              <a:spcBef>
                <a:spcPct val="20000"/>
              </a:spcBef>
              <a:buClr>
                <a:schemeClr val="tx2"/>
              </a:buClr>
              <a:buSzPct val="70000"/>
              <a:buFont typeface="Wingdings" panose="05000000000000000000" pitchFamily="2" charset="2"/>
              <a:buNone/>
            </a:pPr>
            <a:r>
              <a:rPr lang="zh-CN" altLang="en-US" sz="2000" b="1" dirty="0">
                <a:solidFill>
                  <a:srgbClr val="FF7C80"/>
                </a:solidFill>
                <a:latin typeface="Arial" panose="020B0604020202020204" pitchFamily="34" charset="0"/>
                <a:ea typeface="楷体_GB2312" pitchFamily="1" charset="-122"/>
              </a:rPr>
              <a:t>格式条款的解释</a:t>
            </a:r>
            <a:endParaRPr lang="zh-CN" altLang="en-US" sz="2000" b="1" dirty="0">
              <a:solidFill>
                <a:srgbClr val="FF7C80"/>
              </a:solidFill>
              <a:latin typeface="Arial" panose="020B0604020202020204" pitchFamily="34" charset="0"/>
              <a:ea typeface="楷体_GB2312" pitchFamily="1" charset="-122"/>
            </a:endParaRPr>
          </a:p>
        </p:txBody>
      </p:sp>
      <p:sp>
        <p:nvSpPr>
          <p:cNvPr id="108560" name="文本框 108559"/>
          <p:cNvSpPr txBox="1"/>
          <p:nvPr/>
        </p:nvSpPr>
        <p:spPr>
          <a:xfrm>
            <a:off x="2362200" y="1371600"/>
            <a:ext cx="2590800" cy="1066800"/>
          </a:xfrm>
          <a:prstGeom prst="rect">
            <a:avLst/>
          </a:prstGeom>
          <a:noFill/>
          <a:ln w="9525">
            <a:noFill/>
          </a:ln>
        </p:spPr>
        <p:txBody>
          <a:bodyPr>
            <a:spAutoFit/>
          </a:bodyPr>
          <a:p>
            <a:pPr marL="342900" lvl="0" indent="-342900" algn="ctr">
              <a:spcBef>
                <a:spcPct val="20000"/>
              </a:spcBef>
              <a:buClr>
                <a:schemeClr val="tx2"/>
              </a:buClr>
              <a:buSzPct val="70000"/>
              <a:buFont typeface="Wingdings" panose="05000000000000000000" pitchFamily="2" charset="2"/>
              <a:buNone/>
            </a:pPr>
            <a:r>
              <a:rPr lang="zh-CN" altLang="en-US" sz="3200" b="1" dirty="0">
                <a:solidFill>
                  <a:srgbClr val="006600"/>
                </a:solidFill>
                <a:latin typeface="楷体_GB2312" pitchFamily="1" charset="-122"/>
                <a:ea typeface="楷体_GB2312" pitchFamily="1" charset="-122"/>
              </a:rPr>
              <a:t>合同订立的形式</a:t>
            </a:r>
            <a:endParaRPr lang="zh-CN" altLang="en-US" sz="3200" b="1" dirty="0">
              <a:latin typeface="楷体_GB2312" pitchFamily="1" charset="-122"/>
              <a:ea typeface="楷体_GB2312" pitchFamily="1" charset="-122"/>
            </a:endParaRPr>
          </a:p>
        </p:txBody>
      </p:sp>
      <p:sp>
        <p:nvSpPr>
          <p:cNvPr id="108561" name="文本框 108560"/>
          <p:cNvSpPr txBox="1"/>
          <p:nvPr/>
        </p:nvSpPr>
        <p:spPr>
          <a:xfrm>
            <a:off x="2895600" y="4495800"/>
            <a:ext cx="1828800" cy="579120"/>
          </a:xfrm>
          <a:prstGeom prst="rect">
            <a:avLst/>
          </a:prstGeom>
          <a:noFill/>
          <a:ln w="9525">
            <a:noFill/>
          </a:ln>
        </p:spPr>
        <p:txBody>
          <a:bodyPr>
            <a:spAutoFit/>
          </a:bodyPr>
          <a:p>
            <a:pPr marL="342900" lvl="0" indent="-342900" algn="ctr">
              <a:spcBef>
                <a:spcPct val="50000"/>
              </a:spcBef>
              <a:buClr>
                <a:schemeClr val="tx2"/>
              </a:buClr>
              <a:buSzPct val="70000"/>
              <a:buFont typeface="Wingdings" panose="05000000000000000000" pitchFamily="2" charset="2"/>
              <a:buNone/>
            </a:pPr>
            <a:r>
              <a:rPr lang="zh-CN" altLang="en-US" sz="3200" b="1" dirty="0">
                <a:solidFill>
                  <a:srgbClr val="006600"/>
                </a:solidFill>
                <a:latin typeface="楷体_GB2312" pitchFamily="1" charset="-122"/>
                <a:ea typeface="楷体_GB2312" pitchFamily="1" charset="-122"/>
              </a:rPr>
              <a:t>和内容</a:t>
            </a:r>
            <a:endParaRPr lang="zh-CN" altLang="en-US" sz="3200" b="1" dirty="0">
              <a:solidFill>
                <a:srgbClr val="006600"/>
              </a:solidFill>
              <a:latin typeface="楷体_GB2312" pitchFamily="1" charset="-122"/>
              <a:ea typeface="楷体_GB2312" pitchFamily="1" charset="-122"/>
            </a:endParaRPr>
          </a:p>
        </p:txBody>
      </p:sp>
      <p:sp>
        <p:nvSpPr>
          <p:cNvPr id="108564" name="圆角矩形 108563"/>
          <p:cNvSpPr/>
          <p:nvPr/>
        </p:nvSpPr>
        <p:spPr>
          <a:xfrm>
            <a:off x="5943600" y="381000"/>
            <a:ext cx="4876800" cy="2209800"/>
          </a:xfrm>
          <a:prstGeom prst="roundRect">
            <a:avLst>
              <a:gd name="adj" fmla="val 16667"/>
            </a:avLst>
          </a:prstGeom>
          <a:solidFill>
            <a:srgbClr val="FFFFB7"/>
          </a:solidFill>
          <a:ln w="9525">
            <a:noFill/>
          </a:ln>
        </p:spPr>
        <p:txBody>
          <a:bodyPr/>
          <a:p>
            <a:endParaRPr lang="zh-CN" altLang="en-US"/>
          </a:p>
        </p:txBody>
      </p:sp>
      <p:sp>
        <p:nvSpPr>
          <p:cNvPr id="108563" name="文本框 108562"/>
          <p:cNvSpPr txBox="1"/>
          <p:nvPr/>
        </p:nvSpPr>
        <p:spPr>
          <a:xfrm>
            <a:off x="5791200" y="457200"/>
            <a:ext cx="4876800" cy="2066290"/>
          </a:xfrm>
          <a:prstGeom prst="rect">
            <a:avLst/>
          </a:prstGeom>
          <a:noFill/>
          <a:ln w="9525">
            <a:noFill/>
          </a:ln>
        </p:spPr>
        <p:txBody>
          <a:bodyPr>
            <a:spAutoFit/>
          </a:bodyPr>
          <a:p>
            <a:pPr marL="342900" lvl="0" indent="-342900" algn="l">
              <a:spcBef>
                <a:spcPct val="20000"/>
              </a:spcBef>
              <a:buClr>
                <a:schemeClr val="tx2"/>
              </a:buClr>
              <a:buSzPct val="70000"/>
              <a:buFont typeface="Wingdings" panose="05000000000000000000" pitchFamily="2" charset="2"/>
              <a:buNone/>
            </a:pPr>
            <a:r>
              <a:rPr lang="zh-CN" altLang="en-US" b="1" dirty="0">
                <a:latin typeface="楷体_GB2312" pitchFamily="1" charset="-122"/>
                <a:ea typeface="楷体_GB2312" pitchFamily="1" charset="-122"/>
              </a:rPr>
              <a:t>　　第三十六条　法律、行政法规规定或者当事约定采用书面形式订立合同，当事人未采用书面形式但一方已经履行主要义务，对方接受的，该合同成立。</a:t>
            </a:r>
            <a:endParaRPr lang="zh-CN" altLang="en-US" b="1" dirty="0">
              <a:latin typeface="楷体_GB2312" pitchFamily="1" charset="-122"/>
              <a:ea typeface="楷体_GB2312" pitchFamily="1" charset="-122"/>
            </a:endParaRPr>
          </a:p>
          <a:p>
            <a:pPr marL="342900" lvl="0" indent="-342900" algn="ctr">
              <a:spcBef>
                <a:spcPct val="20000"/>
              </a:spcBef>
              <a:buClr>
                <a:schemeClr val="tx2"/>
              </a:buClr>
              <a:buSzPct val="70000"/>
              <a:buFont typeface="Wingdings" panose="05000000000000000000" pitchFamily="2" charset="2"/>
              <a:buNone/>
            </a:pPr>
            <a:r>
              <a:rPr lang="zh-CN" altLang="en-US" b="1" dirty="0">
                <a:latin typeface="楷体_GB2312" pitchFamily="1" charset="-122"/>
                <a:ea typeface="楷体_GB2312" pitchFamily="1" charset="-122"/>
              </a:rPr>
              <a:t>　　第三十七条　采用合同书形式订立合同，在签字或者盖章之前，当事人一方已经履行主要义务，对方接受的，该合同成立。</a:t>
            </a:r>
            <a:endParaRPr lang="zh-CN" altLang="en-US" b="1" dirty="0">
              <a:latin typeface="楷体_GB2312" pitchFamily="1" charset="-122"/>
              <a:ea typeface="楷体_GB2312"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blinds(horizontal)">
                                      <p:cBhvr>
                                        <p:cTn id="7" dur="1000"/>
                                        <p:tgtEl>
                                          <p:spTgt spid="1085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8549">
                                            <p:txEl>
                                              <p:charRg st="0" end="3"/>
                                            </p:txEl>
                                          </p:spTgt>
                                        </p:tgtEl>
                                        <p:attrNameLst>
                                          <p:attrName>style.visibility</p:attrName>
                                        </p:attrNameLst>
                                      </p:cBhvr>
                                      <p:to>
                                        <p:strVal val="visible"/>
                                      </p:to>
                                    </p:set>
                                    <p:animEffect transition="in" filter="box(in)">
                                      <p:cBhvr>
                                        <p:cTn id="12" dur="1000"/>
                                        <p:tgtEl>
                                          <p:spTgt spid="108549">
                                            <p:txEl>
                                              <p:charRg st="0"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8550">
                                            <p:txEl>
                                              <p:charRg st="0" end="3"/>
                                            </p:txEl>
                                          </p:spTgt>
                                        </p:tgtEl>
                                        <p:attrNameLst>
                                          <p:attrName>style.visibility</p:attrName>
                                        </p:attrNameLst>
                                      </p:cBhvr>
                                      <p:to>
                                        <p:strVal val="visible"/>
                                      </p:to>
                                    </p:set>
                                    <p:animEffect transition="in" filter="diamond(in)">
                                      <p:cBhvr>
                                        <p:cTn id="17" dur="1000"/>
                                        <p:tgtEl>
                                          <p:spTgt spid="108550">
                                            <p:txEl>
                                              <p:charRg st="0"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8564"/>
                                        </p:tgtEl>
                                        <p:attrNameLst>
                                          <p:attrName>style.visibility</p:attrName>
                                        </p:attrNameLst>
                                      </p:cBhvr>
                                      <p:to>
                                        <p:strVal val="visible"/>
                                      </p:to>
                                    </p:set>
                                    <p:animEffect transition="in" filter="blinds(horizontal)">
                                      <p:cBhvr>
                                        <p:cTn id="22" dur="500"/>
                                        <p:tgtEl>
                                          <p:spTgt spid="10856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8563">
                                            <p:txEl>
                                              <p:charRg st="0" end="69"/>
                                            </p:txEl>
                                          </p:spTgt>
                                        </p:tgtEl>
                                        <p:attrNameLst>
                                          <p:attrName>style.visibility</p:attrName>
                                        </p:attrNameLst>
                                      </p:cBhvr>
                                      <p:to>
                                        <p:strVal val="visible"/>
                                      </p:to>
                                    </p:set>
                                    <p:animEffect transition="in" filter="checkerboard(across)">
                                      <p:cBhvr>
                                        <p:cTn id="27" dur="500"/>
                                        <p:tgtEl>
                                          <p:spTgt spid="108563">
                                            <p:txEl>
                                              <p:charRg st="0" end="69"/>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108563">
                                            <p:txEl>
                                              <p:charRg st="69" end="126"/>
                                            </p:txEl>
                                          </p:spTgt>
                                        </p:tgtEl>
                                        <p:attrNameLst>
                                          <p:attrName>style.visibility</p:attrName>
                                        </p:attrNameLst>
                                      </p:cBhvr>
                                      <p:to>
                                        <p:strVal val="visible"/>
                                      </p:to>
                                    </p:set>
                                    <p:animEffect transition="in" filter="checkerboard(across)">
                                      <p:cBhvr>
                                        <p:cTn id="30" dur="500"/>
                                        <p:tgtEl>
                                          <p:spTgt spid="108563">
                                            <p:txEl>
                                              <p:charRg st="69" end="12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nodeType="clickEffect">
                                  <p:stCondLst>
                                    <p:cond delay="0"/>
                                  </p:stCondLst>
                                  <p:childTnLst>
                                    <p:animEffect transition="out" filter="blinds(horizontal)">
                                      <p:cBhvr>
                                        <p:cTn id="34" dur="500"/>
                                        <p:tgtEl>
                                          <p:spTgt spid="108563">
                                            <p:txEl>
                                              <p:charRg st="0" end="69"/>
                                            </p:txEl>
                                          </p:spTgt>
                                        </p:tgtEl>
                                      </p:cBhvr>
                                    </p:animEffect>
                                    <p:set>
                                      <p:cBhvr>
                                        <p:cTn id="35" dur="1" fill="hold">
                                          <p:stCondLst>
                                            <p:cond delay="499"/>
                                          </p:stCondLst>
                                        </p:cTn>
                                        <p:tgtEl>
                                          <p:spTgt spid="108563">
                                            <p:txEl>
                                              <p:charRg st="0" end="69"/>
                                            </p:txEl>
                                          </p:spTgt>
                                        </p:tgtEl>
                                        <p:attrNameLst>
                                          <p:attrName>style.visibility</p:attrName>
                                        </p:attrNameLst>
                                      </p:cBhvr>
                                      <p:to>
                                        <p:strVal val="hidden"/>
                                      </p:to>
                                    </p:set>
                                  </p:childTnLst>
                                </p:cTn>
                              </p:par>
                              <p:par>
                                <p:cTn id="36" presetID="3" presetClass="exit" presetSubtype="10" fill="hold" nodeType="withEffect">
                                  <p:stCondLst>
                                    <p:cond delay="0"/>
                                  </p:stCondLst>
                                  <p:childTnLst>
                                    <p:animEffect transition="out" filter="blinds(horizontal)">
                                      <p:cBhvr>
                                        <p:cTn id="37" dur="500"/>
                                        <p:tgtEl>
                                          <p:spTgt spid="108563">
                                            <p:txEl>
                                              <p:charRg st="69" end="126"/>
                                            </p:txEl>
                                          </p:spTgt>
                                        </p:tgtEl>
                                      </p:cBhvr>
                                    </p:animEffect>
                                    <p:set>
                                      <p:cBhvr>
                                        <p:cTn id="38" dur="1" fill="hold">
                                          <p:stCondLst>
                                            <p:cond delay="499"/>
                                          </p:stCondLst>
                                        </p:cTn>
                                        <p:tgtEl>
                                          <p:spTgt spid="108563">
                                            <p:txEl>
                                              <p:charRg st="69" end="126"/>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2" fill="hold" nodeType="clickEffect">
                                  <p:stCondLst>
                                    <p:cond delay="0"/>
                                  </p:stCondLst>
                                  <p:childTnLst>
                                    <p:anim calcmode="lin" valueType="num">
                                      <p:cBhvr additive="base">
                                        <p:cTn id="42" dur="500"/>
                                        <p:tgtEl>
                                          <p:spTgt spid="108564"/>
                                        </p:tgtEl>
                                        <p:attrNameLst>
                                          <p:attrName>ppt_x</p:attrName>
                                        </p:attrNameLst>
                                      </p:cBhvr>
                                      <p:tavLst>
                                        <p:tav tm="0">
                                          <p:val>
                                            <p:strVal val="ppt_x"/>
                                          </p:val>
                                        </p:tav>
                                        <p:tav tm="100000">
                                          <p:val>
                                            <p:strVal val="1+ppt_w/2"/>
                                          </p:val>
                                        </p:tav>
                                      </p:tavLst>
                                    </p:anim>
                                    <p:anim calcmode="lin" valueType="num">
                                      <p:cBhvr additive="base">
                                        <p:cTn id="43" dur="500"/>
                                        <p:tgtEl>
                                          <p:spTgt spid="108564"/>
                                        </p:tgtEl>
                                        <p:attrNameLst>
                                          <p:attrName>ppt_y</p:attrName>
                                        </p:attrNameLst>
                                      </p:cBhvr>
                                      <p:tavLst>
                                        <p:tav tm="0">
                                          <p:val>
                                            <p:strVal val="ppt_y"/>
                                          </p:val>
                                        </p:tav>
                                        <p:tav tm="100000">
                                          <p:val>
                                            <p:strVal val="ppt_y"/>
                                          </p:val>
                                        </p:tav>
                                      </p:tavLst>
                                    </p:anim>
                                    <p:set>
                                      <p:cBhvr>
                                        <p:cTn id="44" dur="1" fill="hold">
                                          <p:stCondLst>
                                            <p:cond delay="499"/>
                                          </p:stCondLst>
                                        </p:cTn>
                                        <p:tgtEl>
                                          <p:spTgt spid="10856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108551">
                                            <p:txEl>
                                              <p:charRg st="0" end="3"/>
                                            </p:txEl>
                                          </p:spTgt>
                                        </p:tgtEl>
                                        <p:attrNameLst>
                                          <p:attrName>style.visibility</p:attrName>
                                        </p:attrNameLst>
                                      </p:cBhvr>
                                      <p:to>
                                        <p:strVal val="visible"/>
                                      </p:to>
                                    </p:set>
                                    <p:animEffect transition="in" filter="diamond(in)">
                                      <p:cBhvr>
                                        <p:cTn id="49" dur="1000"/>
                                        <p:tgtEl>
                                          <p:spTgt spid="108551">
                                            <p:txEl>
                                              <p:charRg st="0"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108553"/>
                                        </p:tgtEl>
                                        <p:attrNameLst>
                                          <p:attrName>style.visibility</p:attrName>
                                        </p:attrNameLst>
                                      </p:cBhvr>
                                      <p:to>
                                        <p:strVal val="visible"/>
                                      </p:to>
                                    </p:set>
                                    <p:animEffect transition="in" filter="checkerboard(across)">
                                      <p:cBhvr>
                                        <p:cTn id="54" dur="1000"/>
                                        <p:tgtEl>
                                          <p:spTgt spid="108553"/>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08552">
                                            <p:txEl>
                                              <p:charRg st="0" end="6"/>
                                            </p:txEl>
                                          </p:spTgt>
                                        </p:tgtEl>
                                        <p:attrNameLst>
                                          <p:attrName>style.visibility</p:attrName>
                                        </p:attrNameLst>
                                      </p:cBhvr>
                                      <p:to>
                                        <p:strVal val="visible"/>
                                      </p:to>
                                    </p:set>
                                    <p:animEffect transition="in" filter="blinds(horizontal)">
                                      <p:cBhvr>
                                        <p:cTn id="59" dur="500"/>
                                        <p:tgtEl>
                                          <p:spTgt spid="108552">
                                            <p:txEl>
                                              <p:charRg st="0"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108554">
                                            <p:txEl>
                                              <p:charRg st="0" end="5"/>
                                            </p:txEl>
                                          </p:spTgt>
                                        </p:tgtEl>
                                        <p:attrNameLst>
                                          <p:attrName>style.visibility</p:attrName>
                                        </p:attrNameLst>
                                      </p:cBhvr>
                                      <p:to>
                                        <p:strVal val="visible"/>
                                      </p:to>
                                    </p:set>
                                    <p:animEffect transition="in" filter="checkerboard(across)">
                                      <p:cBhvr>
                                        <p:cTn id="64" dur="1000"/>
                                        <p:tgtEl>
                                          <p:spTgt spid="108554">
                                            <p:txEl>
                                              <p:charRg st="0"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nodeType="clickEffect">
                                  <p:stCondLst>
                                    <p:cond delay="0"/>
                                  </p:stCondLst>
                                  <p:childTnLst>
                                    <p:set>
                                      <p:cBhvr>
                                        <p:cTn id="68" dur="1" fill="hold">
                                          <p:stCondLst>
                                            <p:cond delay="0"/>
                                          </p:stCondLst>
                                        </p:cTn>
                                        <p:tgtEl>
                                          <p:spTgt spid="108555">
                                            <p:txEl>
                                              <p:charRg st="0" end="3"/>
                                            </p:txEl>
                                          </p:spTgt>
                                        </p:tgtEl>
                                        <p:attrNameLst>
                                          <p:attrName>style.visibility</p:attrName>
                                        </p:attrNameLst>
                                      </p:cBhvr>
                                      <p:to>
                                        <p:strVal val="visible"/>
                                      </p:to>
                                    </p:set>
                                    <p:animEffect transition="in" filter="checkerboard(across)">
                                      <p:cBhvr>
                                        <p:cTn id="69" dur="1000"/>
                                        <p:tgtEl>
                                          <p:spTgt spid="108555">
                                            <p:txEl>
                                              <p:charRg st="0"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108561">
                                            <p:txEl>
                                              <p:charRg st="0" end="4"/>
                                            </p:txEl>
                                          </p:spTgt>
                                        </p:tgtEl>
                                        <p:attrNameLst>
                                          <p:attrName>style.visibility</p:attrName>
                                        </p:attrNameLst>
                                      </p:cBhvr>
                                      <p:to>
                                        <p:strVal val="visible"/>
                                      </p:to>
                                    </p:set>
                                    <p:animEffect transition="in" filter="blinds(horizontal)">
                                      <p:cBhvr>
                                        <p:cTn id="74" dur="500"/>
                                        <p:tgtEl>
                                          <p:spTgt spid="108561">
                                            <p:txEl>
                                              <p:charRg st="0"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108556"/>
                                        </p:tgtEl>
                                        <p:attrNameLst>
                                          <p:attrName>style.visibility</p:attrName>
                                        </p:attrNameLst>
                                      </p:cBhvr>
                                      <p:to>
                                        <p:strVal val="visible"/>
                                      </p:to>
                                    </p:set>
                                    <p:animEffect transition="in" filter="wipe(up)">
                                      <p:cBhvr>
                                        <p:cTn id="79" dur="1000"/>
                                        <p:tgtEl>
                                          <p:spTgt spid="108556"/>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108557">
                                            <p:txEl>
                                              <p:charRg st="0" end="5"/>
                                            </p:txEl>
                                          </p:spTgt>
                                        </p:tgtEl>
                                        <p:attrNameLst>
                                          <p:attrName>style.visibility</p:attrName>
                                        </p:attrNameLst>
                                      </p:cBhvr>
                                      <p:to>
                                        <p:strVal val="visible"/>
                                      </p:to>
                                    </p:set>
                                    <p:animEffect transition="in" filter="blinds(horizontal)">
                                      <p:cBhvr>
                                        <p:cTn id="84" dur="1000"/>
                                        <p:tgtEl>
                                          <p:spTgt spid="108557">
                                            <p:txEl>
                                              <p:charRg st="0" end="5"/>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108558">
                                            <p:txEl>
                                              <p:charRg st="0" end="5"/>
                                            </p:txEl>
                                          </p:spTgt>
                                        </p:tgtEl>
                                        <p:attrNameLst>
                                          <p:attrName>style.visibility</p:attrName>
                                        </p:attrNameLst>
                                      </p:cBhvr>
                                      <p:to>
                                        <p:strVal val="visible"/>
                                      </p:to>
                                    </p:set>
                                    <p:animEffect transition="in" filter="blinds(horizontal)">
                                      <p:cBhvr>
                                        <p:cTn id="89" dur="1000"/>
                                        <p:tgtEl>
                                          <p:spTgt spid="108558">
                                            <p:txEl>
                                              <p:charRg st="0" end="5"/>
                                            </p:txEl>
                                          </p:spTgt>
                                        </p:tgtEl>
                                      </p:cBhvr>
                                    </p:animEffect>
                                  </p:childTnLst>
                                </p:cTn>
                              </p:par>
                              <p:par>
                                <p:cTn id="90" presetID="3" presetClass="entr" presetSubtype="10" fill="hold" nodeType="withEffect">
                                  <p:stCondLst>
                                    <p:cond delay="0"/>
                                  </p:stCondLst>
                                  <p:childTnLst>
                                    <p:set>
                                      <p:cBhvr>
                                        <p:cTn id="91" dur="1" fill="hold">
                                          <p:stCondLst>
                                            <p:cond delay="0"/>
                                          </p:stCondLst>
                                        </p:cTn>
                                        <p:tgtEl>
                                          <p:spTgt spid="108558">
                                            <p:txEl>
                                              <p:charRg st="5" end="10"/>
                                            </p:txEl>
                                          </p:spTgt>
                                        </p:tgtEl>
                                        <p:attrNameLst>
                                          <p:attrName>style.visibility</p:attrName>
                                        </p:attrNameLst>
                                      </p:cBhvr>
                                      <p:to>
                                        <p:strVal val="visible"/>
                                      </p:to>
                                    </p:set>
                                    <p:animEffect transition="in" filter="blinds(horizontal)">
                                      <p:cBhvr>
                                        <p:cTn id="92" dur="1000"/>
                                        <p:tgtEl>
                                          <p:spTgt spid="108558">
                                            <p:txEl>
                                              <p:charRg st="5" end="1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nodeType="clickEffect">
                                  <p:stCondLst>
                                    <p:cond delay="0"/>
                                  </p:stCondLst>
                                  <p:childTnLst>
                                    <p:set>
                                      <p:cBhvr>
                                        <p:cTn id="96" dur="1" fill="hold">
                                          <p:stCondLst>
                                            <p:cond delay="0"/>
                                          </p:stCondLst>
                                        </p:cTn>
                                        <p:tgtEl>
                                          <p:spTgt spid="108559">
                                            <p:txEl>
                                              <p:charRg st="0" end="13"/>
                                            </p:txEl>
                                          </p:spTgt>
                                        </p:tgtEl>
                                        <p:attrNameLst>
                                          <p:attrName>style.visibility</p:attrName>
                                        </p:attrNameLst>
                                      </p:cBhvr>
                                      <p:to>
                                        <p:strVal val="visible"/>
                                      </p:to>
                                    </p:set>
                                    <p:animEffect transition="in" filter="circle(in)">
                                      <p:cBhvr>
                                        <p:cTn id="97" dur="1000"/>
                                        <p:tgtEl>
                                          <p:spTgt spid="108559">
                                            <p:txEl>
                                              <p:charRg st="0" end="13"/>
                                            </p:txEl>
                                          </p:spTgt>
                                        </p:tgtEl>
                                      </p:cBhvr>
                                    </p:animEffect>
                                  </p:childTnLst>
                                </p:cTn>
                              </p:par>
                            </p:childTnLst>
                          </p:cTn>
                        </p:par>
                        <p:par>
                          <p:cTn id="98" fill="hold">
                            <p:stCondLst>
                              <p:cond delay="1000"/>
                            </p:stCondLst>
                            <p:childTnLst>
                              <p:par>
                                <p:cTn id="99" presetID="6" presetClass="entr" presetSubtype="16" fill="hold" nodeType="afterEffect">
                                  <p:stCondLst>
                                    <p:cond delay="0"/>
                                  </p:stCondLst>
                                  <p:childTnLst>
                                    <p:set>
                                      <p:cBhvr>
                                        <p:cTn id="100" dur="1" fill="hold">
                                          <p:stCondLst>
                                            <p:cond delay="0"/>
                                          </p:stCondLst>
                                        </p:cTn>
                                        <p:tgtEl>
                                          <p:spTgt spid="108559">
                                            <p:txEl>
                                              <p:charRg st="13" end="21"/>
                                            </p:txEl>
                                          </p:spTgt>
                                        </p:tgtEl>
                                        <p:attrNameLst>
                                          <p:attrName>style.visibility</p:attrName>
                                        </p:attrNameLst>
                                      </p:cBhvr>
                                      <p:to>
                                        <p:strVal val="visible"/>
                                      </p:to>
                                    </p:set>
                                    <p:animEffect transition="in" filter="circle(in)">
                                      <p:cBhvr>
                                        <p:cTn id="101" dur="1000"/>
                                        <p:tgtEl>
                                          <p:spTgt spid="108559">
                                            <p:txEl>
                                              <p:charRg st="13" end="21"/>
                                            </p:txEl>
                                          </p:spTgt>
                                        </p:tgtEl>
                                      </p:cBhvr>
                                    </p:animEffect>
                                  </p:childTnLst>
                                </p:cTn>
                              </p:par>
                            </p:childTnLst>
                          </p:cTn>
                        </p:par>
                        <p:par>
                          <p:cTn id="102" fill="hold">
                            <p:stCondLst>
                              <p:cond delay="2000"/>
                            </p:stCondLst>
                            <p:childTnLst>
                              <p:par>
                                <p:cTn id="103" presetID="6" presetClass="entr" presetSubtype="16" fill="hold" nodeType="afterEffect">
                                  <p:stCondLst>
                                    <p:cond delay="0"/>
                                  </p:stCondLst>
                                  <p:childTnLst>
                                    <p:set>
                                      <p:cBhvr>
                                        <p:cTn id="104" dur="1" fill="hold">
                                          <p:stCondLst>
                                            <p:cond delay="0"/>
                                          </p:stCondLst>
                                        </p:cTn>
                                        <p:tgtEl>
                                          <p:spTgt spid="108559">
                                            <p:txEl>
                                              <p:charRg st="21" end="29"/>
                                            </p:txEl>
                                          </p:spTgt>
                                        </p:tgtEl>
                                        <p:attrNameLst>
                                          <p:attrName>style.visibility</p:attrName>
                                        </p:attrNameLst>
                                      </p:cBhvr>
                                      <p:to>
                                        <p:strVal val="visible"/>
                                      </p:to>
                                    </p:set>
                                    <p:animEffect transition="in" filter="circle(in)">
                                      <p:cBhvr>
                                        <p:cTn id="105" dur="1000"/>
                                        <p:tgtEl>
                                          <p:spTgt spid="108559">
                                            <p:txEl>
                                              <p:charRg st="21" end="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文本占位符 94209"/>
          <p:cNvSpPr>
            <a:spLocks noGrp="1"/>
          </p:cNvSpPr>
          <p:nvPr>
            <p:ph type="body" idx="1"/>
          </p:nvPr>
        </p:nvSpPr>
        <p:spPr>
          <a:xfrm>
            <a:off x="1828800" y="228600"/>
            <a:ext cx="8305800" cy="6172200"/>
          </a:xfrm>
        </p:spPr>
        <p:txBody>
          <a:bodyPr/>
          <a:p>
            <a:r>
              <a:rPr lang="zh-CN" altLang="en-US" sz="3600" b="1" dirty="0">
                <a:solidFill>
                  <a:srgbClr val="CC3399"/>
                </a:solidFill>
                <a:ea typeface="华文行楷" panose="02010800040101010101" pitchFamily="2" charset="-122"/>
              </a:rPr>
              <a:t>案例：</a:t>
            </a:r>
            <a:endParaRPr lang="zh-CN" altLang="en-US" sz="3600" b="1" dirty="0">
              <a:solidFill>
                <a:srgbClr val="CC3399"/>
              </a:solidFill>
              <a:ea typeface="华文行楷" panose="02010800040101010101" pitchFamily="2" charset="-122"/>
            </a:endParaRPr>
          </a:p>
          <a:p>
            <a:r>
              <a:rPr lang="zh-CN" altLang="en-US" sz="2800" b="1" dirty="0">
                <a:solidFill>
                  <a:schemeClr val="hlink"/>
                </a:solidFill>
                <a:ea typeface="楷体_GB2312" pitchFamily="1" charset="-122"/>
              </a:rPr>
              <a:t>    </a:t>
            </a:r>
            <a:r>
              <a:rPr lang="zh-CN" altLang="en-US" sz="2800" b="1" dirty="0">
                <a:solidFill>
                  <a:schemeClr val="tx2"/>
                </a:solidFill>
                <a:ea typeface="楷体_GB2312" pitchFamily="1" charset="-122"/>
              </a:rPr>
              <a:t>甲制衣厂为生产高档毛衣向乙机械厂订购了一套机器设备。双方本应按照约定签订书面合同，但由于乙方说没关系，肯定能在</a:t>
            </a:r>
            <a:r>
              <a:rPr lang="en-US" altLang="zh-CN" sz="2800" b="1" dirty="0">
                <a:solidFill>
                  <a:schemeClr val="tx2"/>
                </a:solidFill>
                <a:ea typeface="楷体_GB2312" pitchFamily="1" charset="-122"/>
              </a:rPr>
              <a:t>2</a:t>
            </a:r>
            <a:r>
              <a:rPr lang="zh-CN" altLang="en-US" sz="2800" b="1" dirty="0">
                <a:solidFill>
                  <a:schemeClr val="tx2"/>
                </a:solidFill>
                <a:ea typeface="楷体_GB2312" pitchFamily="1" charset="-122"/>
              </a:rPr>
              <a:t>个月内送货上门，并安装调试至顺利生产，故双方未签订书面合同。</a:t>
            </a:r>
            <a:r>
              <a:rPr lang="en-US" altLang="zh-CN" sz="2800" b="1" dirty="0">
                <a:solidFill>
                  <a:schemeClr val="tx2"/>
                </a:solidFill>
                <a:ea typeface="楷体_GB2312" pitchFamily="1" charset="-122"/>
              </a:rPr>
              <a:t>2</a:t>
            </a:r>
            <a:r>
              <a:rPr lang="zh-CN" altLang="en-US" sz="2800" b="1" dirty="0">
                <a:solidFill>
                  <a:schemeClr val="tx2"/>
                </a:solidFill>
                <a:ea typeface="楷体_GB2312" pitchFamily="1" charset="-122"/>
              </a:rPr>
              <a:t>个月时，乙方准时将设备送到甲方，并进行了安装调试。在安装完毕之后的试生产过程中，机器出现故障。甲请乙的专业人员又进行了两次调试，但故障仍未排除，于是甲方以合同未采用双方约定的书面形式为由，要求认定合同不成立并退货。</a:t>
            </a:r>
            <a:endParaRPr lang="zh-CN" altLang="en-US" sz="2800" b="1" dirty="0">
              <a:solidFill>
                <a:schemeClr val="tx2"/>
              </a:solidFill>
              <a:ea typeface="楷体_GB2312" pitchFamily="1" charset="-122"/>
            </a:endParaRPr>
          </a:p>
          <a:p>
            <a:r>
              <a:rPr lang="zh-CN" altLang="en-US" sz="3200" b="1" dirty="0">
                <a:solidFill>
                  <a:srgbClr val="FF0066"/>
                </a:solidFill>
                <a:latin typeface="华文行楷" panose="02010800040101010101" pitchFamily="2" charset="-122"/>
                <a:ea typeface="华文行楷" panose="02010800040101010101" pitchFamily="2" charset="-122"/>
              </a:rPr>
              <a:t>？</a:t>
            </a:r>
            <a:r>
              <a:rPr lang="zh-CN" altLang="en-US" sz="2800" b="1" dirty="0">
                <a:solidFill>
                  <a:srgbClr val="FF0066"/>
                </a:solidFill>
                <a:latin typeface="华文行楷" panose="02010800040101010101" pitchFamily="2" charset="-122"/>
                <a:ea typeface="华文行楷" panose="02010800040101010101" pitchFamily="2" charset="-122"/>
              </a:rPr>
              <a:t>甲方的请求有无法律依据？此案应如何处理？</a:t>
            </a:r>
            <a:endParaRPr lang="zh-CN" altLang="en-US" sz="2800" b="1" dirty="0">
              <a:solidFill>
                <a:srgbClr val="FF0066"/>
              </a:solidFill>
              <a:latin typeface="华文行楷" panose="02010800040101010101" pitchFamily="2" charset="-122"/>
              <a:ea typeface="华文行楷" panose="02010800040101010101" pitchFamily="2" charset="-122"/>
            </a:endParaRPr>
          </a:p>
        </p:txBody>
      </p:sp>
      <p:pic>
        <p:nvPicPr>
          <p:cNvPr id="94211" name="图片 94210" descr="GKK8%KQ$]@3$)JG)C}L)NHA">
            <a:hlinkClick r:id="rId1" action="ppaction://hlinksldjump"/>
          </p:cNvPr>
          <p:cNvPicPr>
            <a:picLocks noChangeAspect="1"/>
          </p:cNvPicPr>
          <p:nvPr/>
        </p:nvPicPr>
        <p:blipFill>
          <a:blip r:embed="rId2"/>
          <a:stretch>
            <a:fillRect/>
          </a:stretch>
        </p:blipFill>
        <p:spPr>
          <a:xfrm>
            <a:off x="7391400" y="5791200"/>
            <a:ext cx="2819400" cy="5905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210">
                                            <p:txEl>
                                              <p:charRg st="203" end="225"/>
                                            </p:txEl>
                                          </p:spTgt>
                                        </p:tgtEl>
                                        <p:attrNameLst>
                                          <p:attrName>style.visibility</p:attrName>
                                        </p:attrNameLst>
                                      </p:cBhvr>
                                      <p:to>
                                        <p:strVal val="visible"/>
                                      </p:to>
                                    </p:set>
                                    <p:anim calcmode="lin" valueType="num">
                                      <p:cBhvr additive="base">
                                        <p:cTn id="7" dur="500" fill="hold"/>
                                        <p:tgtEl>
                                          <p:spTgt spid="94210">
                                            <p:txEl>
                                              <p:charRg st="203" end="22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0">
                                            <p:txEl>
                                              <p:charRg st="203" end="22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文本占位符 34817"/>
          <p:cNvSpPr>
            <a:spLocks noGrp="1"/>
          </p:cNvSpPr>
          <p:nvPr>
            <p:ph idx="1"/>
          </p:nvPr>
        </p:nvSpPr>
        <p:spPr>
          <a:xfrm>
            <a:off x="1774825" y="1052513"/>
            <a:ext cx="8229600" cy="4525963"/>
          </a:xfrm>
          <a:ln>
            <a:miter/>
          </a:ln>
        </p:spPr>
        <p:txBody>
          <a:bodyPr/>
          <a:p>
            <a:pPr fontAlgn="base"/>
            <a:r>
              <a:rPr lang="zh-CN" altLang="en-US" sz="2800" strike="noStrike" noProof="1" dirty="0"/>
              <a:t>合同成立的地点</a:t>
            </a:r>
            <a:endParaRPr lang="zh-CN" altLang="en-US" sz="2800" strike="noStrike" noProof="1" dirty="0"/>
          </a:p>
          <a:p>
            <a:pPr eaLnBrk="1" fontAlgn="base" hangingPunct="1">
              <a:buNone/>
            </a:pPr>
            <a:r>
              <a:rPr lang="zh-CN" altLang="en-US" sz="2800" strike="noStrike" noProof="1" dirty="0">
                <a:effectLst>
                  <a:outerShdw blurRad="38100" dist="38100" dir="2700000">
                    <a:srgbClr val="C0C0C0"/>
                  </a:outerShdw>
                </a:effectLst>
                <a:latin typeface="宋体" panose="02010600030101010101" pitchFamily="2" charset="-122"/>
              </a:rPr>
              <a:t>承诺生效的地点为合同成立的地点。</a:t>
            </a:r>
            <a:endParaRPr lang="zh-CN" altLang="en-US" sz="2800" strike="noStrike" noProof="1" dirty="0">
              <a:effectLst>
                <a:outerShdw blurRad="38100" dist="38100" dir="2700000">
                  <a:srgbClr val="C0C0C0"/>
                </a:outerShdw>
              </a:effectLst>
              <a:latin typeface="宋体" panose="02010600030101010101" pitchFamily="2" charset="-122"/>
            </a:endParaRPr>
          </a:p>
          <a:p>
            <a:pPr eaLnBrk="1" fontAlgn="base" hangingPunct="1">
              <a:buNone/>
            </a:pPr>
            <a:r>
              <a:rPr lang="zh-CN" altLang="en-US" sz="2800" strike="noStrike" noProof="1" dirty="0">
                <a:effectLst>
                  <a:outerShdw blurRad="38100" dist="38100" dir="2700000">
                    <a:srgbClr val="C0C0C0"/>
                  </a:outerShdw>
                </a:effectLst>
                <a:latin typeface="宋体" panose="02010600030101010101" pitchFamily="2" charset="-122"/>
              </a:rPr>
              <a:t>（</a:t>
            </a:r>
            <a:r>
              <a:rPr lang="en-US" altLang="x-none" sz="2800" strike="noStrike" noProof="1" dirty="0">
                <a:effectLst>
                  <a:outerShdw blurRad="38100" dist="38100" dir="2700000">
                    <a:srgbClr val="C0C0C0"/>
                  </a:outerShdw>
                </a:effectLst>
                <a:latin typeface="宋体" panose="02010600030101010101" pitchFamily="2" charset="-122"/>
              </a:rPr>
              <a:t>1</a:t>
            </a:r>
            <a:r>
              <a:rPr lang="zh-CN" altLang="en-US" sz="2800" strike="noStrike" noProof="1" dirty="0">
                <a:effectLst>
                  <a:outerShdw blurRad="38100" dist="38100" dir="2700000">
                    <a:srgbClr val="C0C0C0"/>
                  </a:outerShdw>
                </a:effectLst>
                <a:latin typeface="宋体" panose="02010600030101010101" pitchFamily="2" charset="-122"/>
              </a:rPr>
              <a:t>）以对话方式缔约</a:t>
            </a:r>
            <a:endParaRPr lang="zh-CN" altLang="en-US" sz="2800" strike="noStrike" noProof="1" dirty="0">
              <a:effectLst>
                <a:outerShdw blurRad="38100" dist="38100" dir="2700000">
                  <a:srgbClr val="C0C0C0"/>
                </a:outerShdw>
              </a:effectLst>
              <a:latin typeface="宋体" panose="02010600030101010101" pitchFamily="2" charset="-122"/>
            </a:endParaRPr>
          </a:p>
          <a:p>
            <a:pPr eaLnBrk="1" fontAlgn="base" hangingPunct="1">
              <a:buNone/>
            </a:pPr>
            <a:r>
              <a:rPr lang="zh-CN" altLang="en-US" sz="2800" strike="noStrike" noProof="1" dirty="0">
                <a:effectLst>
                  <a:outerShdw blurRad="38100" dist="38100" dir="2700000">
                    <a:srgbClr val="C0C0C0"/>
                  </a:outerShdw>
                </a:effectLst>
                <a:latin typeface="宋体" panose="02010600030101010101" pitchFamily="2" charset="-122"/>
              </a:rPr>
              <a:t>      </a:t>
            </a:r>
            <a:r>
              <a:rPr lang="zh-CN" altLang="en-US" sz="2800" strike="noStrike" noProof="1" dirty="0">
                <a:solidFill>
                  <a:srgbClr val="CC0000"/>
                </a:solidFill>
                <a:effectLst>
                  <a:outerShdw blurRad="38100" dist="38100" dir="2700000">
                    <a:srgbClr val="C0C0C0"/>
                  </a:outerShdw>
                </a:effectLst>
                <a:latin typeface="宋体" panose="02010600030101010101" pitchFamily="2" charset="-122"/>
              </a:rPr>
              <a:t>承诺生效的地点为</a:t>
            </a:r>
            <a:r>
              <a:rPr lang="zh-CN" altLang="en-US" sz="2800" strike="noStrike" noProof="1" dirty="0">
                <a:effectLst>
                  <a:outerShdw blurRad="38100" dist="38100" dir="2700000">
                    <a:srgbClr val="C0C0C0"/>
                  </a:outerShdw>
                </a:effectLst>
                <a:latin typeface="宋体" panose="02010600030101010101" pitchFamily="2" charset="-122"/>
              </a:rPr>
              <a:t>合同成立的地点。</a:t>
            </a:r>
            <a:endParaRPr lang="zh-CN" altLang="en-US" sz="2800" strike="noStrike" noProof="1" dirty="0">
              <a:effectLst>
                <a:outerShdw blurRad="38100" dist="38100" dir="2700000">
                  <a:srgbClr val="C0C0C0"/>
                </a:outerShdw>
              </a:effectLst>
              <a:latin typeface="宋体" panose="02010600030101010101" pitchFamily="2" charset="-122"/>
            </a:endParaRPr>
          </a:p>
          <a:p>
            <a:pPr eaLnBrk="1" fontAlgn="base" hangingPunct="1">
              <a:buNone/>
            </a:pPr>
            <a:r>
              <a:rPr lang="zh-CN" altLang="en-US" sz="2800" strike="noStrike" noProof="1" dirty="0">
                <a:effectLst>
                  <a:outerShdw blurRad="38100" dist="38100" dir="2700000">
                    <a:srgbClr val="C0C0C0"/>
                  </a:outerShdw>
                </a:effectLst>
                <a:latin typeface="宋体" panose="02010600030101010101" pitchFamily="2" charset="-122"/>
              </a:rPr>
              <a:t>（</a:t>
            </a:r>
            <a:r>
              <a:rPr lang="en-US" altLang="x-none" sz="2800" strike="noStrike" noProof="1" dirty="0">
                <a:effectLst>
                  <a:outerShdw blurRad="38100" dist="38100" dir="2700000">
                    <a:srgbClr val="C0C0C0"/>
                  </a:outerShdw>
                </a:effectLst>
                <a:latin typeface="宋体" panose="02010600030101010101" pitchFamily="2" charset="-122"/>
              </a:rPr>
              <a:t>2</a:t>
            </a:r>
            <a:r>
              <a:rPr lang="zh-CN" altLang="en-US" sz="2800" strike="noStrike" noProof="1" dirty="0">
                <a:effectLst>
                  <a:outerShdw blurRad="38100" dist="38100" dir="2700000">
                    <a:srgbClr val="C0C0C0"/>
                  </a:outerShdw>
                </a:effectLst>
                <a:latin typeface="宋体" panose="02010600030101010101" pitchFamily="2" charset="-122"/>
              </a:rPr>
              <a:t>）以非对话方式缔约</a:t>
            </a:r>
            <a:endParaRPr lang="zh-CN" altLang="en-US" sz="2800" strike="noStrike" noProof="1" dirty="0">
              <a:effectLst>
                <a:outerShdw blurRad="38100" dist="38100" dir="2700000">
                  <a:srgbClr val="C0C0C0"/>
                </a:outerShdw>
              </a:effectLst>
              <a:latin typeface="宋体" panose="02010600030101010101" pitchFamily="2" charset="-122"/>
            </a:endParaRPr>
          </a:p>
          <a:p>
            <a:pPr eaLnBrk="1" fontAlgn="base" hangingPunct="1">
              <a:buNone/>
            </a:pPr>
            <a:r>
              <a:rPr lang="zh-CN" altLang="en-US" sz="2800" strike="noStrike" noProof="1" dirty="0">
                <a:effectLst>
                  <a:outerShdw blurRad="38100" dist="38100" dir="2700000">
                    <a:srgbClr val="C0C0C0"/>
                  </a:outerShdw>
                </a:effectLst>
                <a:latin typeface="宋体" panose="02010600030101010101" pitchFamily="2" charset="-122"/>
              </a:rPr>
              <a:t>      即当事人采用合同书形式订立合同的，双方当事人</a:t>
            </a:r>
            <a:r>
              <a:rPr lang="zh-CN" altLang="en-US" sz="2800" strike="noStrike" noProof="1" dirty="0">
                <a:solidFill>
                  <a:srgbClr val="CC0000"/>
                </a:solidFill>
                <a:effectLst>
                  <a:outerShdw blurRad="38100" dist="38100" dir="2700000">
                    <a:srgbClr val="C0C0C0"/>
                  </a:outerShdw>
                </a:effectLst>
                <a:latin typeface="宋体" panose="02010600030101010101" pitchFamily="2" charset="-122"/>
              </a:rPr>
              <a:t>签字或盖章地点</a:t>
            </a:r>
            <a:r>
              <a:rPr lang="zh-CN" altLang="en-US" sz="2800" strike="noStrike" noProof="1" dirty="0">
                <a:effectLst>
                  <a:outerShdw blurRad="38100" dist="38100" dir="2700000">
                    <a:srgbClr val="C0C0C0"/>
                  </a:outerShdw>
                </a:effectLst>
                <a:latin typeface="宋体" panose="02010600030101010101" pitchFamily="2" charset="-122"/>
              </a:rPr>
              <a:t>为合同成立的地点；签字或盖章不在同一地点的，应以</a:t>
            </a:r>
            <a:r>
              <a:rPr lang="zh-CN" altLang="en-US" sz="2800" strike="noStrike" noProof="1" dirty="0">
                <a:solidFill>
                  <a:srgbClr val="CC0000"/>
                </a:solidFill>
                <a:effectLst>
                  <a:outerShdw blurRad="38100" dist="38100" dir="2700000">
                    <a:srgbClr val="C0C0C0"/>
                  </a:outerShdw>
                </a:effectLst>
                <a:latin typeface="宋体" panose="02010600030101010101" pitchFamily="2" charset="-122"/>
              </a:rPr>
              <a:t>最后签字或盖章的地点</a:t>
            </a:r>
            <a:r>
              <a:rPr lang="zh-CN" altLang="en-US" sz="2800" strike="noStrike" noProof="1" dirty="0">
                <a:effectLst>
                  <a:outerShdw blurRad="38100" dist="38100" dir="2700000">
                    <a:srgbClr val="C0C0C0"/>
                  </a:outerShdw>
                </a:effectLst>
                <a:latin typeface="宋体" panose="02010600030101010101" pitchFamily="2" charset="-122"/>
              </a:rPr>
              <a:t>为合同成立的地点。</a:t>
            </a:r>
            <a:endParaRPr lang="zh-CN" altLang="en-US" sz="2800" strike="noStrike" noProof="1" dirty="0">
              <a:effectLst>
                <a:outerShdw blurRad="38100" dist="38100" dir="2700000">
                  <a:srgbClr val="C0C0C0"/>
                </a:outerShdw>
              </a:effectLst>
              <a:latin typeface="宋体" panose="02010600030101010101" pitchFamily="2" charset="-122"/>
            </a:endParaRPr>
          </a:p>
          <a:p>
            <a:pPr fontAlgn="base"/>
            <a:endParaRPr lang="zh-CN" altLang="en-US" sz="2800" strike="noStrike" noProof="1" dirty="0">
              <a:effectLst>
                <a:outerShdw blurRad="38100" dist="38100" dir="2700000">
                  <a:srgbClr val="C0C0C0"/>
                </a:outerShdw>
              </a:effectLst>
              <a:latin typeface="宋体" panose="02010600030101010101" pitchFamily="2" charset="-122"/>
            </a:endParaRPr>
          </a:p>
          <a:p>
            <a:pPr fontAlgn="base"/>
            <a:endParaRPr lang="zh-CN" altLang="en-US" sz="2800" strike="noStrike" noProof="1" dirty="0">
              <a:effectLst>
                <a:outerShdw blurRad="38100" dist="38100" dir="2700000">
                  <a:srgbClr val="C0C0C0"/>
                </a:outerShdw>
              </a:effectLst>
              <a:latin typeface="宋体" panose="02010600030101010101" pitchFamily="2" charset="-122"/>
            </a:endParaRPr>
          </a:p>
        </p:txBody>
      </p:sp>
      <p:sp>
        <p:nvSpPr>
          <p:cNvPr id="39938" name="文本框 34818"/>
          <p:cNvSpPr txBox="1"/>
          <p:nvPr/>
        </p:nvSpPr>
        <p:spPr>
          <a:xfrm>
            <a:off x="1917700" y="331788"/>
            <a:ext cx="2809875" cy="579120"/>
          </a:xfrm>
          <a:prstGeom prst="rect">
            <a:avLst/>
          </a:prstGeom>
          <a:noFill/>
          <a:ln w="9525">
            <a:noFill/>
          </a:ln>
        </p:spPr>
        <p:txBody>
          <a:bodyPr anchor="t">
            <a:spAutoFit/>
          </a:bodyPr>
          <a:p>
            <a:pPr lvl="0" algn="l"/>
            <a:r>
              <a:rPr lang="en-US" altLang="x-none" sz="3200" dirty="0">
                <a:latin typeface="Arial" panose="020B0604020202020204" pitchFamily="34" charset="0"/>
                <a:ea typeface="宋体" panose="02010600030101010101" pitchFamily="2" charset="-122"/>
              </a:rPr>
              <a:t>2</a:t>
            </a:r>
            <a:r>
              <a:rPr lang="zh-CN" altLang="en-US" sz="3200" dirty="0">
                <a:latin typeface="Arial" panose="020B0604020202020204" pitchFamily="34" charset="0"/>
                <a:ea typeface="宋体" panose="02010600030101010101" pitchFamily="2" charset="-122"/>
              </a:rPr>
              <a:t>、合同订立</a:t>
            </a:r>
            <a:endParaRPr lang="zh-CN" altLang="en-US" sz="3200" dirty="0">
              <a:latin typeface="Arial" panose="020B0604020202020204" pitchFamily="34" charset="0"/>
              <a:ea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文本占位符 35841"/>
          <p:cNvSpPr>
            <a:spLocks noGrp="1"/>
          </p:cNvSpPr>
          <p:nvPr>
            <p:ph idx="1"/>
          </p:nvPr>
        </p:nvSpPr>
        <p:spPr>
          <a:ln>
            <a:miter/>
          </a:ln>
        </p:spPr>
        <p:txBody>
          <a:bodyPr/>
          <a:p>
            <a:pPr eaLnBrk="1" fontAlgn="base" hangingPunct="1">
              <a:buNone/>
            </a:pPr>
            <a:r>
              <a:rPr lang="zh-CN" altLang="en-US" strike="noStrike" noProof="1" dirty="0">
                <a:effectLst>
                  <a:outerShdw blurRad="38100" dist="38100" dir="2700000">
                    <a:srgbClr val="C0C0C0"/>
                  </a:outerShdw>
                </a:effectLst>
                <a:latin typeface="宋体" panose="02010600030101010101" pitchFamily="2" charset="-122"/>
              </a:rPr>
              <a:t>（</a:t>
            </a:r>
            <a:r>
              <a:rPr lang="en-US" altLang="x-none" strike="noStrike" noProof="1" dirty="0">
                <a:effectLst>
                  <a:outerShdw blurRad="38100" dist="38100" dir="2700000">
                    <a:srgbClr val="C0C0C0"/>
                  </a:outerShdw>
                </a:effectLst>
                <a:latin typeface="宋体" panose="02010600030101010101" pitchFamily="2" charset="-122"/>
              </a:rPr>
              <a:t>3</a:t>
            </a:r>
            <a:r>
              <a:rPr lang="zh-CN" altLang="en-US" strike="noStrike" noProof="1" dirty="0">
                <a:effectLst>
                  <a:outerShdw blurRad="38100" dist="38100" dir="2700000">
                    <a:srgbClr val="C0C0C0"/>
                  </a:outerShdw>
                </a:effectLst>
                <a:latin typeface="宋体" panose="02010600030101010101" pitchFamily="2" charset="-122"/>
              </a:rPr>
              <a:t>）采用数据电文形式订立合同</a:t>
            </a:r>
            <a:endParaRPr lang="zh-CN" altLang="en-US" strike="noStrike" noProof="1" dirty="0">
              <a:effectLst>
                <a:outerShdw blurRad="38100" dist="38100" dir="2700000">
                  <a:srgbClr val="C0C0C0"/>
                </a:outerShdw>
              </a:effectLst>
              <a:latin typeface="宋体" panose="02010600030101010101" pitchFamily="2" charset="-122"/>
            </a:endParaRPr>
          </a:p>
          <a:p>
            <a:pPr eaLnBrk="1" fontAlgn="base" hangingPunct="1">
              <a:buNone/>
            </a:pPr>
            <a:r>
              <a:rPr lang="zh-CN" altLang="en-US" strike="noStrike" noProof="1" dirty="0">
                <a:effectLst>
                  <a:outerShdw blurRad="38100" dist="38100" dir="2700000">
                    <a:srgbClr val="C0C0C0"/>
                  </a:outerShdw>
                </a:effectLst>
                <a:latin typeface="宋体" panose="02010600030101010101" pitchFamily="2" charset="-122"/>
              </a:rPr>
              <a:t>      </a:t>
            </a:r>
            <a:r>
              <a:rPr lang="zh-CN" altLang="en-US" strike="noStrike" noProof="1" dirty="0">
                <a:solidFill>
                  <a:srgbClr val="CC0000"/>
                </a:solidFill>
                <a:effectLst>
                  <a:outerShdw blurRad="38100" dist="38100" dir="2700000">
                    <a:srgbClr val="C0C0C0"/>
                  </a:outerShdw>
                </a:effectLst>
                <a:latin typeface="宋体" panose="02010600030101010101" pitchFamily="2" charset="-122"/>
              </a:rPr>
              <a:t>收件人的主营业地</a:t>
            </a:r>
            <a:r>
              <a:rPr lang="zh-CN" altLang="en-US" strike="noStrike" noProof="1" dirty="0">
                <a:effectLst>
                  <a:outerShdw blurRad="38100" dist="38100" dir="2700000">
                    <a:srgbClr val="C0C0C0"/>
                  </a:outerShdw>
                </a:effectLst>
                <a:latin typeface="宋体" panose="02010600030101010101" pitchFamily="2" charset="-122"/>
              </a:rPr>
              <a:t>为合同成立的地点；没有主营业地的，其</a:t>
            </a:r>
            <a:r>
              <a:rPr lang="zh-CN" altLang="en-US" strike="noStrike" noProof="1" dirty="0">
                <a:solidFill>
                  <a:srgbClr val="CC0000"/>
                </a:solidFill>
                <a:effectLst>
                  <a:outerShdw blurRad="38100" dist="38100" dir="2700000">
                    <a:srgbClr val="C0C0C0"/>
                  </a:outerShdw>
                </a:effectLst>
                <a:latin typeface="宋体" panose="02010600030101010101" pitchFamily="2" charset="-122"/>
              </a:rPr>
              <a:t>经常居住地</a:t>
            </a:r>
            <a:r>
              <a:rPr lang="zh-CN" altLang="en-US" strike="noStrike" noProof="1" dirty="0">
                <a:effectLst>
                  <a:outerShdw blurRad="38100" dist="38100" dir="2700000">
                    <a:srgbClr val="C0C0C0"/>
                  </a:outerShdw>
                </a:effectLst>
                <a:latin typeface="宋体" panose="02010600030101010101" pitchFamily="2" charset="-122"/>
              </a:rPr>
              <a:t>为合同成立的地点。 但当事人另有约定的，按照其约定。</a:t>
            </a:r>
            <a:endParaRPr lang="zh-CN" altLang="en-US" strike="noStrike" noProof="1" dirty="0">
              <a:effectLst>
                <a:outerShdw blurRad="38100" dist="38100" dir="2700000">
                  <a:srgbClr val="C0C0C0"/>
                </a:outerShdw>
              </a:effectLst>
              <a:latin typeface="宋体" panose="02010600030101010101" pitchFamily="2" charset="-122"/>
            </a:endParaRPr>
          </a:p>
          <a:p>
            <a:pPr fontAlgn="base"/>
            <a:endParaRPr lang="zh-CN" altLang="en-US" strike="noStrike" noProof="1" dirty="0">
              <a:effectLst>
                <a:outerShdw blurRad="38100" dist="38100" dir="2700000">
                  <a:srgbClr val="C0C0C0"/>
                </a:outerShdw>
              </a:effectLst>
              <a:latin typeface="宋体" panose="02010600030101010101" pitchFamily="2" charset="-122"/>
            </a:endParaRPr>
          </a:p>
        </p:txBody>
      </p:sp>
      <p:sp>
        <p:nvSpPr>
          <p:cNvPr id="40962" name="文本框 35842"/>
          <p:cNvSpPr txBox="1"/>
          <p:nvPr/>
        </p:nvSpPr>
        <p:spPr>
          <a:xfrm>
            <a:off x="1917700" y="331788"/>
            <a:ext cx="2809875" cy="579120"/>
          </a:xfrm>
          <a:prstGeom prst="rect">
            <a:avLst/>
          </a:prstGeom>
          <a:noFill/>
          <a:ln w="9525">
            <a:noFill/>
          </a:ln>
        </p:spPr>
        <p:txBody>
          <a:bodyPr anchor="t">
            <a:spAutoFit/>
          </a:bodyPr>
          <a:p>
            <a:pPr lvl="0" algn="l"/>
            <a:r>
              <a:rPr lang="en-US" altLang="x-none" sz="3200" dirty="0">
                <a:latin typeface="Arial" panose="020B0604020202020204" pitchFamily="34" charset="0"/>
                <a:ea typeface="宋体" panose="02010600030101010101" pitchFamily="2" charset="-122"/>
              </a:rPr>
              <a:t>2</a:t>
            </a:r>
            <a:r>
              <a:rPr lang="zh-CN" altLang="en-US" sz="3200" dirty="0">
                <a:latin typeface="Arial" panose="020B0604020202020204" pitchFamily="34" charset="0"/>
                <a:ea typeface="宋体" panose="02010600030101010101" pitchFamily="2" charset="-122"/>
              </a:rPr>
              <a:t>、合同订立</a:t>
            </a:r>
            <a:endParaRPr lang="zh-CN" altLang="en-US" sz="3200" dirty="0">
              <a:latin typeface="Arial" panose="020B0604020202020204" pitchFamily="3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n w="22225">
                  <a:solidFill>
                    <a:schemeClr val="accent2"/>
                  </a:solidFill>
                  <a:prstDash val="solid"/>
                </a:ln>
                <a:solidFill>
                  <a:schemeClr val="accent2">
                    <a:lumMod val="40000"/>
                    <a:lumOff val="60000"/>
                  </a:schemeClr>
                </a:solidFill>
                <a:effectLst/>
                <a:sym typeface="+mn-ea"/>
              </a:rPr>
              <a:t>公司日常运营</a:t>
            </a:r>
            <a:endParaRPr lang="zh-CN" altLang="en-US">
              <a:ln w="22225">
                <a:solidFill>
                  <a:schemeClr val="accent2"/>
                </a:solidFill>
                <a:prstDash val="solid"/>
              </a:ln>
              <a:solidFill>
                <a:schemeClr val="accent2">
                  <a:lumMod val="40000"/>
                  <a:lumOff val="60000"/>
                </a:schemeClr>
              </a:solidFill>
              <a:effectLst/>
              <a:sym typeface="+mn-ea"/>
            </a:endParaRPr>
          </a:p>
        </p:txBody>
      </p:sp>
      <p:sp>
        <p:nvSpPr>
          <p:cNvPr id="3" name="内容占位符 2"/>
          <p:cNvSpPr>
            <a:spLocks noGrp="1"/>
          </p:cNvSpPr>
          <p:nvPr>
            <p:ph idx="1"/>
          </p:nvPr>
        </p:nvSpPr>
        <p:spPr/>
        <p:txBody>
          <a:bodyPr/>
          <a:p>
            <a:endParaRPr lang="zh-CN" altLang="en-US"/>
          </a:p>
          <a:p>
            <a:r>
              <a:rPr lang="zh-CN" altLang="en-US"/>
              <a:t>租赁房屋</a:t>
            </a:r>
            <a:endParaRPr lang="zh-CN" altLang="en-US"/>
          </a:p>
          <a:p>
            <a:r>
              <a:rPr lang="zh-CN"/>
              <a:t>购买货物</a:t>
            </a:r>
            <a:endParaRPr lang="zh-CN"/>
          </a:p>
          <a:p>
            <a:r>
              <a:rPr lang="zh-CN"/>
              <a:t>找货代公司运输货物</a:t>
            </a:r>
            <a:r>
              <a:rPr lang="zh-CN" altLang="en-US"/>
              <a:t> </a:t>
            </a:r>
            <a:endParaRPr lang="zh-CN" altLang="en-US"/>
          </a:p>
          <a:p>
            <a:r>
              <a:rPr lang="zh-CN" altLang="en-US"/>
              <a:t>交供热费 </a:t>
            </a:r>
            <a:endParaRPr lang="zh-CN" altLang="en-US"/>
          </a:p>
        </p:txBody>
      </p:sp>
      <p:sp>
        <p:nvSpPr>
          <p:cNvPr id="4" name="文本框 3"/>
          <p:cNvSpPr txBox="1"/>
          <p:nvPr/>
        </p:nvSpPr>
        <p:spPr>
          <a:xfrm>
            <a:off x="7706360" y="2385695"/>
            <a:ext cx="3100070" cy="420370"/>
          </a:xfrm>
          <a:prstGeom prst="rect">
            <a:avLst/>
          </a:prstGeom>
          <a:noFill/>
        </p:spPr>
        <p:txBody>
          <a:bodyPr wrap="square" rtlCol="0">
            <a:spAutoFit/>
          </a:bodyPr>
          <a:p>
            <a:r>
              <a:rPr lang="zh-CN" altLang="en-US" sz="2160">
                <a:ln w="22225">
                  <a:solidFill>
                    <a:schemeClr val="accent2"/>
                  </a:solidFill>
                  <a:prstDash val="solid"/>
                </a:ln>
                <a:solidFill>
                  <a:schemeClr val="accent2">
                    <a:lumMod val="40000"/>
                    <a:lumOff val="60000"/>
                  </a:schemeClr>
                </a:solidFill>
                <a:effectLst/>
                <a:sym typeface="+mn-ea"/>
              </a:rPr>
              <a:t>租赁合同</a:t>
            </a:r>
            <a:endParaRPr lang="zh-CN" altLang="en-US" sz="2160">
              <a:ln w="22225">
                <a:solidFill>
                  <a:schemeClr val="accent2"/>
                </a:solidFill>
                <a:prstDash val="solid"/>
              </a:ln>
              <a:solidFill>
                <a:schemeClr val="accent2">
                  <a:lumMod val="40000"/>
                  <a:lumOff val="60000"/>
                </a:schemeClr>
              </a:solidFill>
              <a:effectLst/>
              <a:sym typeface="+mn-ea"/>
            </a:endParaRPr>
          </a:p>
        </p:txBody>
      </p:sp>
      <p:sp>
        <p:nvSpPr>
          <p:cNvPr id="6" name="文本框 5"/>
          <p:cNvSpPr txBox="1"/>
          <p:nvPr/>
        </p:nvSpPr>
        <p:spPr>
          <a:xfrm>
            <a:off x="7706360" y="2808605"/>
            <a:ext cx="3830320" cy="420370"/>
          </a:xfrm>
          <a:prstGeom prst="rect">
            <a:avLst/>
          </a:prstGeom>
          <a:noFill/>
        </p:spPr>
        <p:txBody>
          <a:bodyPr wrap="square" rtlCol="0">
            <a:spAutoFit/>
          </a:bodyPr>
          <a:p>
            <a:r>
              <a:rPr lang="zh-CN" altLang="en-US" sz="2160">
                <a:ln w="22225">
                  <a:solidFill>
                    <a:schemeClr val="accent2"/>
                  </a:solidFill>
                  <a:prstDash val="solid"/>
                </a:ln>
                <a:solidFill>
                  <a:schemeClr val="accent2">
                    <a:lumMod val="40000"/>
                    <a:lumOff val="60000"/>
                  </a:schemeClr>
                </a:solidFill>
                <a:effectLst/>
              </a:rPr>
              <a:t>买卖合同</a:t>
            </a:r>
            <a:endParaRPr lang="zh-CN" altLang="en-US" sz="2160">
              <a:ln w="22225">
                <a:solidFill>
                  <a:schemeClr val="accent2"/>
                </a:solidFill>
                <a:prstDash val="solid"/>
              </a:ln>
              <a:solidFill>
                <a:schemeClr val="accent2">
                  <a:lumMod val="40000"/>
                  <a:lumOff val="60000"/>
                </a:schemeClr>
              </a:solidFill>
              <a:effectLst/>
            </a:endParaRPr>
          </a:p>
        </p:txBody>
      </p:sp>
      <p:sp>
        <p:nvSpPr>
          <p:cNvPr id="8" name="文本框 7"/>
          <p:cNvSpPr txBox="1"/>
          <p:nvPr/>
        </p:nvSpPr>
        <p:spPr>
          <a:xfrm>
            <a:off x="5520055" y="3406775"/>
            <a:ext cx="3745992" cy="420370"/>
          </a:xfrm>
          <a:prstGeom prst="rect">
            <a:avLst/>
          </a:prstGeom>
          <a:noFill/>
        </p:spPr>
        <p:txBody>
          <a:bodyPr wrap="square" rtlCol="0">
            <a:spAutoFit/>
          </a:bodyPr>
          <a:p>
            <a:r>
              <a:rPr lang="zh-CN" sz="2160">
                <a:ln w="22225">
                  <a:solidFill>
                    <a:schemeClr val="accent2"/>
                  </a:solidFill>
                  <a:prstDash val="solid"/>
                </a:ln>
                <a:solidFill>
                  <a:schemeClr val="accent2">
                    <a:lumMod val="40000"/>
                    <a:lumOff val="60000"/>
                  </a:schemeClr>
                </a:solidFill>
                <a:effectLst/>
              </a:rPr>
              <a:t>运输合同</a:t>
            </a:r>
            <a:endParaRPr lang="zh-CN" sz="2160">
              <a:ln w="22225">
                <a:solidFill>
                  <a:schemeClr val="accent2"/>
                </a:solidFill>
                <a:prstDash val="solid"/>
              </a:ln>
              <a:solidFill>
                <a:schemeClr val="accent2">
                  <a:lumMod val="40000"/>
                  <a:lumOff val="60000"/>
                </a:schemeClr>
              </a:solidFill>
              <a:effectLst/>
            </a:endParaRPr>
          </a:p>
        </p:txBody>
      </p:sp>
      <p:sp>
        <p:nvSpPr>
          <p:cNvPr id="10" name="文本框 9"/>
          <p:cNvSpPr txBox="1"/>
          <p:nvPr/>
        </p:nvSpPr>
        <p:spPr>
          <a:xfrm>
            <a:off x="5520055" y="3827145"/>
            <a:ext cx="3745865" cy="422910"/>
          </a:xfrm>
          <a:prstGeom prst="rect">
            <a:avLst/>
          </a:prstGeom>
          <a:noFill/>
        </p:spPr>
        <p:txBody>
          <a:bodyPr wrap="square" rtlCol="0">
            <a:spAutoFit/>
          </a:bodyPr>
          <a:p>
            <a:r>
              <a:rPr lang="zh-CN" altLang="en-US" sz="2160">
                <a:ln w="22225">
                  <a:solidFill>
                    <a:schemeClr val="accent2"/>
                  </a:solidFill>
                  <a:prstDash val="solid"/>
                </a:ln>
                <a:solidFill>
                  <a:schemeClr val="accent2">
                    <a:lumMod val="40000"/>
                    <a:lumOff val="60000"/>
                  </a:schemeClr>
                </a:solidFill>
                <a:effectLst/>
              </a:rPr>
              <a:t>供用电、水、气、热力合同 </a:t>
            </a:r>
            <a:endParaRPr lang="zh-CN" altLang="en-US" sz="216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ox(in)">
                                      <p:cBhvr>
                                        <p:cTn id="13" dur="2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diamond(in)">
                                      <p:cBhvr>
                                        <p:cTn id="23"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ym typeface="+mn-ea"/>
              </a:rPr>
              <a:t>案例：双十一预售</a:t>
            </a:r>
            <a:r>
              <a:rPr lang="en-US" altLang="zh-CN">
                <a:sym typeface="+mn-ea"/>
              </a:rPr>
              <a:t>“</a:t>
            </a:r>
            <a:r>
              <a:rPr lang="zh-CN" altLang="en-US">
                <a:sym typeface="+mn-ea"/>
              </a:rPr>
              <a:t>定金</a:t>
            </a:r>
            <a:r>
              <a:rPr lang="en-US" altLang="zh-CN">
                <a:sym typeface="+mn-ea"/>
              </a:rPr>
              <a:t>”</a:t>
            </a:r>
            <a:r>
              <a:rPr lang="zh-CN" altLang="en-US">
                <a:sym typeface="+mn-ea"/>
              </a:rPr>
              <a:t>支付</a:t>
            </a:r>
            <a:br>
              <a:rPr lang="zh-CN" altLang="en-US"/>
            </a:br>
            <a:endParaRPr lang="zh-CN" altLang="en-US"/>
          </a:p>
        </p:txBody>
      </p:sp>
      <p:pic>
        <p:nvPicPr>
          <p:cNvPr id="6" name="内容占位符 5"/>
          <p:cNvPicPr>
            <a:picLocks noChangeAspect="1"/>
          </p:cNvPicPr>
          <p:nvPr>
            <p:ph idx="1"/>
          </p:nvPr>
        </p:nvPicPr>
        <p:blipFill>
          <a:blip r:embed="rId1"/>
          <a:stretch>
            <a:fillRect/>
          </a:stretch>
        </p:blipFill>
        <p:spPr>
          <a:xfrm>
            <a:off x="1694815" y="1253490"/>
            <a:ext cx="8221345" cy="43516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88900" y="2316480"/>
            <a:ext cx="12014200" cy="24333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Screenshot_2016-10-26-20-44-45-326_com.taobao.tao"/>
          <p:cNvPicPr>
            <a:picLocks noChangeAspect="1"/>
          </p:cNvPicPr>
          <p:nvPr/>
        </p:nvPicPr>
        <p:blipFill>
          <a:blip r:embed="rId1"/>
          <a:stretch>
            <a:fillRect/>
          </a:stretch>
        </p:blipFill>
        <p:spPr>
          <a:xfrm>
            <a:off x="4069715" y="-32385"/>
            <a:ext cx="4538345" cy="8068310"/>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7003</Words>
  <Application>WPS 演示</Application>
  <PresentationFormat>宽屏</PresentationFormat>
  <Paragraphs>571</Paragraphs>
  <Slides>54</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54</vt:i4>
      </vt:variant>
    </vt:vector>
  </HeadingPairs>
  <TitlesOfParts>
    <vt:vector size="72" baseType="lpstr">
      <vt:lpstr>Arial</vt:lpstr>
      <vt:lpstr>宋体</vt:lpstr>
      <vt:lpstr>Wingdings</vt:lpstr>
      <vt:lpstr>Calibri</vt:lpstr>
      <vt:lpstr>微软雅黑</vt:lpstr>
      <vt:lpstr>黑体</vt:lpstr>
      <vt:lpstr>Gulim</vt:lpstr>
      <vt:lpstr>좋은 귀염둥이빼로</vt:lpstr>
      <vt:lpstr>Arial Unicode MS</vt:lpstr>
      <vt:lpstr>Calibri Light</vt:lpstr>
      <vt:lpstr>楷体_GB2312</vt:lpstr>
      <vt:lpstr>Times New Roman</vt:lpstr>
      <vt:lpstr>华文行楷</vt:lpstr>
      <vt:lpstr>隶书</vt:lpstr>
      <vt:lpstr>华文新魏</vt:lpstr>
      <vt:lpstr>Malgun Gothic</vt:lpstr>
      <vt:lpstr>新宋体</vt:lpstr>
      <vt:lpstr>Office 主题</vt:lpstr>
      <vt:lpstr>PowerPoint 演示文稿</vt:lpstr>
      <vt:lpstr>学习目标</vt:lpstr>
      <vt:lpstr>PowerPoint 演示文稿</vt:lpstr>
      <vt:lpstr>PowerPoint 演示文稿</vt:lpstr>
      <vt:lpstr>小明同学的一天</vt:lpstr>
      <vt:lpstr>公司日常运营</vt:lpstr>
      <vt:lpstr>案例：双十一预售“定金”支付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2.1合同的形式</vt:lpstr>
      <vt:lpstr>PowerPoint 演示文稿</vt:lpstr>
      <vt:lpstr>PowerPoint 演示文稿</vt:lpstr>
      <vt:lpstr>PowerPoint 演示文稿</vt:lpstr>
      <vt:lpstr>PowerPoint 演示文稿</vt:lpstr>
      <vt:lpstr>2.2合同内容（一般合同条款）</vt:lpstr>
      <vt:lpstr>2.2合同内容（格式条款）</vt:lpstr>
      <vt:lpstr>PowerPoint 演示文稿</vt:lpstr>
      <vt:lpstr>PowerPoint 演示文稿</vt:lpstr>
      <vt:lpstr>PowerPoint 演示文稿</vt:lpstr>
      <vt:lpstr>PowerPoint 演示文稿</vt:lpstr>
      <vt:lpstr>PowerPoint 演示文稿</vt:lpstr>
      <vt:lpstr>让“红杏”见证你们从友情到爱情</vt:lpstr>
      <vt:lpstr>2.3订立的过程</vt:lpstr>
      <vt:lpstr>PowerPoint 演示文稿</vt:lpstr>
      <vt:lpstr>PowerPoint 演示文稿</vt:lpstr>
      <vt:lpstr>概念区别</vt:lpstr>
      <vt:lpstr>要约邀请</vt:lpstr>
      <vt:lpstr>PowerPoint 演示文稿</vt:lpstr>
      <vt:lpstr>PowerPoint 演示文稿</vt:lpstr>
      <vt:lpstr>PowerPoint 演示文稿</vt:lpstr>
      <vt:lpstr>PowerPoint 演示文稿</vt:lpstr>
      <vt:lpstr>PowerPoint 演示文稿</vt:lpstr>
      <vt:lpstr>PowerPoint 演示文稿</vt:lpstr>
      <vt:lpstr>2.4 合同成立的时间和地点</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Gaoyang</dc:creator>
  <cp:lastModifiedBy>   无名</cp:lastModifiedBy>
  <cp:revision>107</cp:revision>
  <dcterms:created xsi:type="dcterms:W3CDTF">2015-05-05T08:02:00Z</dcterms:created>
  <dcterms:modified xsi:type="dcterms:W3CDTF">2018-04-24T12:09:20Z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