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2" r:id="rId3"/>
  </p:sldMasterIdLst>
  <p:sldIdLst>
    <p:sldId id="257" r:id="rId4"/>
    <p:sldId id="258" r:id="rId5"/>
    <p:sldId id="259" r:id="rId6"/>
    <p:sldId id="406" r:id="rId7"/>
    <p:sldId id="407" r:id="rId8"/>
    <p:sldId id="408" r:id="rId9"/>
    <p:sldId id="409" r:id="rId10"/>
    <p:sldId id="410" r:id="rId11"/>
    <p:sldId id="411" r:id="rId12"/>
    <p:sldId id="412" r:id="rId13"/>
    <p:sldId id="413" r:id="rId14"/>
    <p:sldId id="414" r:id="rId15"/>
    <p:sldId id="415" r:id="rId16"/>
    <p:sldId id="473" r:id="rId17"/>
    <p:sldId id="416" r:id="rId18"/>
    <p:sldId id="417" r:id="rId19"/>
    <p:sldId id="418" r:id="rId20"/>
    <p:sldId id="419" r:id="rId21"/>
    <p:sldId id="420" r:id="rId22"/>
    <p:sldId id="421" r:id="rId23"/>
    <p:sldId id="422" r:id="rId24"/>
    <p:sldId id="423" r:id="rId25"/>
    <p:sldId id="424" r:id="rId26"/>
    <p:sldId id="425" r:id="rId27"/>
    <p:sldId id="426" r:id="rId28"/>
    <p:sldId id="427" r:id="rId29"/>
    <p:sldId id="428" r:id="rId30"/>
    <p:sldId id="429" r:id="rId31"/>
    <p:sldId id="430" r:id="rId32"/>
    <p:sldId id="431" r:id="rId33"/>
    <p:sldId id="432" r:id="rId34"/>
    <p:sldId id="433" r:id="rId35"/>
    <p:sldId id="434" r:id="rId36"/>
    <p:sldId id="435" r:id="rId37"/>
    <p:sldId id="436" r:id="rId38"/>
    <p:sldId id="437" r:id="rId39"/>
    <p:sldId id="438" r:id="rId40"/>
    <p:sldId id="439" r:id="rId41"/>
    <p:sldId id="440" r:id="rId42"/>
    <p:sldId id="475" r:id="rId43"/>
    <p:sldId id="470" r:id="rId44"/>
    <p:sldId id="471" r:id="rId45"/>
    <p:sldId id="404" r:id="rId46"/>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9" Type="http://schemas.openxmlformats.org/officeDocument/2006/relationships/tableStyles" Target="tableStyles.xml"/><Relationship Id="rId48" Type="http://schemas.openxmlformats.org/officeDocument/2006/relationships/viewProps" Target="viewProps.xml"/><Relationship Id="rId47" Type="http://schemas.openxmlformats.org/officeDocument/2006/relationships/presProps" Target="presProps.xml"/><Relationship Id="rId46" Type="http://schemas.openxmlformats.org/officeDocument/2006/relationships/slide" Target="slides/slide43.xml"/><Relationship Id="rId45" Type="http://schemas.openxmlformats.org/officeDocument/2006/relationships/slide" Target="slides/slide42.xml"/><Relationship Id="rId44" Type="http://schemas.openxmlformats.org/officeDocument/2006/relationships/slide" Target="slides/slide41.xml"/><Relationship Id="rId43" Type="http://schemas.openxmlformats.org/officeDocument/2006/relationships/slide" Target="slides/slide40.xml"/><Relationship Id="rId42" Type="http://schemas.openxmlformats.org/officeDocument/2006/relationships/slide" Target="slides/slide39.xml"/><Relationship Id="rId41" Type="http://schemas.openxmlformats.org/officeDocument/2006/relationships/slide" Target="slides/slide38.xml"/><Relationship Id="rId40" Type="http://schemas.openxmlformats.org/officeDocument/2006/relationships/slide" Target="slides/slide37.xml"/><Relationship Id="rId4" Type="http://schemas.openxmlformats.org/officeDocument/2006/relationships/slide" Target="slides/slide1.xml"/><Relationship Id="rId39" Type="http://schemas.openxmlformats.org/officeDocument/2006/relationships/slide" Target="slides/slide36.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Master" Target="slideMasters/slideMaster2.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609600" y="325438"/>
            <a:ext cx="10972800" cy="5800725"/>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3" name="日期占位符 2"/>
          <p:cNvSpPr>
            <a:spLocks noGrp="1"/>
          </p:cNvSpPr>
          <p:nvPr>
            <p:ph type="dt" sz="half" idx="10"/>
          </p:nvPr>
        </p:nvSpPr>
        <p:spPr/>
        <p:txBody>
          <a:bodyPr/>
          <a:p>
            <a:pPr lvl="0" fontAlgn="base"/>
            <a:endParaRPr lang="zh-CN" altLang="en-US" strike="noStrike" noProof="1" dirty="0"/>
          </a:p>
        </p:txBody>
      </p:sp>
      <p:sp>
        <p:nvSpPr>
          <p:cNvPr id="4" name="页脚占位符 3"/>
          <p:cNvSpPr>
            <a:spLocks noGrp="1"/>
          </p:cNvSpPr>
          <p:nvPr>
            <p:ph type="ftr" sz="quarter" idx="11"/>
          </p:nvPr>
        </p:nvSpPr>
        <p:spPr/>
        <p:txBody>
          <a:bodyPr/>
          <a:p>
            <a:pPr lvl="0" fontAlgn="base"/>
            <a:endParaRPr lang="zh-CN" altLang="en-US" strike="noStrike" noProof="1" dirty="0"/>
          </a:p>
        </p:txBody>
      </p:sp>
      <p:sp>
        <p:nvSpPr>
          <p:cNvPr id="5" name="灯片编号占位符 4"/>
          <p:cNvSpPr>
            <a:spLocks noGrp="1"/>
          </p:cNvSpPr>
          <p:nvPr>
            <p:ph type="sldNum" sz="quarter" idx="12"/>
          </p:nvPr>
        </p:nvSpPr>
        <p:spPr/>
        <p:txBody>
          <a:bodyPr/>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ea"/>
              </a:rPr>
            </a:fld>
            <a:endParaRPr lang="zh-CN" altLang="en-US" strike="noStrike" noProof="1" dirty="0"/>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1186774" y="1778438"/>
            <a:ext cx="4873574" cy="823912"/>
          </a:xfrm>
        </p:spPr>
        <p:txBody>
          <a:bodyPr anchor="ctr" anchorCtr="0"/>
          <a:lstStyle>
            <a:lvl1pPr marL="0" indent="0">
              <a:buNone/>
              <a:defRPr sz="2800"/>
            </a:lvl1pPr>
            <a:lvl2pPr marL="457200" indent="0">
              <a:buNone/>
              <a:defRPr sz="2400"/>
            </a:lvl2pPr>
            <a:lvl3pPr marL="914400" indent="0">
              <a:buNone/>
              <a:defRPr sz="2000"/>
            </a:lvl3pPr>
            <a:lvl4pPr marL="1371600" indent="0">
              <a:buNone/>
              <a:defRPr sz="1800"/>
            </a:lvl4pPr>
            <a:lvl5pPr marL="1828800" indent="0">
              <a:buNone/>
              <a:defRPr sz="1800"/>
            </a:lvl5pPr>
            <a:lvl6pPr marL="2286000" indent="0">
              <a:buNone/>
              <a:defRPr sz="1800"/>
            </a:lvl6pPr>
            <a:lvl7pPr marL="2743200" indent="0">
              <a:buNone/>
              <a:defRPr sz="1800"/>
            </a:lvl7pPr>
            <a:lvl8pPr marL="3200400" indent="0">
              <a:buNone/>
              <a:defRPr sz="1800"/>
            </a:lvl8pPr>
            <a:lvl9pPr marL="3657600" indent="0">
              <a:buNone/>
              <a:defRPr sz="1800"/>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1186774" y="2665379"/>
            <a:ext cx="4873574"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256938" y="1778438"/>
            <a:ext cx="4897576" cy="823912"/>
          </a:xfrm>
        </p:spPr>
        <p:txBody>
          <a:bodyPr anchor="ctr" anchorCtr="0"/>
          <a:lstStyle>
            <a:lvl1pPr marL="0" indent="0">
              <a:buNone/>
              <a:defRPr sz="2800"/>
            </a:lvl1pPr>
            <a:lvl2pPr marL="457200" indent="0">
              <a:buNone/>
              <a:defRPr sz="2400"/>
            </a:lvl2pPr>
            <a:lvl3pPr marL="914400" indent="0">
              <a:buNone/>
              <a:defRPr sz="2000"/>
            </a:lvl3pPr>
            <a:lvl4pPr marL="1371600" indent="0">
              <a:buNone/>
              <a:defRPr sz="1800"/>
            </a:lvl4pPr>
            <a:lvl5pPr marL="1828800" indent="0">
              <a:buNone/>
              <a:defRPr sz="1800"/>
            </a:lvl5pPr>
            <a:lvl6pPr marL="2286000" indent="0">
              <a:buNone/>
              <a:defRPr sz="1800"/>
            </a:lvl6pPr>
            <a:lvl7pPr marL="2743200" indent="0">
              <a:buNone/>
              <a:defRPr sz="1800"/>
            </a:lvl7pPr>
            <a:lvl8pPr marL="3200400" indent="0">
              <a:buNone/>
              <a:defRPr sz="1800"/>
            </a:lvl8pPr>
            <a:lvl9pPr marL="3657600" indent="0">
              <a:buNone/>
              <a:defRPr sz="1800"/>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256938" y="2665379"/>
            <a:ext cx="4897576"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4165349"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457201"/>
            <a:ext cx="6172200" cy="54038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4165349" cy="3811588"/>
          </a:xfrm>
        </p:spPr>
        <p:txBody>
          <a:bodyPr/>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838200" y="365125"/>
            <a:ext cx="10515600" cy="58118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3" name="日期占位符 2"/>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2.xml"/><Relationship Id="rId8" Type="http://schemas.openxmlformats.org/officeDocument/2006/relationships/slideLayout" Target="../slideLayouts/slideLayout21.xml"/><Relationship Id="rId7" Type="http://schemas.openxmlformats.org/officeDocument/2006/relationships/slideLayout" Target="../slideLayouts/slideLayout20.xml"/><Relationship Id="rId6" Type="http://schemas.openxmlformats.org/officeDocument/2006/relationships/slideLayout" Target="../slideLayouts/slideLayout19.xml"/><Relationship Id="rId5" Type="http://schemas.openxmlformats.org/officeDocument/2006/relationships/slideLayout" Target="../slideLayouts/slideLayout18.xml"/><Relationship Id="rId4" Type="http://schemas.openxmlformats.org/officeDocument/2006/relationships/slideLayout" Target="../slideLayouts/slideLayout17.xml"/><Relationship Id="rId3" Type="http://schemas.openxmlformats.org/officeDocument/2006/relationships/slideLayout" Target="../slideLayouts/slideLayout16.xml"/><Relationship Id="rId2" Type="http://schemas.openxmlformats.org/officeDocument/2006/relationships/slideLayout" Target="../slideLayouts/slideLayout15.xml"/><Relationship Id="rId11" Type="http://schemas.openxmlformats.org/officeDocument/2006/relationships/theme" Target="../theme/theme2.xml"/><Relationship Id="rId10" Type="http://schemas.openxmlformats.org/officeDocument/2006/relationships/slideLayout" Target="../slideLayouts/slideLayout23.xml"/><Relationship Id="rId1"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no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F288E0-7875-42C4-84C8-98DBBD3BF4D2}"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9BB5D0-35E4-459D-AEF3-FE4D7C45CC19}"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hemeOverride" Target="../theme/themeOverride1.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7.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8.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9.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1.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2.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3.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4.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5.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6.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7.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8.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9.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0.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1.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2.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3.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4.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5.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3.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6.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7.xml"/></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8.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9.xml"/></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30.xml"/></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31.xml"/></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32.xml"/></Relationships>
</file>

<file path=ppt/slides/_rels/slide3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33.xml"/></Relationships>
</file>

<file path=ppt/slides/_rels/slide3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4.xml"/></Relationships>
</file>

<file path=ppt/slides/_rels/slide3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35.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hemeOverride" Target="../theme/themeOverride4.xml"/><Relationship Id="rId1" Type="http://schemas.openxmlformats.org/officeDocument/2006/relationships/tags" Target="../tags/tag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3.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4.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5.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3" name="文本框 1"/>
          <p:cNvSpPr/>
          <p:nvPr/>
        </p:nvSpPr>
        <p:spPr>
          <a:xfrm>
            <a:off x="1006475" y="516573"/>
            <a:ext cx="10086975" cy="1985010"/>
          </a:xfrm>
          <a:prstGeom prst="rect">
            <a:avLst/>
          </a:prstGeom>
          <a:noFill/>
          <a:ln w="9525">
            <a:noFill/>
          </a:ln>
        </p:spPr>
        <p:txBody>
          <a:bodyPr wrap="none" anchor="t">
            <a:spAutoFit/>
          </a:bodyPr>
          <a:p>
            <a:pPr lvl="0" algn="l"/>
            <a:r>
              <a:rPr lang="zh-CN" altLang="en-US" sz="6000" b="1" dirty="0">
                <a:solidFill>
                  <a:srgbClr val="2E2E2E"/>
                </a:solidFill>
                <a:latin typeface="Calibri" panose="020F0502020204030204" charset="0"/>
                <a:ea typeface="微软雅黑" panose="020B0503020204020204" charset="-122"/>
                <a:sym typeface="Calibri" panose="020F0502020204030204" charset="0"/>
              </a:rPr>
              <a:t>3.创建企业----创业不易，企业</a:t>
            </a:r>
            <a:endParaRPr lang="zh-CN" altLang="en-US" sz="6000" b="1" dirty="0">
              <a:solidFill>
                <a:srgbClr val="2E2E2E"/>
              </a:solidFill>
              <a:latin typeface="Calibri" panose="020F0502020204030204" charset="0"/>
              <a:ea typeface="微软雅黑" panose="020B0503020204020204" charset="-122"/>
              <a:sym typeface="Calibri" panose="020F0502020204030204" charset="0"/>
            </a:endParaRPr>
          </a:p>
          <a:p>
            <a:pPr lvl="0" algn="l"/>
            <a:r>
              <a:rPr lang="zh-CN" altLang="en-US" sz="6000" b="1" dirty="0">
                <a:solidFill>
                  <a:srgbClr val="2E2E2E"/>
                </a:solidFill>
                <a:latin typeface="Calibri" panose="020F0502020204030204" charset="0"/>
                <a:ea typeface="微软雅黑" panose="020B0503020204020204" charset="-122"/>
                <a:sym typeface="Calibri" panose="020F0502020204030204" charset="0"/>
              </a:rPr>
              <a:t>类型选择与公司基本建设</a:t>
            </a:r>
            <a:endParaRPr lang="zh-CN" altLang="en-US" sz="6000" b="1" dirty="0">
              <a:solidFill>
                <a:srgbClr val="2E2E2E"/>
              </a:solidFill>
              <a:latin typeface="Calibri" panose="020F0502020204030204" charset="0"/>
              <a:ea typeface="微软雅黑" panose="020B0503020204020204" charset="-122"/>
              <a:sym typeface="Calibri" panose="020F0502020204030204" charset="0"/>
            </a:endParaRPr>
          </a:p>
        </p:txBody>
      </p:sp>
      <p:sp>
        <p:nvSpPr>
          <p:cNvPr id="3075" name="文本框 2"/>
          <p:cNvSpPr/>
          <p:nvPr/>
        </p:nvSpPr>
        <p:spPr>
          <a:xfrm>
            <a:off x="3561080" y="2760980"/>
            <a:ext cx="6598920" cy="874395"/>
          </a:xfrm>
          <a:prstGeom prst="rect">
            <a:avLst/>
          </a:prstGeom>
          <a:noFill/>
          <a:ln w="9525">
            <a:noFill/>
          </a:ln>
        </p:spPr>
        <p:txBody>
          <a:bodyPr wrap="square" anchor="t">
            <a:spAutoFit/>
          </a:bodyPr>
          <a:p>
            <a:pPr lvl="0"/>
            <a:r>
              <a:rPr lang="zh-CN" altLang="en-US" sz="4800" b="1" dirty="0">
                <a:solidFill>
                  <a:srgbClr val="FFD03B"/>
                </a:solidFill>
                <a:latin typeface="微软雅黑" panose="020B0503020204020204" charset="-122"/>
                <a:ea typeface="宋体" panose="02010600030101010101" pitchFamily="2" charset="-122"/>
                <a:sym typeface="微软雅黑" panose="020B0503020204020204" charset="-122"/>
              </a:rPr>
              <a:t>3-2 创建个人独资企业</a:t>
            </a:r>
            <a:endParaRPr lang="zh-CN" altLang="en-US" sz="4800" b="1" dirty="0">
              <a:solidFill>
                <a:srgbClr val="FFD03B"/>
              </a:solidFill>
              <a:latin typeface="微软雅黑" panose="020B0503020204020204" charset="-122"/>
              <a:ea typeface="宋体" panose="02010600030101010101" pitchFamily="2" charset="-122"/>
              <a:sym typeface="微软雅黑" panose="020B0503020204020204" charset="-122"/>
            </a:endParaRPr>
          </a:p>
        </p:txBody>
      </p:sp>
      <p:sp>
        <p:nvSpPr>
          <p:cNvPr id="2" name="文本框 3"/>
          <p:cNvSpPr/>
          <p:nvPr/>
        </p:nvSpPr>
        <p:spPr>
          <a:xfrm>
            <a:off x="5664200" y="4437063"/>
            <a:ext cx="2246313" cy="613410"/>
          </a:xfrm>
          <a:prstGeom prst="rect">
            <a:avLst/>
          </a:prstGeom>
          <a:noFill/>
          <a:ln w="9525">
            <a:noFill/>
          </a:ln>
        </p:spPr>
        <p:txBody>
          <a:bodyPr wrap="square" anchor="t">
            <a:spAutoFit/>
          </a:bodyPr>
          <a:p>
            <a:pPr lvl="0"/>
            <a:r>
              <a:rPr lang="zh-CN" altLang="en-US" sz="3200" b="1" dirty="0">
                <a:solidFill>
                  <a:srgbClr val="2E2E2E"/>
                </a:solidFill>
                <a:latin typeface="Calibri" panose="020F0502020204030204" charset="0"/>
                <a:ea typeface="微软雅黑" panose="020B0503020204020204" charset="-122"/>
                <a:sym typeface="Calibri" panose="020F0502020204030204" charset="0"/>
              </a:rPr>
              <a:t>高扬</a:t>
            </a:r>
            <a:endParaRPr lang="zh-CN" altLang="en-US" sz="3200" b="1" dirty="0">
              <a:solidFill>
                <a:srgbClr val="2E2E2E"/>
              </a:solidFill>
              <a:latin typeface="Calibri" panose="020F0502020204030204" charset="0"/>
              <a:ea typeface="微软雅黑" panose="020B0503020204020204" charset="-122"/>
              <a:sym typeface="Calibri" panose="020F0502020204030204" charset="0"/>
            </a:endParaRPr>
          </a:p>
        </p:txBody>
      </p:sp>
      <p:sp>
        <p:nvSpPr>
          <p:cNvPr id="3076" name="直接连接符 8"/>
          <p:cNvSpPr/>
          <p:nvPr/>
        </p:nvSpPr>
        <p:spPr>
          <a:xfrm>
            <a:off x="4292600" y="5084763"/>
            <a:ext cx="3806825" cy="1587"/>
          </a:xfrm>
          <a:prstGeom prst="line">
            <a:avLst/>
          </a:prstGeom>
          <a:ln w="9525" cap="flat" cmpd="sng">
            <a:solidFill>
              <a:srgbClr val="2E2E2E"/>
            </a:solidFill>
            <a:prstDash val="solid"/>
            <a:round/>
            <a:headEnd type="none" w="med" len="med"/>
            <a:tailEnd type="none" w="med" len="med"/>
          </a:ln>
        </p:spPr>
        <p:txBody>
          <a:bodyPr anchor="t"/>
          <a:p>
            <a:pPr lvl="0"/>
            <a:endParaRPr lang="zh-CN" altLang="en-US">
              <a:ea typeface="宋体" panose="02010600030101010101" pitchFamily="2" charset="-122"/>
            </a:endParaRPr>
          </a:p>
        </p:txBody>
      </p:sp>
      <p:sp>
        <p:nvSpPr>
          <p:cNvPr id="3077" name="文本框 12"/>
          <p:cNvSpPr/>
          <p:nvPr/>
        </p:nvSpPr>
        <p:spPr>
          <a:xfrm>
            <a:off x="4249738" y="5157788"/>
            <a:ext cx="3849687" cy="429895"/>
          </a:xfrm>
          <a:prstGeom prst="rect">
            <a:avLst/>
          </a:prstGeom>
          <a:noFill/>
          <a:ln w="9525">
            <a:noFill/>
          </a:ln>
        </p:spPr>
        <p:txBody>
          <a:bodyPr wrap="square" anchor="t">
            <a:spAutoFit/>
          </a:bodyPr>
          <a:p>
            <a:pPr lvl="0" algn="ctr"/>
            <a:endParaRPr lang="zh-CN" altLang="en-US" sz="2200" dirty="0">
              <a:solidFill>
                <a:srgbClr val="2E2E2E"/>
              </a:solidFill>
              <a:latin typeface="Calibri" panose="020F0502020204030204" charset="0"/>
              <a:ea typeface="微软雅黑" panose="020B0503020204020204" charset="-122"/>
              <a:sym typeface="Calibri" panose="020F0502020204030204" charset="0"/>
            </a:endParaRPr>
          </a:p>
        </p:txBody>
      </p:sp>
      <p:pic>
        <p:nvPicPr>
          <p:cNvPr id="3078" name="图片 3078" descr="MomentCam_20150922_211017"/>
          <p:cNvPicPr>
            <a:picLocks noChangeAspect="1"/>
          </p:cNvPicPr>
          <p:nvPr/>
        </p:nvPicPr>
        <p:blipFill>
          <a:blip r:embed="rId1"/>
          <a:stretch>
            <a:fillRect/>
          </a:stretch>
        </p:blipFill>
        <p:spPr>
          <a:xfrm>
            <a:off x="379730" y="3751580"/>
            <a:ext cx="2949575" cy="3779838"/>
          </a:xfrm>
          <a:prstGeom prst="rect">
            <a:avLst/>
          </a:prstGeom>
          <a:noFill/>
          <a:ln w="9525">
            <a:noFill/>
          </a:ln>
        </p:spPr>
      </p:pic>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075">
                                            <p:txEl>
                                              <p:charRg st="0" end="3"/>
                                            </p:txEl>
                                          </p:spTgt>
                                        </p:tgtEl>
                                        <p:attrNameLst>
                                          <p:attrName>style.visibility</p:attrName>
                                        </p:attrNameLst>
                                      </p:cBhvr>
                                      <p:to>
                                        <p:strVal val="visible"/>
                                      </p:to>
                                    </p:set>
                                    <p:anim calcmode="lin" valueType="num">
                                      <p:cBhvr additive="base">
                                        <p:cTn id="7" dur="500" fill="hold"/>
                                        <p:tgtEl>
                                          <p:spTgt spid="3075">
                                            <p:txEl>
                                              <p:charRg st="0"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5">
                                            <p:txEl>
                                              <p:charRg st="0"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89" name="标题 29697"/>
          <p:cNvSpPr>
            <a:spLocks noGrp="1"/>
          </p:cNvSpPr>
          <p:nvPr>
            <p:ph type="ctrTitle"/>
          </p:nvPr>
        </p:nvSpPr>
        <p:spPr>
          <a:xfrm>
            <a:off x="1919288" y="765175"/>
            <a:ext cx="7772400" cy="431800"/>
          </a:xfrm>
        </p:spPr>
        <p:txBody>
          <a:bodyPr wrap="square" lIns="91440" tIns="45720" rIns="91440" bIns="45720" anchor="ctr">
            <a:normAutofit fontScale="90000"/>
          </a:bodyPr>
          <a:p>
            <a:pPr defTabSz="914400">
              <a:buNone/>
            </a:pPr>
            <a:r>
              <a:rPr lang="zh-CN" altLang="en-US" sz="4000" kern="1200" baseline="0" dirty="0">
                <a:solidFill>
                  <a:schemeClr val="tx1"/>
                </a:solidFill>
                <a:latin typeface="Arial" panose="020B0604020202020204" pitchFamily="34" charset="0"/>
                <a:ea typeface="黑体" panose="02010609060101010101" pitchFamily="2" charset="-122"/>
                <a:cs typeface="+mj-cs"/>
                <a:sym typeface="Arial" panose="020B0604020202020204" pitchFamily="34" charset="0"/>
              </a:rPr>
              <a:t>个人独资企业是法人吗？</a:t>
            </a:r>
            <a:endParaRPr lang="zh-CN" altLang="en-US" sz="4000" kern="1200" baseline="0" dirty="0">
              <a:solidFill>
                <a:schemeClr val="tx1"/>
              </a:solidFill>
              <a:latin typeface="Arial" panose="020B0604020202020204" pitchFamily="34" charset="0"/>
              <a:ea typeface="黑体" panose="02010609060101010101" pitchFamily="2" charset="-122"/>
              <a:cs typeface="+mj-cs"/>
              <a:sym typeface="Arial" panose="020B0604020202020204" pitchFamily="34" charset="0"/>
            </a:endParaRPr>
          </a:p>
        </p:txBody>
      </p:sp>
      <p:sp>
        <p:nvSpPr>
          <p:cNvPr id="29699" name="副标题 29698"/>
          <p:cNvSpPr>
            <a:spLocks noGrp="1"/>
          </p:cNvSpPr>
          <p:nvPr>
            <p:ph type="subTitle" idx="1"/>
          </p:nvPr>
        </p:nvSpPr>
        <p:spPr>
          <a:xfrm>
            <a:off x="2459038" y="1196975"/>
            <a:ext cx="8208962" cy="5400675"/>
          </a:xfrm>
        </p:spPr>
        <p:txBody>
          <a:bodyPr wrap="square" lIns="91440" tIns="45720" rIns="91440" bIns="45720" anchor="t"/>
          <a:p>
            <a:pPr defTabSz="914400">
              <a:buClr>
                <a:srgbClr val="000000"/>
              </a:buClr>
              <a:buSzPct val="45000"/>
              <a:buFont typeface="Wingdings" panose="05000000000000000000" pitchFamily="2" charset="2"/>
              <a:buChar char="q"/>
            </a:pPr>
            <a:r>
              <a:rPr lang="en-US" altLang="zh-CN" sz="3600" b="1" kern="1200" baseline="0" dirty="0">
                <a:solidFill>
                  <a:schemeClr val="bg1"/>
                </a:solidFill>
                <a:latin typeface="黑体" panose="02010609060101010101" pitchFamily="2" charset="-122"/>
                <a:ea typeface="黑体" panose="02010609060101010101" pitchFamily="2" charset="-122"/>
                <a:cs typeface="+mn-cs"/>
                <a:sym typeface="Arial" panose="020B0604020202020204" pitchFamily="34" charset="0"/>
              </a:rPr>
              <a:t>   </a:t>
            </a:r>
            <a:endParaRPr lang="en-US" altLang="zh-CN" sz="3600" b="1" kern="1200" baseline="0" dirty="0">
              <a:solidFill>
                <a:schemeClr val="bg1"/>
              </a:solidFill>
              <a:latin typeface="黑体" panose="02010609060101010101" pitchFamily="2" charset="-122"/>
              <a:ea typeface="黑体" panose="02010609060101010101" pitchFamily="2" charset="-122"/>
              <a:cs typeface="+mn-cs"/>
              <a:sym typeface="Arial" panose="020B0604020202020204" pitchFamily="34" charset="0"/>
            </a:endParaRPr>
          </a:p>
          <a:p>
            <a:pPr defTabSz="914400">
              <a:buClr>
                <a:srgbClr val="000000"/>
              </a:buClr>
              <a:buSzPct val="45000"/>
              <a:buFont typeface="Wingdings" panose="05000000000000000000" pitchFamily="2" charset="2"/>
              <a:buChar char="q"/>
            </a:pPr>
            <a:endParaRPr lang="zh-CN" altLang="en-US" sz="3600" kern="1200" baseline="0">
              <a:cs typeface="+mn-cs"/>
              <a:sym typeface="Arial" panose="020B0604020202020204" pitchFamily="34" charset="0"/>
            </a:endParaRPr>
          </a:p>
          <a:p>
            <a:pPr defTabSz="914400">
              <a:buClr>
                <a:srgbClr val="000000"/>
              </a:buClr>
              <a:buSzPct val="45000"/>
              <a:buFont typeface="Wingdings" panose="05000000000000000000" pitchFamily="2" charset="2"/>
            </a:pPr>
            <a:r>
              <a:rPr lang="zh-CN" altLang="en-US" sz="3600" kern="1200" baseline="0">
                <a:cs typeface="+mn-cs"/>
                <a:sym typeface="Arial" panose="020B0604020202020204" pitchFamily="34" charset="0"/>
              </a:rPr>
              <a:t>不是！！！</a:t>
            </a:r>
            <a:endParaRPr lang="zh-CN" altLang="en-US" sz="3600" kern="1200" baseline="0">
              <a:cs typeface="+mn-cs"/>
              <a:sym typeface="Arial" panose="020B0604020202020204" pitchFamily="34" charset="0"/>
            </a:endParaRPr>
          </a:p>
          <a:p>
            <a:pPr defTabSz="914400">
              <a:buClr>
                <a:srgbClr val="000000"/>
              </a:buClr>
              <a:buSzPct val="45000"/>
              <a:buFont typeface="Wingdings" panose="05000000000000000000" pitchFamily="2" charset="2"/>
            </a:pPr>
            <a:r>
              <a:rPr lang="zh-CN" altLang="en-US" sz="3600" kern="1200" baseline="0">
                <a:cs typeface="+mn-cs"/>
                <a:sym typeface="Arial" panose="020B0604020202020204" pitchFamily="34" charset="0"/>
              </a:rPr>
              <a:t>为什么不是</a:t>
            </a:r>
            <a:r>
              <a:rPr lang="en-US" altLang="zh-CN" sz="8800" b="1" kern="1200" baseline="0">
                <a:solidFill>
                  <a:schemeClr val="bg1"/>
                </a:solidFill>
                <a:latin typeface="黑体" panose="02010609060101010101" pitchFamily="2" charset="-122"/>
                <a:ea typeface="黑体" panose="02010609060101010101" pitchFamily="2" charset="-122"/>
                <a:cs typeface="+mn-cs"/>
                <a:sym typeface="Arial" panose="020B0604020202020204" pitchFamily="34" charset="0"/>
              </a:rPr>
              <a:t>?</a:t>
            </a:r>
            <a:endParaRPr lang="en-US" altLang="zh-CN" sz="8800" b="1" kern="1200" baseline="0">
              <a:solidFill>
                <a:schemeClr val="bg1"/>
              </a:solidFill>
              <a:latin typeface="黑体" panose="02010609060101010101" pitchFamily="2" charset="-122"/>
              <a:ea typeface="黑体" panose="02010609060101010101" pitchFamily="2" charset="-122"/>
              <a:cs typeface="+mn-cs"/>
              <a:sym typeface="Arial" panose="020B0604020202020204" pitchFamily="34" charset="0"/>
            </a:endParaRPr>
          </a:p>
        </p:txBody>
      </p:sp>
      <p:sp>
        <p:nvSpPr>
          <p:cNvPr id="12291" name="矩形 29699"/>
          <p:cNvSpPr/>
          <p:nvPr/>
        </p:nvSpPr>
        <p:spPr>
          <a:xfrm>
            <a:off x="1919288" y="1628775"/>
            <a:ext cx="6048375" cy="144463"/>
          </a:xfrm>
          <a:prstGeom prst="rect">
            <a:avLst/>
          </a:prstGeom>
          <a:gradFill rotWithShape="1">
            <a:gsLst>
              <a:gs pos="0">
                <a:srgbClr val="576869"/>
              </a:gs>
              <a:gs pos="100000">
                <a:schemeClr val="accent1"/>
              </a:gs>
            </a:gsLst>
            <a:lin ang="0" scaled="1"/>
            <a:tileRect/>
          </a:gradFill>
          <a:ln w="9525"/>
          <a:scene3d>
            <a:camera prst="legacyObliqueTopRight">
              <a:rot lat="0" lon="0" rev="0"/>
            </a:camera>
            <a:lightRig rig="legacyFlat3" dir="b"/>
          </a:scene3d>
          <a:sp3d extrusionH="430200" prstMaterial="legacyMatte">
            <a:bevelT w="13500" h="13500" prst="angle"/>
            <a:bevelB w="13500" h="13500" prst="angle"/>
            <a:extrusionClr>
              <a:schemeClr val="accent1"/>
            </a:extrusionClr>
          </a:sp3d>
        </p:spPr>
        <p:txBody>
          <a:bodyPr anchor="t">
            <a:flatTx/>
          </a:bodyPr>
          <a:p>
            <a:pPr lvl="0"/>
            <a:endParaRPr lang="zh-CN" altLang="en-US">
              <a:latin typeface="Arial" panose="020B0604020202020204" pitchFamily="34" charset="0"/>
              <a:ea typeface="宋体" panose="02010600030101010101" pitchFamily="2" charset="-122"/>
            </a:endParaRPr>
          </a:p>
        </p:txBody>
      </p:sp>
      <p:sp>
        <p:nvSpPr>
          <p:cNvPr id="12292" name="灯片编号占位符 1"/>
          <p:cNvSpPr/>
          <p:nvPr>
            <p:ph type="sldNum" sz="quarter" idx="12"/>
          </p:nvPr>
        </p:nvSpPr>
        <p:spPr/>
        <p:txBody>
          <a:bodyPr wrap="square" lIns="91440" tIns="45720" rIns="91440" bIns="45720" anchor="t"/>
          <a:p>
            <a:fld id="{9A0DB2DC-4C9A-4742-B13C-FB6460FD3503}" type="slidenum">
              <a:rPr lang="zh-CN" altLang="en-US" dirty="0">
                <a:ea typeface="黑体" panose="02010609060101010101" pitchFamily="2" charset="-122"/>
                <a:sym typeface="Arial" panose="020B0604020202020204" pitchFamily="34" charset="0"/>
              </a:rPr>
            </a:fld>
            <a:endParaRPr lang="zh-CN" altLang="en-US" dirty="0">
              <a:ea typeface="黑体" panose="02010609060101010101" pitchFamily="2" charset="-122"/>
              <a:sym typeface="Arial" panose="020B0604020202020204" pitchFamily="34" charset="0"/>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9699">
                                            <p:txEl>
                                              <p:charRg st="0" end="4"/>
                                            </p:txEl>
                                          </p:spTgt>
                                        </p:tgtEl>
                                        <p:attrNameLst>
                                          <p:attrName>style.visibility</p:attrName>
                                        </p:attrNameLst>
                                      </p:cBhvr>
                                      <p:to>
                                        <p:strVal val="visible"/>
                                      </p:to>
                                    </p:set>
                                    <p:anim calcmode="lin" valueType="num">
                                      <p:cBhvr additive="base">
                                        <p:cTn id="7" dur="500" fill="hold"/>
                                        <p:tgtEl>
                                          <p:spTgt spid="29699">
                                            <p:txEl>
                                              <p:charRg st="0"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9699">
                                            <p:txEl>
                                              <p:charRg st="0" end="4"/>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9699">
                                            <p:txEl>
                                              <p:charRg st="5" end="11"/>
                                            </p:txEl>
                                          </p:spTgt>
                                        </p:tgtEl>
                                        <p:attrNameLst>
                                          <p:attrName>style.visibility</p:attrName>
                                        </p:attrNameLst>
                                      </p:cBhvr>
                                      <p:to>
                                        <p:strVal val="visible"/>
                                      </p:to>
                                    </p:set>
                                    <p:anim calcmode="lin" valueType="num">
                                      <p:cBhvr additive="base">
                                        <p:cTn id="13" dur="500" fill="hold"/>
                                        <p:tgtEl>
                                          <p:spTgt spid="29699">
                                            <p:txEl>
                                              <p:charRg st="5" end="1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9699">
                                            <p:txEl>
                                              <p:charRg st="5" end="1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9699">
                                            <p:txEl>
                                              <p:charRg st="11" end="18"/>
                                            </p:txEl>
                                          </p:spTgt>
                                        </p:tgtEl>
                                        <p:attrNameLst>
                                          <p:attrName>style.visibility</p:attrName>
                                        </p:attrNameLst>
                                      </p:cBhvr>
                                      <p:to>
                                        <p:strVal val="visible"/>
                                      </p:to>
                                    </p:set>
                                    <p:anim calcmode="lin" valueType="num">
                                      <p:cBhvr additive="base">
                                        <p:cTn id="19" dur="500" fill="hold"/>
                                        <p:tgtEl>
                                          <p:spTgt spid="29699">
                                            <p:txEl>
                                              <p:charRg st="11" end="18"/>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9699">
                                            <p:txEl>
                                              <p:charRg st="11" end="1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313" name="标题 97281"/>
          <p:cNvSpPr>
            <a:spLocks noGrp="1"/>
          </p:cNvSpPr>
          <p:nvPr>
            <p:ph type="ctrTitle"/>
          </p:nvPr>
        </p:nvSpPr>
        <p:spPr>
          <a:xfrm>
            <a:off x="1703388" y="260350"/>
            <a:ext cx="7772400" cy="431800"/>
          </a:xfrm>
        </p:spPr>
        <p:txBody>
          <a:bodyPr wrap="square" lIns="91440" tIns="45720" rIns="91440" bIns="45720" anchor="ctr">
            <a:normAutofit fontScale="90000"/>
          </a:bodyPr>
          <a:p>
            <a:pPr defTabSz="914400">
              <a:buNone/>
            </a:pPr>
            <a:r>
              <a:rPr lang="zh-CN" altLang="en-US" sz="4000" kern="1200" baseline="0" dirty="0">
                <a:solidFill>
                  <a:schemeClr val="tx1"/>
                </a:solidFill>
                <a:latin typeface="Arial" panose="020B0604020202020204" pitchFamily="34" charset="0"/>
                <a:ea typeface="黑体" panose="02010609060101010101" pitchFamily="2" charset="-122"/>
                <a:cs typeface="+mj-cs"/>
                <a:sym typeface="Arial" panose="020B0604020202020204" pitchFamily="34" charset="0"/>
              </a:rPr>
              <a:t>个人独资企业是法人吗</a:t>
            </a:r>
            <a:r>
              <a:rPr lang="zh-CN" altLang="en-US" sz="4000" kern="1200" baseline="0" dirty="0">
                <a:solidFill>
                  <a:schemeClr val="bg1"/>
                </a:solidFill>
                <a:latin typeface="Arial" panose="020B0604020202020204" pitchFamily="34" charset="0"/>
                <a:ea typeface="黑体" panose="02010609060101010101" pitchFamily="2" charset="-122"/>
                <a:cs typeface="+mj-cs"/>
                <a:sym typeface="Arial" panose="020B0604020202020204" pitchFamily="34" charset="0"/>
              </a:rPr>
              <a:t>？</a:t>
            </a:r>
            <a:endParaRPr lang="zh-CN" altLang="en-US" sz="4000" kern="1200" baseline="0" dirty="0">
              <a:solidFill>
                <a:schemeClr val="bg1"/>
              </a:solidFill>
              <a:latin typeface="Arial" panose="020B0604020202020204" pitchFamily="34" charset="0"/>
              <a:ea typeface="黑体" panose="02010609060101010101" pitchFamily="2" charset="-122"/>
              <a:cs typeface="+mj-cs"/>
              <a:sym typeface="Arial" panose="020B0604020202020204" pitchFamily="34" charset="0"/>
            </a:endParaRPr>
          </a:p>
        </p:txBody>
      </p:sp>
      <p:sp>
        <p:nvSpPr>
          <p:cNvPr id="97283" name="副标题 97282"/>
          <p:cNvSpPr>
            <a:spLocks noGrp="1"/>
          </p:cNvSpPr>
          <p:nvPr>
            <p:ph type="subTitle" idx="1"/>
          </p:nvPr>
        </p:nvSpPr>
        <p:spPr>
          <a:xfrm>
            <a:off x="892810" y="1125855"/>
            <a:ext cx="10461625" cy="5400675"/>
          </a:xfrm>
        </p:spPr>
        <p:txBody>
          <a:bodyPr wrap="square" lIns="91440" tIns="45720" rIns="91440" bIns="45720" anchor="t">
            <a:normAutofit fontScale="80000"/>
          </a:bodyPr>
          <a:p>
            <a:pPr defTabSz="914400">
              <a:lnSpc>
                <a:spcPct val="80000"/>
              </a:lnSpc>
              <a:buClr>
                <a:srgbClr val="000000"/>
              </a:buClr>
              <a:buSzPct val="45000"/>
              <a:buFont typeface="Wingdings" panose="05000000000000000000" pitchFamily="2" charset="2"/>
              <a:buChar char="q"/>
            </a:pPr>
            <a:r>
              <a:rPr lang="en-US" altLang="zh-CN" sz="1000" b="1" kern="1200" baseline="0" dirty="0">
                <a:solidFill>
                  <a:schemeClr val="bg1"/>
                </a:solidFill>
                <a:latin typeface="黑体" panose="02010609060101010101" pitchFamily="2" charset="-122"/>
                <a:ea typeface="黑体" panose="02010609060101010101" pitchFamily="2" charset="-122"/>
                <a:cs typeface="+mn-cs"/>
                <a:sym typeface="Arial" panose="020B0604020202020204" pitchFamily="34" charset="0"/>
              </a:rPr>
              <a:t>   </a:t>
            </a:r>
            <a:endParaRPr lang="en-US" altLang="zh-CN" sz="1000" b="1" kern="1200" baseline="0" dirty="0">
              <a:solidFill>
                <a:schemeClr val="bg1"/>
              </a:solidFill>
              <a:latin typeface="黑体" panose="02010609060101010101" pitchFamily="2" charset="-122"/>
              <a:ea typeface="黑体" panose="02010609060101010101" pitchFamily="2" charset="-122"/>
              <a:cs typeface="+mn-cs"/>
              <a:sym typeface="Arial" panose="020B0604020202020204" pitchFamily="34" charset="0"/>
            </a:endParaRPr>
          </a:p>
          <a:p>
            <a:pPr defTabSz="914400">
              <a:lnSpc>
                <a:spcPct val="80000"/>
              </a:lnSpc>
              <a:buClr>
                <a:srgbClr val="000000"/>
              </a:buClr>
              <a:buSzPct val="45000"/>
              <a:buFont typeface="Wingdings" panose="05000000000000000000" pitchFamily="2" charset="2"/>
              <a:buChar char="q"/>
            </a:pPr>
            <a:endParaRPr lang="zh-CN" altLang="en-US" sz="3600" b="1" kern="1200" baseline="0" dirty="0">
              <a:latin typeface="黑体" panose="02010609060101010101" pitchFamily="2" charset="-122"/>
              <a:ea typeface="黑体" panose="02010609060101010101" pitchFamily="2" charset="-122"/>
              <a:cs typeface="+mn-cs"/>
              <a:sym typeface="Arial" panose="020B0604020202020204" pitchFamily="34" charset="0"/>
            </a:endParaRPr>
          </a:p>
          <a:p>
            <a:pPr defTabSz="914400" fontAlgn="auto">
              <a:lnSpc>
                <a:spcPct val="120000"/>
              </a:lnSpc>
              <a:buClr>
                <a:srgbClr val="000000"/>
              </a:buClr>
              <a:buSzPct val="45000"/>
              <a:buFont typeface="Wingdings" panose="05000000000000000000" pitchFamily="2" charset="2"/>
            </a:pPr>
            <a:r>
              <a:rPr lang="zh-CN" altLang="en-US" sz="3600" b="1" kern="1200" baseline="0" dirty="0">
                <a:latin typeface="黑体" panose="02010609060101010101" pitchFamily="2" charset="-122"/>
                <a:ea typeface="黑体" panose="02010609060101010101" pitchFamily="2" charset="-122"/>
                <a:cs typeface="+mn-cs"/>
                <a:sym typeface="Arial" panose="020B0604020202020204" pitchFamily="34" charset="0"/>
              </a:rPr>
              <a:t>财</a:t>
            </a:r>
            <a:r>
              <a:rPr lang="zh-CN" altLang="en-US" sz="36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政部、国家税务总局关于自然人与其个人独资企业或一人有限责任公司之间土地房屋权属划转有关契税问题的通知（财税</a:t>
            </a:r>
            <a:r>
              <a:rPr lang="en-US" altLang="zh-CN" sz="36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[2008]142</a:t>
            </a:r>
            <a:r>
              <a:rPr lang="zh-CN" altLang="en-US" sz="36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号）</a:t>
            </a:r>
            <a:endParaRPr lang="zh-CN" altLang="en-US" sz="36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endParaRPr>
          </a:p>
          <a:p>
            <a:pPr defTabSz="914400" fontAlgn="auto">
              <a:lnSpc>
                <a:spcPct val="120000"/>
              </a:lnSpc>
              <a:buClr>
                <a:srgbClr val="000000"/>
              </a:buClr>
              <a:buSzPct val="45000"/>
              <a:buFont typeface="Wingdings" panose="05000000000000000000" pitchFamily="2" charset="2"/>
              <a:buChar char="q"/>
            </a:pPr>
            <a:endParaRPr lang="zh-CN" altLang="en-US" sz="36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endParaRPr>
          </a:p>
          <a:p>
            <a:pPr defTabSz="914400" fontAlgn="auto">
              <a:lnSpc>
                <a:spcPct val="120000"/>
              </a:lnSpc>
              <a:buClr>
                <a:srgbClr val="000000"/>
              </a:buClr>
              <a:buSzPct val="45000"/>
              <a:buFont typeface="Wingdings" panose="05000000000000000000" pitchFamily="2" charset="2"/>
              <a:buChar char="q"/>
            </a:pPr>
            <a:r>
              <a:rPr lang="zh-CN" altLang="en-US" sz="36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　　“</a:t>
            </a:r>
            <a:r>
              <a:rPr lang="en-US" altLang="zh-CN" sz="36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a:t>
            </a:r>
            <a:r>
              <a:rPr lang="zh-CN" altLang="en-US" sz="36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自然人与其个人独资企业、一人有限责任公司之间土地、房屋权属的无偿划转属于同一投资主体内部土地、房屋权属的无偿划转，可比照上述规定不征收契税</a:t>
            </a:r>
            <a:r>
              <a:rPr lang="en-US" altLang="zh-CN" sz="36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 ”</a:t>
            </a:r>
            <a:r>
              <a:rPr lang="zh-CN" altLang="en-US" sz="36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（同一主体内部？）</a:t>
            </a:r>
            <a:endParaRPr lang="zh-CN" altLang="en-US" sz="36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endParaRPr>
          </a:p>
        </p:txBody>
      </p:sp>
      <p:sp>
        <p:nvSpPr>
          <p:cNvPr id="13315" name="灯片编号占位符 1"/>
          <p:cNvSpPr/>
          <p:nvPr>
            <p:ph type="sldNum" sz="quarter" idx="12"/>
          </p:nvPr>
        </p:nvSpPr>
        <p:spPr/>
        <p:txBody>
          <a:bodyPr wrap="square" lIns="91440" tIns="45720" rIns="91440" bIns="45720" anchor="t"/>
          <a:p>
            <a:fld id="{9A0DB2DC-4C9A-4742-B13C-FB6460FD3503}" type="slidenum">
              <a:rPr lang="zh-CN" altLang="en-US" dirty="0">
                <a:ea typeface="黑体" panose="02010609060101010101" pitchFamily="2" charset="-122"/>
                <a:sym typeface="Arial" panose="020B0604020202020204" pitchFamily="34" charset="0"/>
              </a:rPr>
            </a:fld>
            <a:endParaRPr lang="zh-CN" altLang="en-US" dirty="0">
              <a:ea typeface="黑体" panose="02010609060101010101" pitchFamily="2" charset="-122"/>
              <a:sym typeface="Arial" panose="020B0604020202020204" pitchFamily="34" charset="0"/>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7283">
                                            <p:txEl>
                                              <p:charRg st="0" end="4"/>
                                            </p:txEl>
                                          </p:spTgt>
                                        </p:tgtEl>
                                        <p:attrNameLst>
                                          <p:attrName>style.visibility</p:attrName>
                                        </p:attrNameLst>
                                      </p:cBhvr>
                                      <p:to>
                                        <p:strVal val="visible"/>
                                      </p:to>
                                    </p:set>
                                    <p:anim calcmode="lin" valueType="num">
                                      <p:cBhvr additive="base">
                                        <p:cTn id="7" dur="500" fill="hold"/>
                                        <p:tgtEl>
                                          <p:spTgt spid="97283">
                                            <p:txEl>
                                              <p:charRg st="0"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7283">
                                            <p:txEl>
                                              <p:charRg st="0" end="4"/>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7283">
                                            <p:txEl>
                                              <p:charRg st="5" end="71"/>
                                            </p:txEl>
                                          </p:spTgt>
                                        </p:tgtEl>
                                        <p:attrNameLst>
                                          <p:attrName>style.visibility</p:attrName>
                                        </p:attrNameLst>
                                      </p:cBhvr>
                                      <p:to>
                                        <p:strVal val="visible"/>
                                      </p:to>
                                    </p:set>
                                    <p:anim calcmode="lin" valueType="num">
                                      <p:cBhvr additive="base">
                                        <p:cTn id="13" dur="500" fill="hold"/>
                                        <p:tgtEl>
                                          <p:spTgt spid="97283">
                                            <p:txEl>
                                              <p:charRg st="5" end="7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7283">
                                            <p:txEl>
                                              <p:charRg st="5" end="7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7283">
                                            <p:txEl>
                                              <p:charRg st="72" end="160"/>
                                            </p:txEl>
                                          </p:spTgt>
                                        </p:tgtEl>
                                        <p:attrNameLst>
                                          <p:attrName>style.visibility</p:attrName>
                                        </p:attrNameLst>
                                      </p:cBhvr>
                                      <p:to>
                                        <p:strVal val="visible"/>
                                      </p:to>
                                    </p:set>
                                    <p:anim calcmode="lin" valueType="num">
                                      <p:cBhvr additive="base">
                                        <p:cTn id="19" dur="500" fill="hold"/>
                                        <p:tgtEl>
                                          <p:spTgt spid="97283">
                                            <p:txEl>
                                              <p:charRg st="72" end="16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7283">
                                            <p:txEl>
                                              <p:charRg st="72" end="16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28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337" name="标题 26625"/>
          <p:cNvSpPr>
            <a:spLocks noGrp="1"/>
          </p:cNvSpPr>
          <p:nvPr>
            <p:ph type="ctrTitle"/>
          </p:nvPr>
        </p:nvSpPr>
        <p:spPr>
          <a:xfrm>
            <a:off x="1919288" y="549275"/>
            <a:ext cx="7772400" cy="431800"/>
          </a:xfrm>
        </p:spPr>
        <p:txBody>
          <a:bodyPr wrap="square" lIns="91440" tIns="45720" rIns="91440" bIns="45720" anchor="ctr">
            <a:normAutofit fontScale="90000"/>
          </a:bodyPr>
          <a:p>
            <a:pPr defTabSz="914400">
              <a:buNone/>
            </a:pPr>
            <a:r>
              <a:rPr lang="zh-CN" altLang="en-US" sz="4400" kern="1200" baseline="0" dirty="0">
                <a:solidFill>
                  <a:schemeClr val="tx1"/>
                </a:solidFill>
                <a:latin typeface="黑体" panose="02010609060101010101" pitchFamily="2" charset="-122"/>
                <a:ea typeface="黑体" panose="02010609060101010101" pitchFamily="2" charset="-122"/>
                <a:cs typeface="+mj-cs"/>
                <a:sym typeface="Arial" panose="020B0604020202020204" pitchFamily="34" charset="0"/>
              </a:rPr>
              <a:t>三、财产为投资人个人所</a:t>
            </a:r>
            <a:r>
              <a:rPr lang="zh-CN" altLang="en-US" sz="4400" kern="1200" baseline="0" dirty="0">
                <a:solidFill>
                  <a:schemeClr val="bg1"/>
                </a:solidFill>
                <a:latin typeface="黑体" panose="02010609060101010101" pitchFamily="2" charset="-122"/>
                <a:ea typeface="黑体" panose="02010609060101010101" pitchFamily="2" charset="-122"/>
                <a:cs typeface="+mj-cs"/>
                <a:sym typeface="Arial" panose="020B0604020202020204" pitchFamily="34" charset="0"/>
              </a:rPr>
              <a:t>有</a:t>
            </a:r>
            <a:endParaRPr lang="zh-CN" altLang="en-US" sz="4000" kern="1200" baseline="0" dirty="0">
              <a:solidFill>
                <a:schemeClr val="bg1"/>
              </a:solidFill>
              <a:latin typeface="Arial" panose="020B0604020202020204" pitchFamily="34" charset="0"/>
              <a:ea typeface="黑体" panose="02010609060101010101" pitchFamily="2" charset="-122"/>
              <a:cs typeface="+mj-cs"/>
              <a:sym typeface="Arial" panose="020B0604020202020204" pitchFamily="34" charset="0"/>
            </a:endParaRPr>
          </a:p>
        </p:txBody>
      </p:sp>
      <p:sp>
        <p:nvSpPr>
          <p:cNvPr id="14338" name="副标题 26626"/>
          <p:cNvSpPr>
            <a:spLocks noGrp="1"/>
          </p:cNvSpPr>
          <p:nvPr>
            <p:ph type="subTitle" idx="1"/>
          </p:nvPr>
        </p:nvSpPr>
        <p:spPr>
          <a:xfrm>
            <a:off x="2459038" y="2060575"/>
            <a:ext cx="8208962" cy="5400675"/>
          </a:xfrm>
        </p:spPr>
        <p:txBody>
          <a:bodyPr wrap="square" lIns="91440" tIns="45720" rIns="91440" bIns="45720" anchor="t"/>
          <a:p>
            <a:pPr defTabSz="914400">
              <a:buClr>
                <a:srgbClr val="000000"/>
              </a:buClr>
              <a:buSzPct val="45000"/>
              <a:buFont typeface="Wingdings" panose="05000000000000000000" pitchFamily="2" charset="2"/>
            </a:pPr>
            <a:r>
              <a:rPr lang="zh-CN" altLang="en-US" sz="36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？什么是投资人个人所有</a:t>
            </a:r>
            <a:endParaRPr lang="zh-CN" altLang="en-US" sz="36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endParaRPr>
          </a:p>
          <a:p>
            <a:pPr defTabSz="914400">
              <a:buClr>
                <a:srgbClr val="000000"/>
              </a:buClr>
              <a:buSzPct val="45000"/>
              <a:buFont typeface="Wingdings" panose="05000000000000000000" pitchFamily="2" charset="2"/>
            </a:pPr>
            <a:r>
              <a:rPr lang="zh-CN" altLang="en-US" sz="36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  借的钱呢</a:t>
            </a:r>
            <a:r>
              <a:rPr lang="en-US" altLang="zh-CN" sz="3600" b="1" kern="1200" baseline="0">
                <a:solidFill>
                  <a:schemeClr val="tx1"/>
                </a:solidFill>
                <a:latin typeface="黑体" panose="02010609060101010101" pitchFamily="2" charset="-122"/>
                <a:ea typeface="黑体" panose="02010609060101010101" pitchFamily="2" charset="-122"/>
                <a:cs typeface="+mn-cs"/>
                <a:sym typeface="Arial" panose="020B0604020202020204" pitchFamily="34" charset="0"/>
              </a:rPr>
              <a:t>?</a:t>
            </a:r>
            <a:endParaRPr lang="en-US" altLang="zh-CN" sz="3600" b="1" kern="1200" baseline="0">
              <a:solidFill>
                <a:schemeClr val="tx1"/>
              </a:solidFill>
              <a:latin typeface="黑体" panose="02010609060101010101" pitchFamily="2" charset="-122"/>
              <a:ea typeface="黑体" panose="02010609060101010101" pitchFamily="2" charset="-122"/>
              <a:cs typeface="+mn-cs"/>
              <a:sym typeface="Arial" panose="020B0604020202020204" pitchFamily="34" charset="0"/>
            </a:endParaRPr>
          </a:p>
          <a:p>
            <a:pPr defTabSz="914400">
              <a:buClr>
                <a:srgbClr val="000000"/>
              </a:buClr>
              <a:buSzPct val="45000"/>
              <a:buFont typeface="Wingdings" panose="05000000000000000000" pitchFamily="2" charset="2"/>
            </a:pPr>
            <a:r>
              <a:rPr lang="en-US" altLang="zh-CN" sz="36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 </a:t>
            </a:r>
            <a:r>
              <a:rPr lang="zh-CN" altLang="en-US" sz="36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父母的钱、夫妻的钱？</a:t>
            </a:r>
            <a:endParaRPr lang="zh-CN" altLang="en-US" sz="36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endParaRPr>
          </a:p>
        </p:txBody>
      </p:sp>
      <p:sp>
        <p:nvSpPr>
          <p:cNvPr id="14339" name="矩形 26627"/>
          <p:cNvSpPr/>
          <p:nvPr/>
        </p:nvSpPr>
        <p:spPr>
          <a:xfrm>
            <a:off x="1847850" y="1341438"/>
            <a:ext cx="6048375" cy="144462"/>
          </a:xfrm>
          <a:prstGeom prst="rect">
            <a:avLst/>
          </a:prstGeom>
          <a:gradFill rotWithShape="1">
            <a:gsLst>
              <a:gs pos="0">
                <a:srgbClr val="576869"/>
              </a:gs>
              <a:gs pos="100000">
                <a:schemeClr val="accent1"/>
              </a:gs>
            </a:gsLst>
            <a:lin ang="0" scaled="1"/>
            <a:tileRect/>
          </a:gradFill>
          <a:ln w="9525" cap="flat" cmpd="sng">
            <a:solidFill>
              <a:schemeClr val="tx1"/>
            </a:solidFill>
            <a:prstDash val="solid"/>
            <a:miter/>
            <a:headEnd type="none" w="med" len="med"/>
            <a:tailEnd type="none" w="med" len="med"/>
          </a:ln>
          <a:effectLst>
            <a:outerShdw dist="107763" dir="18900000" algn="ctr" rotWithShape="0">
              <a:schemeClr val="bg2">
                <a:alpha val="50000"/>
              </a:schemeClr>
            </a:outerShdw>
          </a:effectLst>
        </p:spPr>
        <p:txBody>
          <a:bodyPr anchor="t"/>
          <a:p>
            <a:pPr lvl="0"/>
            <a:endParaRPr lang="zh-CN" altLang="en-US">
              <a:latin typeface="Arial" panose="020B0604020202020204" pitchFamily="34" charset="0"/>
              <a:ea typeface="宋体" panose="02010600030101010101" pitchFamily="2" charset="-122"/>
            </a:endParaRPr>
          </a:p>
        </p:txBody>
      </p:sp>
      <p:sp>
        <p:nvSpPr>
          <p:cNvPr id="14340" name="灯片编号占位符 1"/>
          <p:cNvSpPr/>
          <p:nvPr>
            <p:ph type="sldNum" sz="quarter" idx="12"/>
          </p:nvPr>
        </p:nvSpPr>
        <p:spPr/>
        <p:txBody>
          <a:bodyPr wrap="square" lIns="91440" tIns="45720" rIns="91440" bIns="45720" anchor="t"/>
          <a:p>
            <a:fld id="{9A0DB2DC-4C9A-4742-B13C-FB6460FD3503}" type="slidenum">
              <a:rPr lang="zh-CN" altLang="en-US" dirty="0">
                <a:ea typeface="黑体" panose="02010609060101010101" pitchFamily="2" charset="-122"/>
                <a:sym typeface="Arial" panose="020B0604020202020204" pitchFamily="34" charset="0"/>
              </a:rPr>
            </a:fld>
            <a:endParaRPr lang="zh-CN" altLang="en-US" dirty="0">
              <a:ea typeface="黑体" panose="02010609060101010101" pitchFamily="2" charset="-122"/>
              <a:sym typeface="Arial" panose="020B0604020202020204" pitchFamily="34" charset="0"/>
            </a:endParaRPr>
          </a:p>
        </p:txBody>
      </p:sp>
    </p:spTree>
    <p:custDataLst>
      <p:tags r:id="rId1"/>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1" name="标题 99329"/>
          <p:cNvSpPr>
            <a:spLocks noGrp="1"/>
          </p:cNvSpPr>
          <p:nvPr>
            <p:ph type="ctrTitle"/>
          </p:nvPr>
        </p:nvSpPr>
        <p:spPr>
          <a:xfrm>
            <a:off x="1919288" y="188913"/>
            <a:ext cx="7772400" cy="431800"/>
          </a:xfrm>
        </p:spPr>
        <p:txBody>
          <a:bodyPr wrap="square" lIns="91440" tIns="45720" rIns="91440" bIns="45720" anchor="ctr">
            <a:normAutofit fontScale="90000"/>
          </a:bodyPr>
          <a:p>
            <a:pPr defTabSz="914400">
              <a:buNone/>
            </a:pPr>
            <a:r>
              <a:rPr lang="zh-CN" altLang="en-US" sz="4400" kern="1200" baseline="0" dirty="0">
                <a:solidFill>
                  <a:schemeClr val="tx1"/>
                </a:solidFill>
                <a:latin typeface="黑体" panose="02010609060101010101" pitchFamily="2" charset="-122"/>
                <a:ea typeface="黑体" panose="02010609060101010101" pitchFamily="2" charset="-122"/>
                <a:cs typeface="+mj-cs"/>
                <a:sym typeface="Arial" panose="020B0604020202020204" pitchFamily="34" charset="0"/>
              </a:rPr>
              <a:t>案例：</a:t>
            </a:r>
            <a:endParaRPr lang="zh-CN" altLang="en-US" sz="4400" kern="1200" baseline="0" dirty="0">
              <a:solidFill>
                <a:schemeClr val="tx1"/>
              </a:solidFill>
              <a:latin typeface="黑体" panose="02010609060101010101" pitchFamily="2" charset="-122"/>
              <a:ea typeface="黑体" panose="02010609060101010101" pitchFamily="2" charset="-122"/>
              <a:cs typeface="+mj-cs"/>
              <a:sym typeface="Arial" panose="020B0604020202020204" pitchFamily="34" charset="0"/>
            </a:endParaRPr>
          </a:p>
        </p:txBody>
      </p:sp>
      <p:sp>
        <p:nvSpPr>
          <p:cNvPr id="99331" name="副标题 99330"/>
          <p:cNvSpPr>
            <a:spLocks noGrp="1"/>
          </p:cNvSpPr>
          <p:nvPr>
            <p:ph type="subTitle" idx="1"/>
          </p:nvPr>
        </p:nvSpPr>
        <p:spPr>
          <a:xfrm>
            <a:off x="895350" y="1250315"/>
            <a:ext cx="10770235" cy="5850890"/>
          </a:xfrm>
        </p:spPr>
        <p:txBody>
          <a:bodyPr wrap="square" lIns="91440" tIns="45720" rIns="91440" bIns="45720" anchor="t">
            <a:normAutofit lnSpcReduction="20000"/>
          </a:bodyPr>
          <a:p>
            <a:pPr algn="l" defTabSz="914400" fontAlgn="auto">
              <a:lnSpc>
                <a:spcPct val="120000"/>
              </a:lnSpc>
              <a:buClr>
                <a:srgbClr val="000000"/>
              </a:buClr>
              <a:buSzPct val="45000"/>
              <a:buFont typeface="Wingdings" panose="05000000000000000000" pitchFamily="2" charset="2"/>
              <a:buChar char="q"/>
            </a:pPr>
            <a:r>
              <a:rPr lang="zh-CN" altLang="en-US" sz="2800" b="1" kern="1200" baseline="0" dirty="0">
                <a:solidFill>
                  <a:schemeClr val="bg1"/>
                </a:solidFill>
                <a:latin typeface="黑体" panose="02010609060101010101" pitchFamily="2" charset="-122"/>
                <a:ea typeface="黑体" panose="02010609060101010101" pitchFamily="2" charset="-122"/>
                <a:cs typeface="+mn-cs"/>
                <a:sym typeface="Arial" panose="020B0604020202020204" pitchFamily="34" charset="0"/>
              </a:rPr>
              <a:t>甲</a:t>
            </a:r>
            <a:r>
              <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以夫妻共有的写字楼作为出资设立个人独资企业。企业设立后，其妻乙购体育彩票中奖</a:t>
            </a:r>
            <a:r>
              <a:rPr lang="en-US" altLang="zh-CN"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100</a:t>
            </a:r>
            <a:r>
              <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万元，后提出与甲离婚。离婚诉讼期间，甲的独资企业宣告解散，尚欠银行债务</a:t>
            </a:r>
            <a:r>
              <a:rPr lang="en-US" altLang="zh-CN"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120</a:t>
            </a:r>
            <a:r>
              <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万元。该项债务的清偿责任应如何确定？</a:t>
            </a:r>
            <a:endPar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endParaRPr>
          </a:p>
          <a:p>
            <a:pPr algn="l" defTabSz="914400" fontAlgn="auto">
              <a:lnSpc>
                <a:spcPct val="120000"/>
              </a:lnSpc>
              <a:buClr>
                <a:srgbClr val="000000"/>
              </a:buClr>
              <a:buSzPct val="45000"/>
              <a:buFont typeface="Wingdings" panose="05000000000000000000" pitchFamily="2" charset="2"/>
              <a:buChar char="q"/>
            </a:pPr>
            <a:endPar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endParaRPr>
          </a:p>
          <a:p>
            <a:pPr algn="l" defTabSz="914400" fontAlgn="auto">
              <a:lnSpc>
                <a:spcPct val="120000"/>
              </a:lnSpc>
              <a:buClr>
                <a:srgbClr val="000000"/>
              </a:buClr>
              <a:buSzPct val="45000"/>
              <a:buFont typeface="Wingdings" panose="05000000000000000000" pitchFamily="2" charset="2"/>
              <a:buChar char="q"/>
            </a:pPr>
            <a:r>
              <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　　</a:t>
            </a:r>
            <a:r>
              <a:rPr lang="en-US" altLang="zh-CN"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A.</a:t>
            </a:r>
            <a:r>
              <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甲以其在家庭共有财产中应占的份额对银行承担无限责任</a:t>
            </a:r>
            <a:endPar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endParaRPr>
          </a:p>
          <a:p>
            <a:pPr algn="l" defTabSz="914400" fontAlgn="auto">
              <a:lnSpc>
                <a:spcPct val="120000"/>
              </a:lnSpc>
              <a:buClr>
                <a:srgbClr val="000000"/>
              </a:buClr>
              <a:buSzPct val="45000"/>
              <a:buFont typeface="Wingdings" panose="05000000000000000000" pitchFamily="2" charset="2"/>
              <a:buChar char="q"/>
            </a:pPr>
            <a:r>
              <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　　</a:t>
            </a:r>
            <a:r>
              <a:rPr lang="en-US" altLang="zh-CN"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B.</a:t>
            </a:r>
            <a:r>
              <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甲以家庭共有财产承担无限责任，但乙中奖的</a:t>
            </a:r>
            <a:r>
              <a:rPr lang="en-US" altLang="zh-CN"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100</a:t>
            </a:r>
            <a:r>
              <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万元除外</a:t>
            </a:r>
            <a:endPar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endParaRPr>
          </a:p>
          <a:p>
            <a:pPr algn="l" defTabSz="914400" fontAlgn="auto">
              <a:lnSpc>
                <a:spcPct val="120000"/>
              </a:lnSpc>
              <a:buClr>
                <a:srgbClr val="000000"/>
              </a:buClr>
              <a:buSzPct val="45000"/>
              <a:buFont typeface="Wingdings" panose="05000000000000000000" pitchFamily="2" charset="2"/>
              <a:buChar char="q"/>
            </a:pPr>
            <a:r>
              <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　　</a:t>
            </a:r>
            <a:r>
              <a:rPr lang="en-US" altLang="zh-CN"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C.</a:t>
            </a:r>
            <a:r>
              <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甲以全部家庭共有财产承担无限责任，包括乙中奖的</a:t>
            </a:r>
            <a:r>
              <a:rPr lang="en-US" altLang="zh-CN"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100</a:t>
            </a:r>
            <a:r>
              <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万元在内</a:t>
            </a:r>
            <a:endPar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endParaRPr>
          </a:p>
          <a:p>
            <a:pPr algn="l" defTabSz="914400" fontAlgn="auto">
              <a:lnSpc>
                <a:spcPct val="120000"/>
              </a:lnSpc>
              <a:buClr>
                <a:srgbClr val="000000"/>
              </a:buClr>
              <a:buSzPct val="45000"/>
              <a:buFont typeface="Wingdings" panose="05000000000000000000" pitchFamily="2" charset="2"/>
              <a:buChar char="q"/>
            </a:pPr>
            <a:r>
              <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　　</a:t>
            </a:r>
            <a:r>
              <a:rPr lang="en-US" altLang="zh-CN"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D.</a:t>
            </a:r>
            <a:r>
              <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甲仅以写字楼对银行承担责任</a:t>
            </a:r>
            <a:endPar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endParaRPr>
          </a:p>
          <a:p>
            <a:pPr lvl="8" defTabSz="914400">
              <a:lnSpc>
                <a:spcPct val="80000"/>
              </a:lnSpc>
              <a:buClr>
                <a:srgbClr val="000000"/>
              </a:buClr>
              <a:buSzPct val="45000"/>
              <a:buFont typeface="Wingdings" panose="05000000000000000000" pitchFamily="2" charset="2"/>
            </a:pPr>
            <a:endParaRPr lang="zh-CN" altLang="en-US"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endParaRPr>
          </a:p>
        </p:txBody>
      </p:sp>
      <p:sp>
        <p:nvSpPr>
          <p:cNvPr id="15363" name="矩形 99331"/>
          <p:cNvSpPr/>
          <p:nvPr/>
        </p:nvSpPr>
        <p:spPr>
          <a:xfrm>
            <a:off x="1847850" y="765175"/>
            <a:ext cx="6048375" cy="144463"/>
          </a:xfrm>
          <a:prstGeom prst="rect">
            <a:avLst/>
          </a:prstGeom>
          <a:gradFill rotWithShape="1">
            <a:gsLst>
              <a:gs pos="0">
                <a:srgbClr val="576869"/>
              </a:gs>
              <a:gs pos="100000">
                <a:schemeClr val="accent1"/>
              </a:gs>
            </a:gsLst>
            <a:lin ang="0" scaled="1"/>
            <a:tileRect/>
          </a:gradFill>
          <a:ln w="9525" cap="flat" cmpd="sng">
            <a:solidFill>
              <a:schemeClr val="tx1"/>
            </a:solidFill>
            <a:prstDash val="solid"/>
            <a:miter/>
            <a:headEnd type="none" w="med" len="med"/>
            <a:tailEnd type="none" w="med" len="med"/>
          </a:ln>
          <a:effectLst>
            <a:outerShdw dist="107763" dir="18900000" algn="ctr" rotWithShape="0">
              <a:schemeClr val="bg2">
                <a:alpha val="50000"/>
              </a:schemeClr>
            </a:outerShdw>
          </a:effectLst>
        </p:spPr>
        <p:txBody>
          <a:bodyPr anchor="t"/>
          <a:p>
            <a:pPr lvl="0"/>
            <a:endParaRPr lang="zh-CN" altLang="en-US">
              <a:latin typeface="Arial" panose="020B0604020202020204" pitchFamily="34" charset="0"/>
              <a:ea typeface="宋体" panose="02010600030101010101" pitchFamily="2" charset="-122"/>
            </a:endParaRPr>
          </a:p>
        </p:txBody>
      </p:sp>
      <p:sp>
        <p:nvSpPr>
          <p:cNvPr id="15364" name="灯片编号占位符 1"/>
          <p:cNvSpPr/>
          <p:nvPr>
            <p:ph type="sldNum" sz="quarter" idx="12"/>
          </p:nvPr>
        </p:nvSpPr>
        <p:spPr/>
        <p:txBody>
          <a:bodyPr wrap="square" lIns="91440" tIns="45720" rIns="91440" bIns="45720" anchor="t"/>
          <a:p>
            <a:fld id="{9A0DB2DC-4C9A-4742-B13C-FB6460FD3503}" type="slidenum">
              <a:rPr lang="zh-CN" altLang="en-US" dirty="0">
                <a:ea typeface="黑体" panose="02010609060101010101" pitchFamily="2" charset="-122"/>
                <a:sym typeface="Arial" panose="020B0604020202020204" pitchFamily="34" charset="0"/>
              </a:rPr>
            </a:fld>
            <a:endParaRPr lang="zh-CN" altLang="en-US" dirty="0">
              <a:ea typeface="黑体" panose="02010609060101010101" pitchFamily="2" charset="-122"/>
              <a:sym typeface="Arial" panose="020B0604020202020204" pitchFamily="34" charset="0"/>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99331">
                                            <p:txEl>
                                              <p:charRg st="226" end="311"/>
                                            </p:txEl>
                                          </p:spTgt>
                                        </p:tgtEl>
                                        <p:attrNameLst>
                                          <p:attrName>style.visibility</p:attrName>
                                        </p:attrNameLst>
                                      </p:cBhvr>
                                      <p:to>
                                        <p:strVal val="visible"/>
                                      </p:to>
                                    </p:set>
                                    <p:animEffect transition="in" filter="blinds(horizontal)">
                                      <p:cBhvr>
                                        <p:cTn id="7" dur="500"/>
                                        <p:tgtEl>
                                          <p:spTgt spid="99331">
                                            <p:txEl>
                                              <p:charRg st="226" end="3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p>
            <a:pPr fontAlgn="auto">
              <a:lnSpc>
                <a:spcPct val="120000"/>
              </a:lnSpc>
            </a:pPr>
            <a:r>
              <a:rPr lang="zh-CN" altLang="en-US" b="1" dirty="0">
                <a:solidFill>
                  <a:schemeClr val="tx1"/>
                </a:solidFill>
                <a:latin typeface="黑体" panose="02010609060101010101" pitchFamily="2" charset="-122"/>
                <a:ea typeface="黑体" panose="02010609060101010101" pitchFamily="2" charset="-122"/>
                <a:sym typeface="Arial" panose="020B0604020202020204" pitchFamily="34" charset="0"/>
              </a:rPr>
              <a:t>答案：</a:t>
            </a:r>
            <a:r>
              <a:rPr lang="en-US" altLang="zh-CN" b="1" dirty="0">
                <a:solidFill>
                  <a:schemeClr val="tx1"/>
                </a:solidFill>
                <a:latin typeface="黑体" panose="02010609060101010101" pitchFamily="2" charset="-122"/>
                <a:ea typeface="黑体" panose="02010609060101010101" pitchFamily="2" charset="-122"/>
                <a:sym typeface="Arial" panose="020B0604020202020204" pitchFamily="34" charset="0"/>
              </a:rPr>
              <a:t>C</a:t>
            </a:r>
            <a:r>
              <a:rPr lang="zh-CN" altLang="en-US" b="1" dirty="0">
                <a:solidFill>
                  <a:schemeClr val="tx1"/>
                </a:solidFill>
                <a:latin typeface="黑体" panose="02010609060101010101" pitchFamily="2" charset="-122"/>
                <a:ea typeface="黑体" panose="02010609060101010101" pitchFamily="2" charset="-122"/>
                <a:sym typeface="Arial" panose="020B0604020202020204" pitchFamily="34" charset="0"/>
              </a:rPr>
              <a:t>（</a:t>
            </a:r>
            <a:r>
              <a:rPr lang="en-US" altLang="zh-CN" b="1" dirty="0">
                <a:solidFill>
                  <a:schemeClr val="tx1"/>
                </a:solidFill>
                <a:latin typeface="黑体" panose="02010609060101010101" pitchFamily="2" charset="-122"/>
                <a:ea typeface="黑体" panose="02010609060101010101" pitchFamily="2" charset="-122"/>
                <a:sym typeface="Arial" panose="020B0604020202020204" pitchFamily="34" charset="0"/>
              </a:rPr>
              <a:t>《</a:t>
            </a:r>
            <a:r>
              <a:rPr lang="zh-CN" altLang="en-US" b="1" dirty="0">
                <a:solidFill>
                  <a:schemeClr val="tx1"/>
                </a:solidFill>
                <a:latin typeface="黑体" panose="02010609060101010101" pitchFamily="2" charset="-122"/>
                <a:ea typeface="黑体" panose="02010609060101010101" pitchFamily="2" charset="-122"/>
                <a:sym typeface="Arial" panose="020B0604020202020204" pitchFamily="34" charset="0"/>
              </a:rPr>
              <a:t>个人独资企业法</a:t>
            </a:r>
            <a:r>
              <a:rPr lang="en-US" altLang="zh-CN" b="1" dirty="0">
                <a:solidFill>
                  <a:schemeClr val="tx1"/>
                </a:solidFill>
                <a:latin typeface="黑体" panose="02010609060101010101" pitchFamily="2" charset="-122"/>
                <a:ea typeface="黑体" panose="02010609060101010101" pitchFamily="2" charset="-122"/>
                <a:sym typeface="Arial" panose="020B0604020202020204" pitchFamily="34" charset="0"/>
              </a:rPr>
              <a:t>》</a:t>
            </a:r>
            <a:r>
              <a:rPr lang="zh-CN" altLang="en-US" b="1" dirty="0">
                <a:solidFill>
                  <a:schemeClr val="tx1"/>
                </a:solidFill>
                <a:latin typeface="黑体" panose="02010609060101010101" pitchFamily="2" charset="-122"/>
                <a:ea typeface="黑体" panose="02010609060101010101" pitchFamily="2" charset="-122"/>
                <a:sym typeface="Arial" panose="020B0604020202020204" pitchFamily="34" charset="0"/>
              </a:rPr>
              <a:t>第</a:t>
            </a:r>
            <a:r>
              <a:rPr lang="en-US" altLang="zh-CN" b="1" dirty="0">
                <a:solidFill>
                  <a:schemeClr val="tx1"/>
                </a:solidFill>
                <a:latin typeface="黑体" panose="02010609060101010101" pitchFamily="2" charset="-122"/>
                <a:ea typeface="黑体" panose="02010609060101010101" pitchFamily="2" charset="-122"/>
                <a:sym typeface="Arial" panose="020B0604020202020204" pitchFamily="34" charset="0"/>
              </a:rPr>
              <a:t>18</a:t>
            </a:r>
            <a:r>
              <a:rPr lang="zh-CN" altLang="en-US" b="1" dirty="0">
                <a:solidFill>
                  <a:schemeClr val="tx1"/>
                </a:solidFill>
                <a:latin typeface="黑体" panose="02010609060101010101" pitchFamily="2" charset="-122"/>
                <a:ea typeface="黑体" panose="02010609060101010101" pitchFamily="2" charset="-122"/>
                <a:sym typeface="Arial" panose="020B0604020202020204" pitchFamily="34" charset="0"/>
              </a:rPr>
              <a:t>条：</a:t>
            </a:r>
            <a:r>
              <a:rPr lang="zh-CN" altLang="zh-CN" b="1" dirty="0">
                <a:solidFill>
                  <a:schemeClr val="tx1"/>
                </a:solidFill>
                <a:latin typeface="黑体" panose="02010609060101010101" pitchFamily="2" charset="-122"/>
                <a:ea typeface="黑体" panose="02010609060101010101" pitchFamily="2" charset="-122"/>
                <a:sym typeface="Arial" panose="020B0604020202020204" pitchFamily="34" charset="0"/>
              </a:rPr>
              <a:t>“个人独资企业投资人在申请企业设立登记时明确以其家庭共有财产作为个人出资的，应当依法以家庭共有财产对企业债务承担无限责任。”</a:t>
            </a:r>
            <a:r>
              <a:rPr lang="zh-CN" altLang="en-US" b="1" dirty="0">
                <a:solidFill>
                  <a:schemeClr val="tx1"/>
                </a:solidFill>
                <a:latin typeface="黑体" panose="02010609060101010101" pitchFamily="2" charset="-122"/>
                <a:ea typeface="黑体" panose="02010609060101010101" pitchFamily="2" charset="-122"/>
                <a:sym typeface="Arial" panose="020B0604020202020204" pitchFamily="34" charset="0"/>
              </a:rPr>
              <a:t>）</a:t>
            </a:r>
            <a:endParaRPr lang="zh-CN" altLang="en-US"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endParaRPr>
          </a:p>
          <a:p>
            <a:endParaRPr lang="zh-CN" alt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385" name="副标题 67586"/>
          <p:cNvSpPr>
            <a:spLocks noGrp="1"/>
          </p:cNvSpPr>
          <p:nvPr>
            <p:ph type="subTitle" idx="1"/>
          </p:nvPr>
        </p:nvSpPr>
        <p:spPr>
          <a:xfrm>
            <a:off x="2063750" y="692150"/>
            <a:ext cx="8208963" cy="5400675"/>
          </a:xfrm>
        </p:spPr>
        <p:txBody>
          <a:bodyPr wrap="square" lIns="91440" tIns="45720" rIns="91440" bIns="45720" anchor="t"/>
          <a:p>
            <a:pPr algn="l" defTabSz="914400">
              <a:buClr>
                <a:srgbClr val="000000"/>
              </a:buClr>
              <a:buSzPct val="45000"/>
              <a:buFont typeface="Wingdings" panose="05000000000000000000" pitchFamily="2" charset="2"/>
            </a:pPr>
            <a:r>
              <a:rPr lang="zh-CN" altLang="en-US" sz="36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十七条　个人独资企业投资人对本企业的财产依法享有所有权，其有关权利可以依法进行转让或继承。</a:t>
            </a:r>
            <a:endParaRPr lang="zh-CN" altLang="en-US" sz="36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endParaRPr>
          </a:p>
          <a:p>
            <a:pPr defTabSz="914400">
              <a:buClr>
                <a:srgbClr val="000000"/>
              </a:buClr>
              <a:buSzPct val="45000"/>
              <a:buFont typeface="Wingdings" panose="05000000000000000000" pitchFamily="2" charset="2"/>
              <a:buChar char="q"/>
            </a:pPr>
            <a:endParaRPr lang="zh-CN" altLang="en-US" sz="36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endParaRPr>
          </a:p>
          <a:p>
            <a:pPr algn="l" defTabSz="914400">
              <a:buClr>
                <a:srgbClr val="000000"/>
              </a:buClr>
              <a:buSzPct val="45000"/>
              <a:buFont typeface="Wingdings" panose="05000000000000000000" pitchFamily="2" charset="2"/>
            </a:pPr>
            <a:r>
              <a:rPr lang="zh-CN" altLang="en-US" sz="36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第十八条　个人独资企业投资人在申请企业设立登记时明确以其家庭共有财产作为个人出资的，应当依法以家庭共有财产对企业债务承担无限责任。</a:t>
            </a:r>
            <a:endParaRPr lang="zh-CN" altLang="en-US" sz="36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endParaRPr>
          </a:p>
          <a:p>
            <a:pPr defTabSz="914400">
              <a:buClr>
                <a:srgbClr val="000000"/>
              </a:buClr>
              <a:buSzPct val="45000"/>
              <a:buFont typeface="Wingdings" panose="05000000000000000000" pitchFamily="2" charset="2"/>
              <a:buChar char="q"/>
            </a:pPr>
            <a:endParaRPr lang="zh-CN" altLang="en-US" sz="36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endParaRPr>
          </a:p>
        </p:txBody>
      </p:sp>
      <p:sp>
        <p:nvSpPr>
          <p:cNvPr id="16386" name="灯片编号占位符 1"/>
          <p:cNvSpPr/>
          <p:nvPr>
            <p:ph type="sldNum" sz="quarter" idx="12"/>
          </p:nvPr>
        </p:nvSpPr>
        <p:spPr/>
        <p:txBody>
          <a:bodyPr wrap="square" lIns="91440" tIns="45720" rIns="91440" bIns="45720" anchor="t"/>
          <a:p>
            <a:fld id="{9A0DB2DC-4C9A-4742-B13C-FB6460FD3503}" type="slidenum">
              <a:rPr lang="zh-CN" altLang="en-US" dirty="0">
                <a:ea typeface="黑体" panose="02010609060101010101" pitchFamily="2" charset="-122"/>
                <a:sym typeface="Arial" panose="020B0604020202020204" pitchFamily="34" charset="0"/>
              </a:rPr>
            </a:fld>
            <a:endParaRPr lang="zh-CN" altLang="en-US" dirty="0">
              <a:ea typeface="黑体" panose="02010609060101010101" pitchFamily="2" charset="-122"/>
              <a:sym typeface="Arial" panose="020B0604020202020204" pitchFamily="34" charset="0"/>
            </a:endParaRPr>
          </a:p>
        </p:txBody>
      </p:sp>
    </p:spTree>
    <p:custDataLst>
      <p:tags r:id="rId1"/>
    </p:custData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7409" name="标题 27649"/>
          <p:cNvSpPr>
            <a:spLocks noGrp="1"/>
          </p:cNvSpPr>
          <p:nvPr>
            <p:ph type="ctrTitle"/>
          </p:nvPr>
        </p:nvSpPr>
        <p:spPr>
          <a:xfrm>
            <a:off x="1919288" y="188913"/>
            <a:ext cx="8353425" cy="1871662"/>
          </a:xfrm>
        </p:spPr>
        <p:txBody>
          <a:bodyPr wrap="square" lIns="91440" tIns="45720" rIns="91440" bIns="45720" anchor="ctr"/>
          <a:p>
            <a:pPr defTabSz="914400">
              <a:buNone/>
            </a:pPr>
            <a:r>
              <a:rPr lang="zh-CN" altLang="en-US" sz="4400" kern="1200" baseline="0" dirty="0">
                <a:solidFill>
                  <a:schemeClr val="tx1"/>
                </a:solidFill>
                <a:latin typeface="黑体" panose="02010609060101010101" pitchFamily="2" charset="-122"/>
                <a:ea typeface="黑体" panose="02010609060101010101" pitchFamily="2" charset="-122"/>
                <a:cs typeface="+mj-cs"/>
                <a:sym typeface="Arial" panose="020B0604020202020204" pitchFamily="34" charset="0"/>
              </a:rPr>
              <a:t>四、投资人以其个人财产对企业债务承担无限责任的经营实体。</a:t>
            </a:r>
            <a:endParaRPr lang="zh-CN" altLang="en-US" sz="4400" kern="1200" baseline="0" dirty="0">
              <a:solidFill>
                <a:schemeClr val="tx1"/>
              </a:solidFill>
              <a:latin typeface="黑体" panose="02010609060101010101" pitchFamily="2" charset="-122"/>
              <a:ea typeface="黑体" panose="02010609060101010101" pitchFamily="2" charset="-122"/>
              <a:cs typeface="+mj-cs"/>
              <a:sym typeface="Arial" panose="020B0604020202020204" pitchFamily="34" charset="0"/>
            </a:endParaRPr>
          </a:p>
        </p:txBody>
      </p:sp>
      <p:sp>
        <p:nvSpPr>
          <p:cNvPr id="17410" name="副标题 27650"/>
          <p:cNvSpPr>
            <a:spLocks noGrp="1"/>
          </p:cNvSpPr>
          <p:nvPr>
            <p:ph type="subTitle" idx="1"/>
          </p:nvPr>
        </p:nvSpPr>
        <p:spPr>
          <a:xfrm>
            <a:off x="2459038" y="1196975"/>
            <a:ext cx="8208962" cy="5400675"/>
          </a:xfrm>
        </p:spPr>
        <p:txBody>
          <a:bodyPr wrap="square" lIns="91440" tIns="45720" rIns="91440" bIns="45720" anchor="t"/>
          <a:p>
            <a:pPr defTabSz="914400">
              <a:buClr>
                <a:srgbClr val="000000"/>
              </a:buClr>
              <a:buSzPct val="45000"/>
              <a:buFont typeface="Wingdings" panose="05000000000000000000" pitchFamily="2" charset="2"/>
              <a:buChar char="q"/>
            </a:pPr>
            <a:r>
              <a:rPr lang="en-US" altLang="zh-CN" sz="3600" b="1" kern="1200" baseline="0" dirty="0">
                <a:solidFill>
                  <a:schemeClr val="bg1"/>
                </a:solidFill>
                <a:latin typeface="黑体" panose="02010609060101010101" pitchFamily="2" charset="-122"/>
                <a:ea typeface="黑体" panose="02010609060101010101" pitchFamily="2" charset="-122"/>
                <a:cs typeface="+mn-cs"/>
                <a:sym typeface="Arial" panose="020B0604020202020204" pitchFamily="34" charset="0"/>
              </a:rPr>
              <a:t>   </a:t>
            </a:r>
            <a:endParaRPr lang="en-US" altLang="zh-CN" sz="3600" b="1" kern="1200" baseline="0" dirty="0">
              <a:solidFill>
                <a:schemeClr val="bg1"/>
              </a:solidFill>
              <a:latin typeface="黑体" panose="02010609060101010101" pitchFamily="2" charset="-122"/>
              <a:ea typeface="黑体" panose="02010609060101010101" pitchFamily="2" charset="-122"/>
              <a:cs typeface="+mn-cs"/>
              <a:sym typeface="Arial" panose="020B0604020202020204" pitchFamily="34" charset="0"/>
            </a:endParaRPr>
          </a:p>
          <a:p>
            <a:pPr algn="l" defTabSz="914400">
              <a:buClr>
                <a:srgbClr val="000000"/>
              </a:buClr>
              <a:buSzPct val="45000"/>
              <a:buFont typeface="Wingdings" panose="05000000000000000000" pitchFamily="2" charset="2"/>
            </a:pPr>
            <a:r>
              <a:rPr lang="en-US" altLang="zh-CN" sz="3600" b="1" kern="1200" baseline="0" dirty="0">
                <a:solidFill>
                  <a:schemeClr val="bg1"/>
                </a:solidFill>
                <a:latin typeface="黑体" panose="02010609060101010101" pitchFamily="2" charset="-122"/>
                <a:ea typeface="黑体" panose="02010609060101010101" pitchFamily="2" charset="-122"/>
                <a:cs typeface="+mn-cs"/>
                <a:sym typeface="Arial" panose="020B0604020202020204" pitchFamily="34" charset="0"/>
              </a:rPr>
              <a:t>  </a:t>
            </a:r>
            <a:r>
              <a:rPr lang="zh-CN" altLang="en-US" sz="36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？什么是无限责任</a:t>
            </a:r>
            <a:endParaRPr lang="zh-CN" altLang="en-US" sz="36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endParaRPr>
          </a:p>
          <a:p>
            <a:pPr algn="l" defTabSz="914400">
              <a:buClr>
                <a:srgbClr val="000000"/>
              </a:buClr>
              <a:buSzPct val="45000"/>
              <a:buFont typeface="Wingdings" panose="05000000000000000000" pitchFamily="2" charset="2"/>
            </a:pPr>
            <a:r>
              <a:rPr lang="zh-CN" altLang="en-US" sz="36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 ？相对的，什么是有限责任</a:t>
            </a:r>
            <a:endParaRPr lang="zh-CN" altLang="en-US" sz="36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endParaRPr>
          </a:p>
          <a:p>
            <a:pPr algn="l" defTabSz="914400">
              <a:buClr>
                <a:srgbClr val="000000"/>
              </a:buClr>
              <a:buSzPct val="45000"/>
              <a:buFont typeface="Wingdings" panose="05000000000000000000" pitchFamily="2" charset="2"/>
              <a:buChar char="q"/>
            </a:pPr>
            <a:endParaRPr lang="zh-CN" altLang="en-US" sz="36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endParaRPr>
          </a:p>
          <a:p>
            <a:pPr algn="l" defTabSz="914400">
              <a:buClr>
                <a:srgbClr val="000000"/>
              </a:buClr>
              <a:buSzPct val="45000"/>
              <a:buFont typeface="Wingdings" panose="05000000000000000000" pitchFamily="2" charset="2"/>
            </a:pPr>
            <a:r>
              <a:rPr lang="en-US" altLang="zh-CN" sz="36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a:t>
            </a:r>
            <a:r>
              <a:rPr lang="zh-CN" altLang="en-US" sz="36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个人独资企业法</a:t>
            </a:r>
            <a:r>
              <a:rPr lang="en-US" altLang="zh-CN" sz="36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a:t>
            </a:r>
            <a:r>
              <a:rPr lang="zh-CN" altLang="en-US" sz="36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第三十一条　个人独资企业财产不足以清偿债务的，投资人应当以其个人的其他财产予以清偿。</a:t>
            </a:r>
            <a:endParaRPr lang="zh-CN" altLang="en-US" sz="36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endParaRPr>
          </a:p>
          <a:p>
            <a:pPr algn="l" defTabSz="914400">
              <a:buClr>
                <a:srgbClr val="000000"/>
              </a:buClr>
              <a:buSzPct val="45000"/>
              <a:buFont typeface="Wingdings" panose="05000000000000000000" pitchFamily="2" charset="2"/>
              <a:buChar char="q"/>
            </a:pPr>
            <a:endParaRPr lang="zh-CN" altLang="en-US" sz="36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endParaRPr>
          </a:p>
          <a:p>
            <a:pPr defTabSz="914400">
              <a:buClr>
                <a:srgbClr val="000000"/>
              </a:buClr>
              <a:buSzPct val="45000"/>
              <a:buFont typeface="Wingdings" panose="05000000000000000000" pitchFamily="2" charset="2"/>
              <a:buChar char="q"/>
            </a:pPr>
            <a:endParaRPr lang="zh-CN" altLang="en-US" sz="3600" b="1" kern="1200" baseline="0" dirty="0">
              <a:solidFill>
                <a:schemeClr val="bg1"/>
              </a:solidFill>
              <a:latin typeface="黑体" panose="02010609060101010101" pitchFamily="2" charset="-122"/>
              <a:ea typeface="黑体" panose="02010609060101010101" pitchFamily="2" charset="-122"/>
              <a:cs typeface="+mn-cs"/>
              <a:sym typeface="Arial" panose="020B0604020202020204" pitchFamily="34" charset="0"/>
            </a:endParaRPr>
          </a:p>
          <a:p>
            <a:pPr defTabSz="914400">
              <a:buClr>
                <a:srgbClr val="000000"/>
              </a:buClr>
              <a:buSzPct val="45000"/>
              <a:buFont typeface="Wingdings" panose="05000000000000000000" pitchFamily="2" charset="2"/>
              <a:buChar char="q"/>
            </a:pPr>
            <a:endParaRPr lang="zh-CN" altLang="en-US" sz="3600" b="1" kern="1200" baseline="0" dirty="0">
              <a:solidFill>
                <a:schemeClr val="bg1"/>
              </a:solidFill>
              <a:latin typeface="黑体" panose="02010609060101010101" pitchFamily="2" charset="-122"/>
              <a:ea typeface="黑体" panose="02010609060101010101" pitchFamily="2" charset="-122"/>
              <a:cs typeface="+mn-cs"/>
              <a:sym typeface="Arial" panose="020B0604020202020204" pitchFamily="34" charset="0"/>
            </a:endParaRPr>
          </a:p>
        </p:txBody>
      </p:sp>
      <p:sp>
        <p:nvSpPr>
          <p:cNvPr id="17411" name="灯片编号占位符 1"/>
          <p:cNvSpPr/>
          <p:nvPr>
            <p:ph type="sldNum" sz="quarter" idx="12"/>
          </p:nvPr>
        </p:nvSpPr>
        <p:spPr/>
        <p:txBody>
          <a:bodyPr wrap="square" lIns="91440" tIns="45720" rIns="91440" bIns="45720" anchor="t"/>
          <a:p>
            <a:fld id="{9A0DB2DC-4C9A-4742-B13C-FB6460FD3503}" type="slidenum">
              <a:rPr lang="zh-CN" altLang="en-US" dirty="0">
                <a:ea typeface="黑体" panose="02010609060101010101" pitchFamily="2" charset="-122"/>
                <a:sym typeface="Arial" panose="020B0604020202020204" pitchFamily="34" charset="0"/>
              </a:rPr>
            </a:fld>
            <a:endParaRPr lang="zh-CN" altLang="en-US" dirty="0">
              <a:ea typeface="黑体" panose="02010609060101010101" pitchFamily="2" charset="-122"/>
              <a:sym typeface="Arial" panose="020B0604020202020204" pitchFamily="34" charset="0"/>
            </a:endParaRPr>
          </a:p>
        </p:txBody>
      </p:sp>
    </p:spTree>
    <p:custDataLst>
      <p:tags r:id="rId1"/>
    </p:custData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433" name="标题 64513"/>
          <p:cNvSpPr>
            <a:spLocks noGrp="1"/>
          </p:cNvSpPr>
          <p:nvPr>
            <p:ph type="ctrTitle"/>
          </p:nvPr>
        </p:nvSpPr>
        <p:spPr>
          <a:xfrm>
            <a:off x="1919288" y="188913"/>
            <a:ext cx="8497887" cy="4319587"/>
          </a:xfrm>
        </p:spPr>
        <p:txBody>
          <a:bodyPr wrap="square" lIns="91440" tIns="45720" rIns="91440" bIns="45720" anchor="ctr"/>
          <a:p>
            <a:pPr defTabSz="914400">
              <a:buNone/>
            </a:pPr>
            <a:br>
              <a:rPr lang="zh-CN" altLang="en-US" sz="6600" kern="1200" baseline="0" dirty="0">
                <a:solidFill>
                  <a:schemeClr val="tx1"/>
                </a:solidFill>
                <a:latin typeface="黑体" panose="02010609060101010101" pitchFamily="2" charset="-122"/>
                <a:ea typeface="黑体" panose="02010609060101010101" pitchFamily="2" charset="-122"/>
                <a:cs typeface="+mj-cs"/>
                <a:sym typeface="Arial" panose="020B0604020202020204" pitchFamily="34" charset="0"/>
              </a:rPr>
            </a:br>
            <a:br>
              <a:rPr lang="zh-CN" altLang="en-US" sz="6600" kern="1200" baseline="0" dirty="0">
                <a:solidFill>
                  <a:schemeClr val="tx1"/>
                </a:solidFill>
                <a:latin typeface="黑体" panose="02010609060101010101" pitchFamily="2" charset="-122"/>
                <a:ea typeface="黑体" panose="02010609060101010101" pitchFamily="2" charset="-122"/>
                <a:cs typeface="+mj-cs"/>
                <a:sym typeface="Arial" panose="020B0604020202020204" pitchFamily="34" charset="0"/>
              </a:rPr>
            </a:br>
            <a:r>
              <a:rPr lang="zh-CN" altLang="en-US" sz="6600" kern="1200" baseline="0" dirty="0">
                <a:solidFill>
                  <a:schemeClr val="tx1"/>
                </a:solidFill>
                <a:latin typeface="黑体" panose="02010609060101010101" pitchFamily="2" charset="-122"/>
                <a:ea typeface="黑体" panose="02010609060101010101" pitchFamily="2" charset="-122"/>
                <a:cs typeface="+mj-cs"/>
                <a:sym typeface="Arial" panose="020B0604020202020204" pitchFamily="34" charset="0"/>
              </a:rPr>
              <a:t>个人独资企业的设立</a:t>
            </a:r>
            <a:endParaRPr lang="zh-CN" altLang="en-US" sz="6600" kern="1200" baseline="0" dirty="0">
              <a:solidFill>
                <a:schemeClr val="tx1"/>
              </a:solidFill>
              <a:latin typeface="黑体" panose="02010609060101010101" pitchFamily="2" charset="-122"/>
              <a:ea typeface="黑体" panose="02010609060101010101" pitchFamily="2" charset="-122"/>
              <a:cs typeface="+mj-cs"/>
              <a:sym typeface="Arial" panose="020B0604020202020204" pitchFamily="34" charset="0"/>
            </a:endParaRPr>
          </a:p>
        </p:txBody>
      </p:sp>
      <p:sp>
        <p:nvSpPr>
          <p:cNvPr id="18434" name="矩形 64515"/>
          <p:cNvSpPr/>
          <p:nvPr/>
        </p:nvSpPr>
        <p:spPr>
          <a:xfrm>
            <a:off x="1919288" y="1989138"/>
            <a:ext cx="8748712" cy="4464050"/>
          </a:xfrm>
          <a:prstGeom prst="rect">
            <a:avLst/>
          </a:prstGeom>
          <a:noFill/>
          <a:ln w="9525">
            <a:noFill/>
          </a:ln>
        </p:spPr>
        <p:txBody>
          <a:bodyPr anchor="ctr"/>
          <a:p>
            <a:pPr lvl="0">
              <a:buClr>
                <a:srgbClr val="000000"/>
              </a:buClr>
            </a:pPr>
            <a:endParaRPr lang="zh-CN" altLang="zh-CN" sz="7200" b="1" dirty="0">
              <a:solidFill>
                <a:schemeClr val="bg1"/>
              </a:solidFill>
              <a:latin typeface="黑体" panose="02010609060101010101" pitchFamily="2" charset="-122"/>
              <a:ea typeface="黑体" panose="02010609060101010101" pitchFamily="2" charset="-122"/>
            </a:endParaRPr>
          </a:p>
        </p:txBody>
      </p:sp>
      <p:sp>
        <p:nvSpPr>
          <p:cNvPr id="18435" name="灯片编号占位符 1"/>
          <p:cNvSpPr/>
          <p:nvPr>
            <p:ph type="sldNum" sz="quarter" idx="12"/>
          </p:nvPr>
        </p:nvSpPr>
        <p:spPr/>
        <p:txBody>
          <a:bodyPr wrap="square" lIns="91440" tIns="45720" rIns="91440" bIns="45720" anchor="t"/>
          <a:p>
            <a:fld id="{9A0DB2DC-4C9A-4742-B13C-FB6460FD3503}" type="slidenum">
              <a:rPr lang="zh-CN" altLang="en-US" dirty="0">
                <a:ea typeface="黑体" panose="02010609060101010101" pitchFamily="2" charset="-122"/>
                <a:sym typeface="Arial" panose="020B0604020202020204" pitchFamily="34" charset="0"/>
              </a:rPr>
            </a:fld>
            <a:endParaRPr lang="zh-CN" altLang="en-US" dirty="0">
              <a:ea typeface="黑体" panose="02010609060101010101" pitchFamily="2" charset="-122"/>
              <a:sym typeface="Arial" panose="020B0604020202020204" pitchFamily="34" charset="0"/>
            </a:endParaRPr>
          </a:p>
        </p:txBody>
      </p:sp>
    </p:spTree>
    <p:custDataLst>
      <p:tags r:id="rId1"/>
    </p:custData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9457" name="标题 54273"/>
          <p:cNvSpPr>
            <a:spLocks noGrp="1"/>
          </p:cNvSpPr>
          <p:nvPr>
            <p:ph type="ctrTitle"/>
          </p:nvPr>
        </p:nvSpPr>
        <p:spPr>
          <a:xfrm>
            <a:off x="1919288" y="188913"/>
            <a:ext cx="7772400" cy="1368425"/>
          </a:xfrm>
        </p:spPr>
        <p:txBody>
          <a:bodyPr wrap="square" lIns="91440" tIns="45720" rIns="91440" bIns="45720" anchor="ctr"/>
          <a:p>
            <a:pPr defTabSz="914400">
              <a:buNone/>
            </a:pPr>
            <a:r>
              <a:rPr lang="zh-CN" altLang="en-US" kern="1200" baseline="0" dirty="0">
                <a:solidFill>
                  <a:schemeClr val="tx1"/>
                </a:solidFill>
                <a:latin typeface="黑体" panose="02010609060101010101" pitchFamily="2" charset="-122"/>
                <a:ea typeface="黑体" panose="02010609060101010101" pitchFamily="2" charset="-122"/>
                <a:cs typeface="+mj-cs"/>
                <a:sym typeface="Arial" panose="020B0604020202020204" pitchFamily="34" charset="0"/>
              </a:rPr>
              <a:t>一、设立条件：</a:t>
            </a:r>
            <a:endParaRPr lang="zh-CN" altLang="en-US" sz="4400" kern="1200" baseline="0" dirty="0">
              <a:solidFill>
                <a:schemeClr val="tx1"/>
              </a:solidFill>
              <a:latin typeface="黑体" panose="02010609060101010101" pitchFamily="2" charset="-122"/>
              <a:ea typeface="黑体" panose="02010609060101010101" pitchFamily="2" charset="-122"/>
              <a:cs typeface="+mj-cs"/>
              <a:sym typeface="Arial" panose="020B0604020202020204" pitchFamily="34" charset="0"/>
            </a:endParaRPr>
          </a:p>
        </p:txBody>
      </p:sp>
      <p:sp>
        <p:nvSpPr>
          <p:cNvPr id="19458" name="副标题 54274"/>
          <p:cNvSpPr>
            <a:spLocks noGrp="1"/>
          </p:cNvSpPr>
          <p:nvPr>
            <p:ph type="subTitle" idx="1"/>
          </p:nvPr>
        </p:nvSpPr>
        <p:spPr>
          <a:xfrm>
            <a:off x="1774825" y="1916113"/>
            <a:ext cx="8893175" cy="6480175"/>
          </a:xfrm>
        </p:spPr>
        <p:txBody>
          <a:bodyPr wrap="square" lIns="91440" tIns="45720" rIns="91440" bIns="45720" anchor="t"/>
          <a:p>
            <a:pPr defTabSz="914400">
              <a:buClr>
                <a:srgbClr val="000000"/>
              </a:buClr>
              <a:buSzPct val="45000"/>
              <a:buFont typeface="Wingdings" panose="05000000000000000000" pitchFamily="2" charset="2"/>
              <a:buChar char="q"/>
            </a:pPr>
            <a:r>
              <a:rPr lang="zh-CN" altLang="en-US" sz="3600" b="1" kern="1200" baseline="0" dirty="0">
                <a:solidFill>
                  <a:schemeClr val="bg1"/>
                </a:solidFill>
                <a:latin typeface="黑体" panose="02010609060101010101" pitchFamily="2" charset="-122"/>
                <a:ea typeface="黑体" panose="02010609060101010101" pitchFamily="2" charset="-122"/>
                <a:cs typeface="+mn-cs"/>
                <a:sym typeface="Arial" panose="020B0604020202020204" pitchFamily="34" charset="0"/>
              </a:rPr>
              <a:t>　</a:t>
            </a:r>
            <a:endParaRPr lang="zh-CN" altLang="en-US" sz="3600" b="1" kern="1200" baseline="0" dirty="0">
              <a:solidFill>
                <a:schemeClr val="bg1"/>
              </a:solidFill>
              <a:latin typeface="黑体" panose="02010609060101010101" pitchFamily="2" charset="-122"/>
              <a:ea typeface="黑体" panose="02010609060101010101" pitchFamily="2" charset="-122"/>
              <a:cs typeface="+mn-cs"/>
              <a:sym typeface="Arial" panose="020B0604020202020204" pitchFamily="34" charset="0"/>
            </a:endParaRPr>
          </a:p>
        </p:txBody>
      </p:sp>
      <p:sp>
        <p:nvSpPr>
          <p:cNvPr id="19459" name="矩形 54275"/>
          <p:cNvSpPr/>
          <p:nvPr/>
        </p:nvSpPr>
        <p:spPr>
          <a:xfrm>
            <a:off x="958850" y="1989455"/>
            <a:ext cx="10261600" cy="4464050"/>
          </a:xfrm>
          <a:prstGeom prst="rect">
            <a:avLst/>
          </a:prstGeom>
          <a:noFill/>
          <a:ln w="9525">
            <a:noFill/>
          </a:ln>
        </p:spPr>
        <p:txBody>
          <a:bodyPr anchor="ctr"/>
          <a:p>
            <a:pPr lvl="0" fontAlgn="auto">
              <a:buClr>
                <a:srgbClr val="000000"/>
              </a:buClr>
            </a:pPr>
            <a:r>
              <a:rPr lang="zh-CN" altLang="en-US" sz="3200" b="1" dirty="0">
                <a:solidFill>
                  <a:schemeClr val="bg1"/>
                </a:solidFill>
                <a:latin typeface="黑体" panose="02010609060101010101" pitchFamily="2" charset="-122"/>
                <a:ea typeface="黑体" panose="02010609060101010101" pitchFamily="2" charset="-122"/>
              </a:rPr>
              <a:t>条件</a:t>
            </a:r>
            <a:r>
              <a:rPr lang="zh-CN" altLang="zh-CN" sz="3200" b="1" dirty="0">
                <a:solidFill>
                  <a:schemeClr val="tx1"/>
                </a:solidFill>
                <a:latin typeface="黑体" panose="02010609060101010101" pitchFamily="2" charset="-122"/>
                <a:ea typeface="黑体" panose="02010609060101010101" pitchFamily="2" charset="-122"/>
              </a:rPr>
              <a:t>　第八条　设立个人独资企业应当具备下列条件：</a:t>
            </a:r>
            <a:br>
              <a:rPr lang="zh-CN" altLang="zh-CN" sz="3200" b="1" dirty="0">
                <a:solidFill>
                  <a:schemeClr val="tx1"/>
                </a:solidFill>
                <a:latin typeface="黑体" panose="02010609060101010101" pitchFamily="2" charset="-122"/>
                <a:ea typeface="黑体" panose="02010609060101010101" pitchFamily="2" charset="-122"/>
              </a:rPr>
            </a:br>
            <a:r>
              <a:rPr lang="zh-CN" altLang="zh-CN" sz="3200" b="1" dirty="0">
                <a:solidFill>
                  <a:schemeClr val="tx1"/>
                </a:solidFill>
                <a:latin typeface="黑体" panose="02010609060101010101" pitchFamily="2" charset="-122"/>
                <a:ea typeface="黑体" panose="02010609060101010101" pitchFamily="2" charset="-122"/>
              </a:rPr>
              <a:t>　　（一）投资人为一个自然人；</a:t>
            </a:r>
            <a:br>
              <a:rPr lang="zh-CN" altLang="zh-CN" sz="3200" b="1" dirty="0">
                <a:solidFill>
                  <a:schemeClr val="tx1"/>
                </a:solidFill>
                <a:latin typeface="黑体" panose="02010609060101010101" pitchFamily="2" charset="-122"/>
                <a:ea typeface="黑体" panose="02010609060101010101" pitchFamily="2" charset="-122"/>
              </a:rPr>
            </a:br>
            <a:r>
              <a:rPr lang="zh-CN" altLang="zh-CN" sz="3200" b="1" dirty="0">
                <a:solidFill>
                  <a:schemeClr val="tx1"/>
                </a:solidFill>
                <a:latin typeface="黑体" panose="02010609060101010101" pitchFamily="2" charset="-122"/>
                <a:ea typeface="黑体" panose="02010609060101010101" pitchFamily="2" charset="-122"/>
              </a:rPr>
              <a:t>　　（二）有合法的企业名称；</a:t>
            </a:r>
            <a:br>
              <a:rPr lang="zh-CN" altLang="zh-CN" sz="3200" b="1" dirty="0">
                <a:solidFill>
                  <a:schemeClr val="tx1"/>
                </a:solidFill>
                <a:latin typeface="黑体" panose="02010609060101010101" pitchFamily="2" charset="-122"/>
                <a:ea typeface="黑体" panose="02010609060101010101" pitchFamily="2" charset="-122"/>
              </a:rPr>
            </a:br>
            <a:r>
              <a:rPr lang="zh-CN" altLang="zh-CN" sz="3200" b="1" dirty="0">
                <a:solidFill>
                  <a:schemeClr val="tx1"/>
                </a:solidFill>
                <a:latin typeface="黑体" panose="02010609060101010101" pitchFamily="2" charset="-122"/>
                <a:ea typeface="黑体" panose="02010609060101010101" pitchFamily="2" charset="-122"/>
              </a:rPr>
              <a:t>　　（三）有投资人申报的出资；</a:t>
            </a:r>
            <a:br>
              <a:rPr lang="zh-CN" altLang="en-US" sz="3200" b="1" dirty="0">
                <a:solidFill>
                  <a:schemeClr val="tx1"/>
                </a:solidFill>
                <a:latin typeface="黑体" panose="02010609060101010101" pitchFamily="2" charset="-122"/>
                <a:ea typeface="黑体" panose="02010609060101010101" pitchFamily="2" charset="-122"/>
              </a:rPr>
            </a:br>
            <a:r>
              <a:rPr lang="zh-CN" altLang="en-US" sz="3200" b="1" dirty="0">
                <a:solidFill>
                  <a:schemeClr val="tx1"/>
                </a:solidFill>
                <a:latin typeface="黑体" panose="02010609060101010101" pitchFamily="2" charset="-122"/>
                <a:ea typeface="黑体" panose="02010609060101010101" pitchFamily="2" charset="-122"/>
              </a:rPr>
              <a:t>          （一元钱公司）</a:t>
            </a:r>
            <a:br>
              <a:rPr lang="zh-CN" altLang="zh-CN" sz="3200" b="1" dirty="0">
                <a:solidFill>
                  <a:schemeClr val="tx1"/>
                </a:solidFill>
                <a:latin typeface="黑体" panose="02010609060101010101" pitchFamily="2" charset="-122"/>
                <a:ea typeface="黑体" panose="02010609060101010101" pitchFamily="2" charset="-122"/>
              </a:rPr>
            </a:br>
            <a:r>
              <a:rPr lang="zh-CN" altLang="zh-CN" sz="3200" b="1" dirty="0">
                <a:solidFill>
                  <a:schemeClr val="tx1"/>
                </a:solidFill>
                <a:latin typeface="黑体" panose="02010609060101010101" pitchFamily="2" charset="-122"/>
                <a:ea typeface="黑体" panose="02010609060101010101" pitchFamily="2" charset="-122"/>
              </a:rPr>
              <a:t>　　（四）有固定的生产经营场所和必要的生产经营条件；</a:t>
            </a:r>
            <a:br>
              <a:rPr lang="zh-CN" altLang="zh-CN" sz="3200" b="1" dirty="0">
                <a:solidFill>
                  <a:schemeClr val="tx1"/>
                </a:solidFill>
                <a:latin typeface="黑体" panose="02010609060101010101" pitchFamily="2" charset="-122"/>
                <a:ea typeface="黑体" panose="02010609060101010101" pitchFamily="2" charset="-122"/>
              </a:rPr>
            </a:br>
            <a:r>
              <a:rPr lang="zh-CN" altLang="zh-CN" sz="3200" b="1" dirty="0">
                <a:solidFill>
                  <a:schemeClr val="tx1"/>
                </a:solidFill>
                <a:latin typeface="黑体" panose="02010609060101010101" pitchFamily="2" charset="-122"/>
                <a:ea typeface="黑体" panose="02010609060101010101" pitchFamily="2" charset="-122"/>
              </a:rPr>
              <a:t>　　（五）有必要的从业人员。</a:t>
            </a:r>
            <a:endParaRPr lang="zh-CN" altLang="zh-CN" sz="3200" b="1" dirty="0">
              <a:solidFill>
                <a:schemeClr val="tx1"/>
              </a:solidFill>
              <a:latin typeface="黑体" panose="02010609060101010101" pitchFamily="2" charset="-122"/>
              <a:ea typeface="黑体" panose="02010609060101010101" pitchFamily="2" charset="-122"/>
            </a:endParaRPr>
          </a:p>
        </p:txBody>
      </p:sp>
      <p:sp>
        <p:nvSpPr>
          <p:cNvPr id="19460" name="矩形 54276"/>
          <p:cNvSpPr/>
          <p:nvPr/>
        </p:nvSpPr>
        <p:spPr>
          <a:xfrm>
            <a:off x="1919288" y="1412875"/>
            <a:ext cx="6048375" cy="144463"/>
          </a:xfrm>
          <a:prstGeom prst="rect">
            <a:avLst/>
          </a:prstGeom>
          <a:gradFill rotWithShape="1">
            <a:gsLst>
              <a:gs pos="0">
                <a:srgbClr val="576869"/>
              </a:gs>
              <a:gs pos="100000">
                <a:schemeClr val="accent1"/>
              </a:gs>
            </a:gsLst>
            <a:lin ang="0" scaled="1"/>
            <a:tileRect/>
          </a:gradFill>
          <a:ln w="9525" cap="flat" cmpd="sng">
            <a:solidFill>
              <a:schemeClr val="tx1"/>
            </a:solidFill>
            <a:prstDash val="solid"/>
            <a:miter/>
            <a:headEnd type="none" w="med" len="med"/>
            <a:tailEnd type="none" w="med" len="med"/>
          </a:ln>
          <a:effectLst>
            <a:outerShdw dist="107763" dir="18900000" algn="ctr" rotWithShape="0">
              <a:schemeClr val="bg2">
                <a:alpha val="50000"/>
              </a:schemeClr>
            </a:outerShdw>
          </a:effectLst>
        </p:spPr>
        <p:txBody>
          <a:bodyPr anchor="t"/>
          <a:p>
            <a:pPr lvl="0"/>
            <a:endParaRPr lang="zh-CN" altLang="en-US">
              <a:latin typeface="Arial" panose="020B0604020202020204" pitchFamily="34" charset="0"/>
              <a:ea typeface="宋体" panose="02010600030101010101" pitchFamily="2" charset="-122"/>
            </a:endParaRPr>
          </a:p>
        </p:txBody>
      </p:sp>
      <p:sp>
        <p:nvSpPr>
          <p:cNvPr id="19461" name="灯片编号占位符 1"/>
          <p:cNvSpPr/>
          <p:nvPr>
            <p:ph type="sldNum" sz="quarter" idx="12"/>
          </p:nvPr>
        </p:nvSpPr>
        <p:spPr/>
        <p:txBody>
          <a:bodyPr wrap="square" lIns="91440" tIns="45720" rIns="91440" bIns="45720" anchor="t"/>
          <a:p>
            <a:fld id="{9A0DB2DC-4C9A-4742-B13C-FB6460FD3503}" type="slidenum">
              <a:rPr lang="zh-CN" altLang="en-US" dirty="0">
                <a:ea typeface="黑体" panose="02010609060101010101" pitchFamily="2" charset="-122"/>
                <a:sym typeface="Arial" panose="020B0604020202020204" pitchFamily="34" charset="0"/>
              </a:rPr>
            </a:fld>
            <a:endParaRPr lang="zh-CN" altLang="en-US" dirty="0">
              <a:ea typeface="黑体" panose="02010609060101010101" pitchFamily="2" charset="-122"/>
              <a:sym typeface="Arial" panose="020B0604020202020204" pitchFamily="34" charset="0"/>
            </a:endParaRPr>
          </a:p>
        </p:txBody>
      </p:sp>
    </p:spTree>
    <p:custDataLst>
      <p:tags r:id="rId1"/>
    </p:custData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481" name="标题 65537"/>
          <p:cNvSpPr>
            <a:spLocks noGrp="1"/>
          </p:cNvSpPr>
          <p:nvPr>
            <p:ph type="ctrTitle"/>
          </p:nvPr>
        </p:nvSpPr>
        <p:spPr>
          <a:xfrm>
            <a:off x="1919288" y="188913"/>
            <a:ext cx="7772400" cy="1368425"/>
          </a:xfrm>
        </p:spPr>
        <p:txBody>
          <a:bodyPr wrap="square" lIns="91440" tIns="45720" rIns="91440" bIns="45720" anchor="ctr"/>
          <a:p>
            <a:pPr defTabSz="914400">
              <a:buNone/>
            </a:pPr>
            <a:r>
              <a:rPr lang="zh-CN" altLang="en-US" kern="1200" baseline="0" dirty="0">
                <a:solidFill>
                  <a:schemeClr val="tx1"/>
                </a:solidFill>
                <a:latin typeface="黑体" panose="02010609060101010101" pitchFamily="2" charset="-122"/>
                <a:ea typeface="黑体" panose="02010609060101010101" pitchFamily="2" charset="-122"/>
                <a:cs typeface="+mj-cs"/>
                <a:sym typeface="Arial" panose="020B0604020202020204" pitchFamily="34" charset="0"/>
              </a:rPr>
              <a:t>个人独资企业的名称</a:t>
            </a:r>
            <a:r>
              <a:rPr lang="zh-CN" altLang="en-US" kern="1200" baseline="0" dirty="0">
                <a:solidFill>
                  <a:schemeClr val="bg1"/>
                </a:solidFill>
                <a:latin typeface="黑体" panose="02010609060101010101" pitchFamily="2" charset="-122"/>
                <a:ea typeface="黑体" panose="02010609060101010101" pitchFamily="2" charset="-122"/>
                <a:cs typeface="+mj-cs"/>
                <a:sym typeface="Arial" panose="020B0604020202020204" pitchFamily="34" charset="0"/>
              </a:rPr>
              <a:t>：</a:t>
            </a:r>
            <a:endParaRPr lang="zh-CN" altLang="en-US" sz="4400" kern="1200" baseline="0">
              <a:solidFill>
                <a:schemeClr val="bg1"/>
              </a:solidFill>
              <a:latin typeface="Arial" panose="020B0604020202020204" pitchFamily="34" charset="0"/>
              <a:ea typeface="黑体" panose="02010609060101010101" pitchFamily="2" charset="-122"/>
              <a:cs typeface="+mj-cs"/>
              <a:sym typeface="Arial" panose="020B0604020202020204" pitchFamily="34" charset="0"/>
            </a:endParaRPr>
          </a:p>
        </p:txBody>
      </p:sp>
      <p:sp>
        <p:nvSpPr>
          <p:cNvPr id="20482" name="副标题 65538"/>
          <p:cNvSpPr>
            <a:spLocks noGrp="1"/>
          </p:cNvSpPr>
          <p:nvPr>
            <p:ph type="subTitle" idx="1"/>
          </p:nvPr>
        </p:nvSpPr>
        <p:spPr>
          <a:xfrm>
            <a:off x="1774825" y="1916113"/>
            <a:ext cx="8893175" cy="6480175"/>
          </a:xfrm>
        </p:spPr>
        <p:txBody>
          <a:bodyPr wrap="square" lIns="91440" tIns="45720" rIns="91440" bIns="45720" anchor="t"/>
          <a:p>
            <a:pPr defTabSz="914400">
              <a:buClr>
                <a:srgbClr val="000000"/>
              </a:buClr>
              <a:buSzPct val="45000"/>
              <a:buFont typeface="Wingdings" panose="05000000000000000000" pitchFamily="2" charset="2"/>
              <a:buChar char="q"/>
            </a:pPr>
            <a:r>
              <a:rPr lang="zh-CN" altLang="en-US" sz="3600" b="1" kern="1200" baseline="0" dirty="0">
                <a:solidFill>
                  <a:schemeClr val="bg1"/>
                </a:solidFill>
                <a:latin typeface="黑体" panose="02010609060101010101" pitchFamily="2" charset="-122"/>
                <a:ea typeface="黑体" panose="02010609060101010101" pitchFamily="2" charset="-122"/>
                <a:cs typeface="+mn-cs"/>
                <a:sym typeface="Arial" panose="020B0604020202020204" pitchFamily="34" charset="0"/>
              </a:rPr>
              <a:t>　</a:t>
            </a:r>
            <a:endParaRPr lang="zh-CN" altLang="en-US" sz="3600" b="1" kern="1200" baseline="0" dirty="0">
              <a:solidFill>
                <a:schemeClr val="bg1"/>
              </a:solidFill>
              <a:latin typeface="黑体" panose="02010609060101010101" pitchFamily="2" charset="-122"/>
              <a:ea typeface="黑体" panose="02010609060101010101" pitchFamily="2" charset="-122"/>
              <a:cs typeface="+mn-cs"/>
              <a:sym typeface="Arial" panose="020B0604020202020204" pitchFamily="34" charset="0"/>
            </a:endParaRPr>
          </a:p>
        </p:txBody>
      </p:sp>
      <p:sp>
        <p:nvSpPr>
          <p:cNvPr id="20483" name="矩形 65539"/>
          <p:cNvSpPr/>
          <p:nvPr/>
        </p:nvSpPr>
        <p:spPr>
          <a:xfrm>
            <a:off x="2424113" y="1989138"/>
            <a:ext cx="7772400" cy="4464050"/>
          </a:xfrm>
          <a:prstGeom prst="rect">
            <a:avLst/>
          </a:prstGeom>
          <a:noFill/>
          <a:ln w="9525">
            <a:noFill/>
          </a:ln>
        </p:spPr>
        <p:txBody>
          <a:bodyPr anchor="ctr"/>
          <a:p>
            <a:pPr lvl="0">
              <a:buClr>
                <a:srgbClr val="000000"/>
              </a:buClr>
            </a:pPr>
            <a:r>
              <a:rPr lang="zh-CN" altLang="zh-CN" sz="3200" b="1" dirty="0">
                <a:solidFill>
                  <a:schemeClr val="tx1"/>
                </a:solidFill>
                <a:latin typeface="黑体" panose="02010609060101010101" pitchFamily="2" charset="-122"/>
                <a:ea typeface="黑体" panose="02010609060101010101" pitchFamily="2" charset="-122"/>
              </a:rPr>
              <a:t>第十一条　个人独资企业的名称应当与其责任形式及从事的营业相符合。</a:t>
            </a:r>
            <a:br>
              <a:rPr lang="en-US" altLang="zh-CN" sz="3200" b="1" dirty="0">
                <a:solidFill>
                  <a:schemeClr val="tx1"/>
                </a:solidFill>
                <a:latin typeface="黑体" panose="02010609060101010101" pitchFamily="2" charset="-122"/>
                <a:ea typeface="黑体" panose="02010609060101010101" pitchFamily="2" charset="-122"/>
              </a:rPr>
            </a:br>
            <a:br>
              <a:rPr lang="en-US" altLang="zh-CN" sz="3200" b="1" dirty="0">
                <a:solidFill>
                  <a:schemeClr val="tx1"/>
                </a:solidFill>
                <a:latin typeface="黑体" panose="02010609060101010101" pitchFamily="2" charset="-122"/>
                <a:ea typeface="黑体" panose="02010609060101010101" pitchFamily="2" charset="-122"/>
              </a:rPr>
            </a:br>
            <a:r>
              <a:rPr lang="zh-CN" altLang="en-US" sz="3200" b="1" dirty="0">
                <a:solidFill>
                  <a:schemeClr val="tx1"/>
                </a:solidFill>
                <a:latin typeface="黑体" panose="02010609060101010101" pitchFamily="2" charset="-122"/>
                <a:ea typeface="黑体" panose="02010609060101010101" pitchFamily="2" charset="-122"/>
              </a:rPr>
              <a:t>重庆市丰都县花园水泥厂？</a:t>
            </a:r>
            <a:br>
              <a:rPr lang="zh-CN" altLang="en-US" sz="3200" b="1" dirty="0">
                <a:solidFill>
                  <a:schemeClr val="tx1"/>
                </a:solidFill>
                <a:latin typeface="黑体" panose="02010609060101010101" pitchFamily="2" charset="-122"/>
                <a:ea typeface="黑体" panose="02010609060101010101" pitchFamily="2" charset="-122"/>
              </a:rPr>
            </a:br>
            <a:r>
              <a:rPr lang="zh-CN" altLang="en-US" sz="3200" b="1" dirty="0">
                <a:solidFill>
                  <a:schemeClr val="tx1"/>
                </a:solidFill>
                <a:latin typeface="黑体" panose="02010609060101010101" pitchFamily="2" charset="-122"/>
                <a:ea typeface="黑体" panose="02010609060101010101" pitchFamily="2" charset="-122"/>
              </a:rPr>
              <a:t>北京市大盛信息咨询公司？</a:t>
            </a:r>
            <a:br>
              <a:rPr lang="zh-CN" altLang="en-US" sz="3200" b="1" dirty="0">
                <a:solidFill>
                  <a:schemeClr val="tx1"/>
                </a:solidFill>
                <a:latin typeface="黑体" panose="02010609060101010101" pitchFamily="2" charset="-122"/>
                <a:ea typeface="黑体" panose="02010609060101010101" pitchFamily="2" charset="-122"/>
              </a:rPr>
            </a:br>
            <a:r>
              <a:rPr lang="zh-CN" altLang="en-US" sz="3200" b="1" dirty="0">
                <a:solidFill>
                  <a:schemeClr val="tx1"/>
                </a:solidFill>
                <a:latin typeface="黑体" panose="02010609060101010101" pitchFamily="2" charset="-122"/>
                <a:ea typeface="黑体" panose="02010609060101010101" pitchFamily="2" charset="-122"/>
              </a:rPr>
              <a:t>上海九龙贸易行？</a:t>
            </a:r>
            <a:br>
              <a:rPr lang="zh-CN" altLang="en-US" sz="3200" b="1" dirty="0">
                <a:solidFill>
                  <a:schemeClr val="tx1"/>
                </a:solidFill>
                <a:latin typeface="黑体" panose="02010609060101010101" pitchFamily="2" charset="-122"/>
                <a:ea typeface="黑体" panose="02010609060101010101" pitchFamily="2" charset="-122"/>
              </a:rPr>
            </a:br>
            <a:r>
              <a:rPr lang="zh-CN" altLang="en-US" sz="3200" b="1" dirty="0">
                <a:solidFill>
                  <a:schemeClr val="tx1"/>
                </a:solidFill>
                <a:latin typeface="黑体" panose="02010609060101010101" pitchFamily="2" charset="-122"/>
                <a:ea typeface="黑体" panose="02010609060101010101" pitchFamily="2" charset="-122"/>
              </a:rPr>
              <a:t>山西省电力股份公司？</a:t>
            </a:r>
            <a:br>
              <a:rPr lang="zh-CN" altLang="en-US" sz="3200" b="1" dirty="0">
                <a:solidFill>
                  <a:schemeClr val="tx1"/>
                </a:solidFill>
                <a:latin typeface="黑体" panose="02010609060101010101" pitchFamily="2" charset="-122"/>
                <a:ea typeface="黑体" panose="02010609060101010101" pitchFamily="2" charset="-122"/>
              </a:rPr>
            </a:br>
            <a:r>
              <a:rPr lang="zh-CN" altLang="en-US" sz="3200" b="1" dirty="0">
                <a:solidFill>
                  <a:schemeClr val="tx1"/>
                </a:solidFill>
                <a:latin typeface="黑体" panose="02010609060101010101" pitchFamily="2" charset="-122"/>
                <a:ea typeface="黑体" panose="02010609060101010101" pitchFamily="2" charset="-122"/>
              </a:rPr>
              <a:t>湖南北方机械有限公司？</a:t>
            </a:r>
            <a:br>
              <a:rPr lang="zh-CN" altLang="en-US" sz="3200" b="1" dirty="0">
                <a:solidFill>
                  <a:schemeClr val="tx1"/>
                </a:solidFill>
                <a:latin typeface="黑体" panose="02010609060101010101" pitchFamily="2" charset="-122"/>
                <a:ea typeface="黑体" panose="02010609060101010101" pitchFamily="2" charset="-122"/>
              </a:rPr>
            </a:br>
            <a:br>
              <a:rPr lang="zh-CN" altLang="zh-CN" sz="3200" b="1" dirty="0">
                <a:solidFill>
                  <a:schemeClr val="tx1"/>
                </a:solidFill>
                <a:latin typeface="黑体" panose="02010609060101010101" pitchFamily="2" charset="-122"/>
                <a:ea typeface="黑体" panose="02010609060101010101" pitchFamily="2" charset="-122"/>
              </a:rPr>
            </a:br>
            <a:br>
              <a:rPr lang="zh-CN" altLang="zh-CN" sz="3200" b="1" dirty="0">
                <a:solidFill>
                  <a:schemeClr val="tx1"/>
                </a:solidFill>
                <a:latin typeface="黑体" panose="02010609060101010101" pitchFamily="2" charset="-122"/>
                <a:ea typeface="黑体" panose="02010609060101010101" pitchFamily="2" charset="-122"/>
              </a:rPr>
            </a:br>
            <a:r>
              <a:rPr lang="zh-CN" altLang="zh-CN" sz="3200" b="1" dirty="0">
                <a:solidFill>
                  <a:schemeClr val="bg1"/>
                </a:solidFill>
                <a:latin typeface="黑体" panose="02010609060101010101" pitchFamily="2" charset="-122"/>
                <a:ea typeface="黑体" panose="02010609060101010101" pitchFamily="2" charset="-122"/>
              </a:rPr>
              <a:t>　　</a:t>
            </a:r>
            <a:endParaRPr lang="zh-CN" altLang="zh-CN" sz="3200" b="1" dirty="0">
              <a:solidFill>
                <a:schemeClr val="bg1"/>
              </a:solidFill>
              <a:latin typeface="黑体" panose="02010609060101010101" pitchFamily="2" charset="-122"/>
              <a:ea typeface="黑体" panose="02010609060101010101" pitchFamily="2" charset="-122"/>
            </a:endParaRPr>
          </a:p>
        </p:txBody>
      </p:sp>
      <p:sp>
        <p:nvSpPr>
          <p:cNvPr id="20484" name="矩形 65540"/>
          <p:cNvSpPr/>
          <p:nvPr/>
        </p:nvSpPr>
        <p:spPr>
          <a:xfrm>
            <a:off x="1919288" y="1412875"/>
            <a:ext cx="6048375" cy="144463"/>
          </a:xfrm>
          <a:prstGeom prst="rect">
            <a:avLst/>
          </a:prstGeom>
          <a:gradFill rotWithShape="1">
            <a:gsLst>
              <a:gs pos="0">
                <a:srgbClr val="576869"/>
              </a:gs>
              <a:gs pos="100000">
                <a:schemeClr val="accent1"/>
              </a:gs>
            </a:gsLst>
            <a:lin ang="0" scaled="1"/>
            <a:tileRect/>
          </a:gradFill>
          <a:ln w="9525" cap="flat" cmpd="sng">
            <a:solidFill>
              <a:schemeClr val="tx1"/>
            </a:solidFill>
            <a:prstDash val="solid"/>
            <a:miter/>
            <a:headEnd type="none" w="med" len="med"/>
            <a:tailEnd type="none" w="med" len="med"/>
          </a:ln>
          <a:effectLst>
            <a:outerShdw dist="107763" dir="18900000" algn="ctr" rotWithShape="0">
              <a:schemeClr val="bg2">
                <a:alpha val="50000"/>
              </a:schemeClr>
            </a:outerShdw>
          </a:effectLst>
        </p:spPr>
        <p:txBody>
          <a:bodyPr anchor="t"/>
          <a:p>
            <a:pPr lvl="0"/>
            <a:endParaRPr lang="zh-CN" altLang="en-US">
              <a:latin typeface="Arial" panose="020B0604020202020204" pitchFamily="34" charset="0"/>
              <a:ea typeface="宋体" panose="02010600030101010101" pitchFamily="2" charset="-122"/>
            </a:endParaRPr>
          </a:p>
        </p:txBody>
      </p:sp>
      <p:sp>
        <p:nvSpPr>
          <p:cNvPr id="20485" name="灯片编号占位符 1"/>
          <p:cNvSpPr/>
          <p:nvPr>
            <p:ph type="sldNum" sz="quarter" idx="12"/>
          </p:nvPr>
        </p:nvSpPr>
        <p:spPr/>
        <p:txBody>
          <a:bodyPr wrap="square" lIns="91440" tIns="45720" rIns="91440" bIns="45720" anchor="t"/>
          <a:p>
            <a:fld id="{9A0DB2DC-4C9A-4742-B13C-FB6460FD3503}" type="slidenum">
              <a:rPr lang="zh-CN" altLang="en-US" dirty="0">
                <a:ea typeface="黑体" panose="02010609060101010101" pitchFamily="2" charset="-122"/>
                <a:sym typeface="Arial" panose="020B0604020202020204" pitchFamily="34" charset="0"/>
              </a:rPr>
            </a:fld>
            <a:endParaRPr lang="zh-CN" altLang="en-US" dirty="0">
              <a:ea typeface="黑体" panose="02010609060101010101" pitchFamily="2" charset="-122"/>
              <a:sym typeface="Arial" panose="020B0604020202020204" pitchFamily="34" charset="0"/>
            </a:endParaRPr>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7" name="标题 4097"/>
          <p:cNvSpPr>
            <a:spLocks noGrp="1"/>
          </p:cNvSpPr>
          <p:nvPr>
            <p:ph type="title"/>
          </p:nvPr>
        </p:nvSpPr>
        <p:spPr>
          <a:xfrm>
            <a:off x="2136775" y="581025"/>
            <a:ext cx="7920038" cy="647700"/>
          </a:xfrm>
        </p:spPr>
        <p:txBody>
          <a:bodyPr anchor="ctr"/>
          <a:p>
            <a:r>
              <a:rPr lang="zh-CN" altLang="en-US" sz="3600" b="1">
                <a:solidFill>
                  <a:srgbClr val="FFD03B"/>
                </a:solidFill>
                <a:latin typeface="微软雅黑" panose="020B0503020204020204" charset="-122"/>
                <a:ea typeface="宋体" panose="02010600030101010101" pitchFamily="2" charset="-122"/>
                <a:sym typeface="微软雅黑" panose="020B0503020204020204" charset="-122"/>
              </a:rPr>
              <a:t>学习目标</a:t>
            </a:r>
            <a:endParaRPr lang="zh-CN" altLang="en-US" sz="3600" b="1">
              <a:solidFill>
                <a:srgbClr val="FFD03B"/>
              </a:solidFill>
              <a:latin typeface="微软雅黑" panose="020B0503020204020204" charset="-122"/>
              <a:ea typeface="宋体" panose="02010600030101010101" pitchFamily="2" charset="-122"/>
              <a:sym typeface="微软雅黑" panose="020B0503020204020204" charset="-122"/>
            </a:endParaRPr>
          </a:p>
        </p:txBody>
      </p:sp>
      <p:sp>
        <p:nvSpPr>
          <p:cNvPr id="4098" name="圆角矩形 4098"/>
          <p:cNvSpPr/>
          <p:nvPr/>
        </p:nvSpPr>
        <p:spPr>
          <a:xfrm>
            <a:off x="2438400" y="3092450"/>
            <a:ext cx="2356485" cy="3358515"/>
          </a:xfrm>
          <a:prstGeom prst="roundRect">
            <a:avLst>
              <a:gd name="adj" fmla="val 4690"/>
            </a:avLst>
          </a:prstGeom>
          <a:noFill/>
          <a:ln w="57150" cap="flat" cmpd="sng">
            <a:solidFill>
              <a:srgbClr val="88CE58"/>
            </a:solidFill>
            <a:prstDash val="solid"/>
            <a:round/>
            <a:headEnd type="none" w="med" len="med"/>
            <a:tailEnd type="none" w="med" len="med"/>
          </a:ln>
        </p:spPr>
        <p:txBody>
          <a:bodyPr anchor="t"/>
          <a:p>
            <a:pPr lvl="0"/>
            <a:endParaRPr lang="zh-CN" altLang="en-US">
              <a:ea typeface="宋体" panose="02010600030101010101" pitchFamily="2" charset="-122"/>
            </a:endParaRPr>
          </a:p>
        </p:txBody>
      </p:sp>
      <p:sp>
        <p:nvSpPr>
          <p:cNvPr id="4099" name="圆角矩形 4099"/>
          <p:cNvSpPr/>
          <p:nvPr/>
        </p:nvSpPr>
        <p:spPr>
          <a:xfrm>
            <a:off x="2654300" y="2949575"/>
            <a:ext cx="1863725" cy="287338"/>
          </a:xfrm>
          <a:prstGeom prst="roundRect">
            <a:avLst>
              <a:gd name="adj" fmla="val 50000"/>
            </a:avLst>
          </a:prstGeom>
          <a:gradFill rotWithShape="1">
            <a:gsLst>
              <a:gs pos="0">
                <a:srgbClr val="66B828"/>
              </a:gs>
              <a:gs pos="100000">
                <a:srgbClr val="2F611D"/>
              </a:gs>
            </a:gsLst>
            <a:lin ang="5400000" scaled="1"/>
            <a:tileRect/>
          </a:gradFill>
          <a:ln w="9525">
            <a:noFill/>
          </a:ln>
        </p:spPr>
        <p:txBody>
          <a:bodyPr anchor="t"/>
          <a:p>
            <a:pPr lvl="0"/>
            <a:endParaRPr lang="zh-CN" altLang="en-US">
              <a:ea typeface="宋体" panose="02010600030101010101" pitchFamily="2" charset="-122"/>
            </a:endParaRPr>
          </a:p>
        </p:txBody>
      </p:sp>
      <p:sp>
        <p:nvSpPr>
          <p:cNvPr id="4100" name="圆角矩形 4100"/>
          <p:cNvSpPr/>
          <p:nvPr/>
        </p:nvSpPr>
        <p:spPr>
          <a:xfrm>
            <a:off x="4948238" y="2662238"/>
            <a:ext cx="2295525" cy="3155950"/>
          </a:xfrm>
          <a:prstGeom prst="roundRect">
            <a:avLst>
              <a:gd name="adj" fmla="val 4690"/>
            </a:avLst>
          </a:prstGeom>
          <a:noFill/>
          <a:ln w="57150" cap="flat" cmpd="sng">
            <a:solidFill>
              <a:srgbClr val="D79133"/>
            </a:solidFill>
            <a:prstDash val="solid"/>
            <a:round/>
            <a:headEnd type="none" w="med" len="med"/>
            <a:tailEnd type="none" w="med" len="med"/>
          </a:ln>
        </p:spPr>
        <p:txBody>
          <a:bodyPr anchor="t"/>
          <a:p>
            <a:pPr lvl="0"/>
            <a:endParaRPr lang="zh-CN" altLang="en-US">
              <a:ea typeface="宋体" panose="02010600030101010101" pitchFamily="2" charset="-122"/>
            </a:endParaRPr>
          </a:p>
        </p:txBody>
      </p:sp>
      <p:sp>
        <p:nvSpPr>
          <p:cNvPr id="4101" name="圆角矩形 4101"/>
          <p:cNvSpPr/>
          <p:nvPr/>
        </p:nvSpPr>
        <p:spPr>
          <a:xfrm>
            <a:off x="5164138" y="2519363"/>
            <a:ext cx="1863725" cy="287337"/>
          </a:xfrm>
          <a:prstGeom prst="roundRect">
            <a:avLst>
              <a:gd name="adj" fmla="val 50000"/>
            </a:avLst>
          </a:prstGeom>
          <a:gradFill rotWithShape="1">
            <a:gsLst>
              <a:gs pos="0">
                <a:srgbClr val="D79133"/>
              </a:gs>
              <a:gs pos="100000">
                <a:srgbClr val="634318"/>
              </a:gs>
            </a:gsLst>
            <a:lin ang="5400000" scaled="1"/>
            <a:tileRect/>
          </a:gradFill>
          <a:ln w="9525">
            <a:noFill/>
          </a:ln>
        </p:spPr>
        <p:txBody>
          <a:bodyPr anchor="t"/>
          <a:p>
            <a:pPr lvl="0"/>
            <a:endParaRPr lang="zh-CN" altLang="en-US">
              <a:ea typeface="宋体" panose="02010600030101010101" pitchFamily="2" charset="-122"/>
            </a:endParaRPr>
          </a:p>
        </p:txBody>
      </p:sp>
      <p:sp>
        <p:nvSpPr>
          <p:cNvPr id="4102" name="圆角矩形 4102"/>
          <p:cNvSpPr/>
          <p:nvPr/>
        </p:nvSpPr>
        <p:spPr>
          <a:xfrm>
            <a:off x="7458075" y="2160905"/>
            <a:ext cx="2295525" cy="3442970"/>
          </a:xfrm>
          <a:prstGeom prst="roundRect">
            <a:avLst>
              <a:gd name="adj" fmla="val 4690"/>
            </a:avLst>
          </a:prstGeom>
          <a:noFill/>
          <a:ln w="57150" cap="flat" cmpd="sng">
            <a:solidFill>
              <a:srgbClr val="4B71DD"/>
            </a:solidFill>
            <a:prstDash val="solid"/>
            <a:round/>
            <a:headEnd type="none" w="med" len="med"/>
            <a:tailEnd type="none" w="med" len="med"/>
          </a:ln>
        </p:spPr>
        <p:txBody>
          <a:bodyPr anchor="t"/>
          <a:p>
            <a:pPr lvl="0"/>
            <a:endParaRPr lang="zh-CN" altLang="en-US">
              <a:ea typeface="宋体" panose="02010600030101010101" pitchFamily="2" charset="-122"/>
            </a:endParaRPr>
          </a:p>
        </p:txBody>
      </p:sp>
      <p:sp>
        <p:nvSpPr>
          <p:cNvPr id="4103" name="圆角矩形 4103"/>
          <p:cNvSpPr/>
          <p:nvPr/>
        </p:nvSpPr>
        <p:spPr>
          <a:xfrm>
            <a:off x="7673975" y="2017713"/>
            <a:ext cx="1863725" cy="287337"/>
          </a:xfrm>
          <a:prstGeom prst="roundRect">
            <a:avLst>
              <a:gd name="adj" fmla="val 50000"/>
            </a:avLst>
          </a:prstGeom>
          <a:gradFill rotWithShape="1">
            <a:gsLst>
              <a:gs pos="0">
                <a:srgbClr val="6D8CE5"/>
              </a:gs>
              <a:gs pos="100000">
                <a:srgbClr val="32416A"/>
              </a:gs>
            </a:gsLst>
            <a:lin ang="5400000" scaled="1"/>
            <a:tileRect/>
          </a:gradFill>
          <a:ln w="9525">
            <a:noFill/>
          </a:ln>
        </p:spPr>
        <p:txBody>
          <a:bodyPr anchor="t"/>
          <a:p>
            <a:pPr lvl="0"/>
            <a:endParaRPr lang="zh-CN" altLang="en-US">
              <a:ea typeface="宋体" panose="02010600030101010101" pitchFamily="2" charset="-122"/>
            </a:endParaRPr>
          </a:p>
        </p:txBody>
      </p:sp>
      <p:sp>
        <p:nvSpPr>
          <p:cNvPr id="4104" name="任意多边形 4104"/>
          <p:cNvSpPr/>
          <p:nvPr/>
        </p:nvSpPr>
        <p:spPr>
          <a:xfrm>
            <a:off x="4016375" y="1730375"/>
            <a:ext cx="1466850" cy="1157288"/>
          </a:xfrm>
          <a:custGeom>
            <a:avLst/>
            <a:gdLst/>
            <a:ahLst/>
            <a:cxnLst/>
            <a:pathLst>
              <a:path w="982" h="774">
                <a:moveTo>
                  <a:pt x="0" y="774"/>
                </a:moveTo>
                <a:lnTo>
                  <a:pt x="2" y="770"/>
                </a:lnTo>
                <a:lnTo>
                  <a:pt x="8" y="754"/>
                </a:lnTo>
                <a:lnTo>
                  <a:pt x="16" y="730"/>
                </a:lnTo>
                <a:lnTo>
                  <a:pt x="32" y="698"/>
                </a:lnTo>
                <a:lnTo>
                  <a:pt x="50" y="660"/>
                </a:lnTo>
                <a:lnTo>
                  <a:pt x="76" y="618"/>
                </a:lnTo>
                <a:lnTo>
                  <a:pt x="106" y="574"/>
                </a:lnTo>
                <a:lnTo>
                  <a:pt x="142" y="528"/>
                </a:lnTo>
                <a:lnTo>
                  <a:pt x="186" y="482"/>
                </a:lnTo>
                <a:lnTo>
                  <a:pt x="236" y="438"/>
                </a:lnTo>
                <a:lnTo>
                  <a:pt x="294" y="398"/>
                </a:lnTo>
                <a:lnTo>
                  <a:pt x="360" y="360"/>
                </a:lnTo>
                <a:lnTo>
                  <a:pt x="426" y="332"/>
                </a:lnTo>
                <a:lnTo>
                  <a:pt x="488" y="314"/>
                </a:lnTo>
                <a:lnTo>
                  <a:pt x="544" y="304"/>
                </a:lnTo>
                <a:lnTo>
                  <a:pt x="594" y="300"/>
                </a:lnTo>
                <a:lnTo>
                  <a:pt x="638" y="300"/>
                </a:lnTo>
                <a:lnTo>
                  <a:pt x="678" y="304"/>
                </a:lnTo>
                <a:lnTo>
                  <a:pt x="710" y="312"/>
                </a:lnTo>
                <a:lnTo>
                  <a:pt x="736" y="320"/>
                </a:lnTo>
                <a:lnTo>
                  <a:pt x="754" y="326"/>
                </a:lnTo>
                <a:lnTo>
                  <a:pt x="766" y="332"/>
                </a:lnTo>
                <a:lnTo>
                  <a:pt x="770" y="334"/>
                </a:lnTo>
                <a:lnTo>
                  <a:pt x="680" y="476"/>
                </a:lnTo>
                <a:lnTo>
                  <a:pt x="982" y="370"/>
                </a:lnTo>
                <a:lnTo>
                  <a:pt x="912" y="0"/>
                </a:lnTo>
                <a:lnTo>
                  <a:pt x="854" y="150"/>
                </a:lnTo>
                <a:lnTo>
                  <a:pt x="850" y="148"/>
                </a:lnTo>
                <a:lnTo>
                  <a:pt x="838" y="142"/>
                </a:lnTo>
                <a:lnTo>
                  <a:pt x="822" y="134"/>
                </a:lnTo>
                <a:lnTo>
                  <a:pt x="798" y="126"/>
                </a:lnTo>
                <a:lnTo>
                  <a:pt x="768" y="120"/>
                </a:lnTo>
                <a:lnTo>
                  <a:pt x="732" y="114"/>
                </a:lnTo>
                <a:lnTo>
                  <a:pt x="692" y="110"/>
                </a:lnTo>
                <a:lnTo>
                  <a:pt x="646" y="110"/>
                </a:lnTo>
                <a:lnTo>
                  <a:pt x="596" y="116"/>
                </a:lnTo>
                <a:lnTo>
                  <a:pt x="540" y="126"/>
                </a:lnTo>
                <a:lnTo>
                  <a:pt x="482" y="146"/>
                </a:lnTo>
                <a:lnTo>
                  <a:pt x="422" y="172"/>
                </a:lnTo>
                <a:lnTo>
                  <a:pt x="356" y="210"/>
                </a:lnTo>
                <a:lnTo>
                  <a:pt x="290" y="258"/>
                </a:lnTo>
                <a:lnTo>
                  <a:pt x="230" y="310"/>
                </a:lnTo>
                <a:lnTo>
                  <a:pt x="178" y="364"/>
                </a:lnTo>
                <a:lnTo>
                  <a:pt x="136" y="422"/>
                </a:lnTo>
                <a:lnTo>
                  <a:pt x="100" y="480"/>
                </a:lnTo>
                <a:lnTo>
                  <a:pt x="72" y="536"/>
                </a:lnTo>
                <a:lnTo>
                  <a:pt x="48" y="590"/>
                </a:lnTo>
                <a:lnTo>
                  <a:pt x="30" y="640"/>
                </a:lnTo>
                <a:lnTo>
                  <a:pt x="18" y="684"/>
                </a:lnTo>
                <a:lnTo>
                  <a:pt x="8" y="722"/>
                </a:lnTo>
                <a:lnTo>
                  <a:pt x="4" y="750"/>
                </a:lnTo>
                <a:lnTo>
                  <a:pt x="0" y="768"/>
                </a:lnTo>
                <a:lnTo>
                  <a:pt x="0" y="774"/>
                </a:lnTo>
              </a:path>
            </a:pathLst>
          </a:custGeom>
          <a:gradFill rotWithShape="1">
            <a:gsLst>
              <a:gs pos="0">
                <a:srgbClr val="93D267">
                  <a:alpha val="31999"/>
                </a:srgbClr>
              </a:gs>
              <a:gs pos="100000">
                <a:srgbClr val="88CE58"/>
              </a:gs>
            </a:gsLst>
            <a:lin ang="0" scaled="1"/>
            <a:tileRect/>
          </a:gradFill>
          <a:ln w="9525">
            <a:noFill/>
          </a:ln>
        </p:spPr>
        <p:txBody>
          <a:bodyPr/>
          <a:p>
            <a:endParaRPr lang="zh-CN" altLang="en-US"/>
          </a:p>
        </p:txBody>
      </p:sp>
      <p:sp>
        <p:nvSpPr>
          <p:cNvPr id="4105" name="任意多边形 4105"/>
          <p:cNvSpPr/>
          <p:nvPr/>
        </p:nvSpPr>
        <p:spPr>
          <a:xfrm>
            <a:off x="6597650" y="1228725"/>
            <a:ext cx="1466850" cy="1155700"/>
          </a:xfrm>
          <a:custGeom>
            <a:avLst/>
            <a:gdLst/>
            <a:ahLst/>
            <a:cxnLst/>
            <a:pathLst>
              <a:path w="982" h="774">
                <a:moveTo>
                  <a:pt x="0" y="774"/>
                </a:moveTo>
                <a:lnTo>
                  <a:pt x="2" y="770"/>
                </a:lnTo>
                <a:lnTo>
                  <a:pt x="8" y="754"/>
                </a:lnTo>
                <a:lnTo>
                  <a:pt x="16" y="730"/>
                </a:lnTo>
                <a:lnTo>
                  <a:pt x="32" y="698"/>
                </a:lnTo>
                <a:lnTo>
                  <a:pt x="50" y="660"/>
                </a:lnTo>
                <a:lnTo>
                  <a:pt x="76" y="618"/>
                </a:lnTo>
                <a:lnTo>
                  <a:pt x="106" y="574"/>
                </a:lnTo>
                <a:lnTo>
                  <a:pt x="142" y="528"/>
                </a:lnTo>
                <a:lnTo>
                  <a:pt x="186" y="482"/>
                </a:lnTo>
                <a:lnTo>
                  <a:pt x="236" y="438"/>
                </a:lnTo>
                <a:lnTo>
                  <a:pt x="294" y="398"/>
                </a:lnTo>
                <a:lnTo>
                  <a:pt x="360" y="360"/>
                </a:lnTo>
                <a:lnTo>
                  <a:pt x="426" y="332"/>
                </a:lnTo>
                <a:lnTo>
                  <a:pt x="488" y="314"/>
                </a:lnTo>
                <a:lnTo>
                  <a:pt x="544" y="304"/>
                </a:lnTo>
                <a:lnTo>
                  <a:pt x="594" y="300"/>
                </a:lnTo>
                <a:lnTo>
                  <a:pt x="638" y="300"/>
                </a:lnTo>
                <a:lnTo>
                  <a:pt x="678" y="304"/>
                </a:lnTo>
                <a:lnTo>
                  <a:pt x="710" y="312"/>
                </a:lnTo>
                <a:lnTo>
                  <a:pt x="736" y="320"/>
                </a:lnTo>
                <a:lnTo>
                  <a:pt x="754" y="326"/>
                </a:lnTo>
                <a:lnTo>
                  <a:pt x="766" y="332"/>
                </a:lnTo>
                <a:lnTo>
                  <a:pt x="770" y="334"/>
                </a:lnTo>
                <a:lnTo>
                  <a:pt x="680" y="476"/>
                </a:lnTo>
                <a:lnTo>
                  <a:pt x="982" y="370"/>
                </a:lnTo>
                <a:lnTo>
                  <a:pt x="912" y="0"/>
                </a:lnTo>
                <a:lnTo>
                  <a:pt x="854" y="150"/>
                </a:lnTo>
                <a:lnTo>
                  <a:pt x="850" y="148"/>
                </a:lnTo>
                <a:lnTo>
                  <a:pt x="838" y="142"/>
                </a:lnTo>
                <a:lnTo>
                  <a:pt x="822" y="134"/>
                </a:lnTo>
                <a:lnTo>
                  <a:pt x="798" y="126"/>
                </a:lnTo>
                <a:lnTo>
                  <a:pt x="768" y="120"/>
                </a:lnTo>
                <a:lnTo>
                  <a:pt x="732" y="114"/>
                </a:lnTo>
                <a:lnTo>
                  <a:pt x="692" y="110"/>
                </a:lnTo>
                <a:lnTo>
                  <a:pt x="646" y="110"/>
                </a:lnTo>
                <a:lnTo>
                  <a:pt x="596" y="116"/>
                </a:lnTo>
                <a:lnTo>
                  <a:pt x="540" y="126"/>
                </a:lnTo>
                <a:lnTo>
                  <a:pt x="482" y="146"/>
                </a:lnTo>
                <a:lnTo>
                  <a:pt x="422" y="172"/>
                </a:lnTo>
                <a:lnTo>
                  <a:pt x="356" y="210"/>
                </a:lnTo>
                <a:lnTo>
                  <a:pt x="290" y="258"/>
                </a:lnTo>
                <a:lnTo>
                  <a:pt x="230" y="310"/>
                </a:lnTo>
                <a:lnTo>
                  <a:pt x="178" y="364"/>
                </a:lnTo>
                <a:lnTo>
                  <a:pt x="136" y="422"/>
                </a:lnTo>
                <a:lnTo>
                  <a:pt x="100" y="480"/>
                </a:lnTo>
                <a:lnTo>
                  <a:pt x="72" y="536"/>
                </a:lnTo>
                <a:lnTo>
                  <a:pt x="48" y="590"/>
                </a:lnTo>
                <a:lnTo>
                  <a:pt x="30" y="640"/>
                </a:lnTo>
                <a:lnTo>
                  <a:pt x="18" y="684"/>
                </a:lnTo>
                <a:lnTo>
                  <a:pt x="8" y="722"/>
                </a:lnTo>
                <a:lnTo>
                  <a:pt x="4" y="750"/>
                </a:lnTo>
                <a:lnTo>
                  <a:pt x="0" y="768"/>
                </a:lnTo>
                <a:lnTo>
                  <a:pt x="0" y="774"/>
                </a:lnTo>
              </a:path>
            </a:pathLst>
          </a:custGeom>
          <a:gradFill rotWithShape="1">
            <a:gsLst>
              <a:gs pos="0">
                <a:srgbClr val="B48EED">
                  <a:alpha val="31999"/>
                </a:srgbClr>
              </a:gs>
              <a:gs pos="100000">
                <a:srgbClr val="AD83EB"/>
              </a:gs>
            </a:gsLst>
            <a:lin ang="0" scaled="1"/>
            <a:tileRect/>
          </a:gradFill>
          <a:ln w="9525">
            <a:noFill/>
          </a:ln>
        </p:spPr>
        <p:txBody>
          <a:bodyPr/>
          <a:p>
            <a:endParaRPr lang="zh-CN" altLang="en-US"/>
          </a:p>
        </p:txBody>
      </p:sp>
      <p:sp>
        <p:nvSpPr>
          <p:cNvPr id="4106" name="文本框 4106"/>
          <p:cNvSpPr txBox="1"/>
          <p:nvPr/>
        </p:nvSpPr>
        <p:spPr>
          <a:xfrm>
            <a:off x="2912745" y="2908300"/>
            <a:ext cx="1102360" cy="365760"/>
          </a:xfrm>
          <a:prstGeom prst="rect">
            <a:avLst/>
          </a:prstGeom>
          <a:noFill/>
          <a:ln w="9525">
            <a:noFill/>
          </a:ln>
        </p:spPr>
        <p:txBody>
          <a:bodyPr wrap="none" anchor="t">
            <a:spAutoFit/>
          </a:bodyPr>
          <a:p>
            <a:pPr lvl="0" algn="ctr" eaLnBrk="0" hangingPunct="0"/>
            <a:r>
              <a:rPr lang="zh-CN" altLang="en-US" b="1">
                <a:ea typeface="宋体" panose="02010600030101010101" pitchFamily="2" charset="-122"/>
              </a:rPr>
              <a:t>知识目标</a:t>
            </a:r>
            <a:endParaRPr lang="zh-CN" altLang="en-US" sz="1400" b="1">
              <a:solidFill>
                <a:srgbClr val="FFFFFF"/>
              </a:solidFill>
              <a:ea typeface="宋体" panose="02010600030101010101" pitchFamily="2" charset="-122"/>
            </a:endParaRPr>
          </a:p>
        </p:txBody>
      </p:sp>
      <p:sp>
        <p:nvSpPr>
          <p:cNvPr id="4107" name="文本框 4107"/>
          <p:cNvSpPr txBox="1"/>
          <p:nvPr/>
        </p:nvSpPr>
        <p:spPr>
          <a:xfrm>
            <a:off x="5541645" y="2478088"/>
            <a:ext cx="1102360" cy="365760"/>
          </a:xfrm>
          <a:prstGeom prst="rect">
            <a:avLst/>
          </a:prstGeom>
          <a:noFill/>
          <a:ln w="9525">
            <a:noFill/>
          </a:ln>
        </p:spPr>
        <p:txBody>
          <a:bodyPr wrap="none" anchor="t">
            <a:spAutoFit/>
          </a:bodyPr>
          <a:p>
            <a:pPr lvl="0" algn="ctr" eaLnBrk="0" hangingPunct="0"/>
            <a:r>
              <a:rPr lang="zh-CN" altLang="en-US" b="1">
                <a:ea typeface="宋体" panose="02010600030101010101" pitchFamily="2" charset="-122"/>
              </a:rPr>
              <a:t>能力目标</a:t>
            </a:r>
            <a:endParaRPr lang="zh-CN" altLang="en-US" b="1">
              <a:ea typeface="宋体" panose="02010600030101010101" pitchFamily="2" charset="-122"/>
            </a:endParaRPr>
          </a:p>
        </p:txBody>
      </p:sp>
      <p:sp>
        <p:nvSpPr>
          <p:cNvPr id="4108" name="文本框 4108"/>
          <p:cNvSpPr txBox="1"/>
          <p:nvPr/>
        </p:nvSpPr>
        <p:spPr>
          <a:xfrm>
            <a:off x="8056245" y="1976438"/>
            <a:ext cx="1102360" cy="365760"/>
          </a:xfrm>
          <a:prstGeom prst="rect">
            <a:avLst/>
          </a:prstGeom>
          <a:noFill/>
          <a:ln w="9525">
            <a:noFill/>
          </a:ln>
        </p:spPr>
        <p:txBody>
          <a:bodyPr wrap="none" anchor="t">
            <a:spAutoFit/>
          </a:bodyPr>
          <a:p>
            <a:pPr lvl="0" algn="ctr" eaLnBrk="0" hangingPunct="0"/>
            <a:r>
              <a:rPr lang="zh-CN" altLang="en-US" b="1">
                <a:ea typeface="宋体" panose="02010600030101010101" pitchFamily="2" charset="-122"/>
              </a:rPr>
              <a:t>素质目标</a:t>
            </a:r>
            <a:endParaRPr lang="zh-CN" altLang="en-US" b="1">
              <a:ea typeface="宋体" panose="02010600030101010101" pitchFamily="2" charset="-122"/>
            </a:endParaRPr>
          </a:p>
        </p:txBody>
      </p:sp>
      <p:sp>
        <p:nvSpPr>
          <p:cNvPr id="4109" name="矩形 4109"/>
          <p:cNvSpPr/>
          <p:nvPr/>
        </p:nvSpPr>
        <p:spPr>
          <a:xfrm>
            <a:off x="2438400" y="3429000"/>
            <a:ext cx="2079625" cy="1924685"/>
          </a:xfrm>
          <a:prstGeom prst="rect">
            <a:avLst/>
          </a:prstGeom>
          <a:noFill/>
          <a:ln w="9525">
            <a:noFill/>
          </a:ln>
        </p:spPr>
        <p:txBody>
          <a:bodyPr lIns="90000" tIns="46800" rIns="90000" bIns="46800" anchor="t">
            <a:spAutoFit/>
          </a:bodyPr>
          <a:p>
            <a:pPr lvl="0"/>
            <a:r>
              <a:rPr lang="zh-CN" altLang="en-US" sz="2400" b="1" dirty="0"/>
              <a:t>1.了解个人独资企业的概念、特征；2.掌握个人独资企业的设立条件</a:t>
            </a:r>
            <a:endParaRPr lang="zh-CN" altLang="en-US" sz="2400" b="1" dirty="0"/>
          </a:p>
        </p:txBody>
      </p:sp>
      <p:sp>
        <p:nvSpPr>
          <p:cNvPr id="4110" name="矩形 4110"/>
          <p:cNvSpPr/>
          <p:nvPr/>
        </p:nvSpPr>
        <p:spPr>
          <a:xfrm>
            <a:off x="5087938" y="2781300"/>
            <a:ext cx="2079625" cy="946150"/>
          </a:xfrm>
          <a:prstGeom prst="rect">
            <a:avLst/>
          </a:prstGeom>
          <a:noFill/>
          <a:ln w="9525">
            <a:noFill/>
          </a:ln>
        </p:spPr>
        <p:txBody>
          <a:bodyPr wrap="square" lIns="90000" tIns="46800" rIns="90000" bIns="46800" anchor="t">
            <a:spAutoFit/>
          </a:bodyPr>
          <a:p>
            <a:pPr lvl="0" eaLnBrk="0" hangingPunct="0"/>
            <a:r>
              <a:rPr sz="2800" b="1"/>
              <a:t>能设立个人独资企业</a:t>
            </a:r>
            <a:endParaRPr sz="2800" b="1"/>
          </a:p>
        </p:txBody>
      </p:sp>
      <p:sp>
        <p:nvSpPr>
          <p:cNvPr id="4111" name="矩形 4111"/>
          <p:cNvSpPr/>
          <p:nvPr/>
        </p:nvSpPr>
        <p:spPr>
          <a:xfrm>
            <a:off x="7673975" y="2520315"/>
            <a:ext cx="2079625" cy="3079750"/>
          </a:xfrm>
          <a:prstGeom prst="rect">
            <a:avLst/>
          </a:prstGeom>
          <a:noFill/>
          <a:ln w="9525">
            <a:noFill/>
          </a:ln>
        </p:spPr>
        <p:txBody>
          <a:bodyPr wrap="square" lIns="90000" tIns="46800" rIns="90000" bIns="46800" anchor="t">
            <a:spAutoFit/>
          </a:bodyPr>
          <a:p>
            <a:pPr lvl="0" algn="l" eaLnBrk="0" hangingPunct="0"/>
            <a:r>
              <a:rPr lang="zh-CN" altLang="en-US" sz="2400" b="1" dirty="0">
                <a:solidFill>
                  <a:srgbClr val="FFFF00"/>
                </a:solidFill>
                <a:ea typeface="黑体" panose="02010609060101010101" pitchFamily="2" charset="-122"/>
              </a:rPr>
              <a:t>   </a:t>
            </a:r>
            <a:r>
              <a:rPr sz="2800" b="1">
                <a:sym typeface="微软雅黑" panose="020B0503020204020204" charset="-122"/>
              </a:rPr>
              <a:t>具有较强的系统分析问题、解决问题能力及逻辑思维能力</a:t>
            </a:r>
            <a:endParaRPr sz="2800" b="1">
              <a:sym typeface="微软雅黑" panose="020B0503020204020204" charset="-122"/>
            </a:endParaRPr>
          </a:p>
          <a:p>
            <a:pPr lvl="0" algn="l" eaLnBrk="0" hangingPunct="0"/>
            <a:endParaRPr sz="2800" b="1">
              <a:sym typeface="微软雅黑" panose="020B0503020204020204" charset="-122"/>
            </a:endParaRPr>
          </a:p>
        </p:txBody>
      </p:sp>
    </p:spTree>
  </p:cSld>
  <p:clrMapOvr>
    <a:overrideClrMapping bg1="lt1" tx1="dk1" bg2="lt2" tx2="dk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505" name="标题 55297"/>
          <p:cNvSpPr>
            <a:spLocks noGrp="1"/>
          </p:cNvSpPr>
          <p:nvPr>
            <p:ph type="ctrTitle"/>
          </p:nvPr>
        </p:nvSpPr>
        <p:spPr>
          <a:xfrm>
            <a:off x="1919288" y="188913"/>
            <a:ext cx="7772400" cy="1368425"/>
          </a:xfrm>
        </p:spPr>
        <p:txBody>
          <a:bodyPr wrap="square" lIns="91440" tIns="45720" rIns="91440" bIns="45720" anchor="ctr"/>
          <a:p>
            <a:pPr defTabSz="914400">
              <a:buNone/>
            </a:pPr>
            <a:r>
              <a:rPr lang="zh-CN" altLang="en-US" kern="1200" baseline="0" dirty="0">
                <a:solidFill>
                  <a:schemeClr val="tx1"/>
                </a:solidFill>
                <a:latin typeface="黑体" panose="02010609060101010101" pitchFamily="2" charset="-122"/>
                <a:ea typeface="黑体" panose="02010609060101010101" pitchFamily="2" charset="-122"/>
                <a:cs typeface="+mj-cs"/>
                <a:sym typeface="Arial" panose="020B0604020202020204" pitchFamily="34" charset="0"/>
              </a:rPr>
              <a:t>二、设立程序：</a:t>
            </a:r>
            <a:endParaRPr lang="zh-CN" altLang="en-US" sz="4400" kern="1200" baseline="0" dirty="0">
              <a:solidFill>
                <a:schemeClr val="tx1"/>
              </a:solidFill>
              <a:latin typeface="黑体" panose="02010609060101010101" pitchFamily="2" charset="-122"/>
              <a:ea typeface="黑体" panose="02010609060101010101" pitchFamily="2" charset="-122"/>
              <a:cs typeface="+mj-cs"/>
              <a:sym typeface="Arial" panose="020B0604020202020204" pitchFamily="34" charset="0"/>
            </a:endParaRPr>
          </a:p>
        </p:txBody>
      </p:sp>
      <p:sp>
        <p:nvSpPr>
          <p:cNvPr id="21506" name="副标题 55298"/>
          <p:cNvSpPr>
            <a:spLocks noGrp="1"/>
          </p:cNvSpPr>
          <p:nvPr>
            <p:ph type="subTitle" idx="1"/>
          </p:nvPr>
        </p:nvSpPr>
        <p:spPr>
          <a:xfrm>
            <a:off x="1774825" y="1916113"/>
            <a:ext cx="8893175" cy="6480175"/>
          </a:xfrm>
        </p:spPr>
        <p:txBody>
          <a:bodyPr wrap="square" lIns="91440" tIns="45720" rIns="91440" bIns="45720" anchor="t"/>
          <a:p>
            <a:pPr defTabSz="914400">
              <a:buClr>
                <a:srgbClr val="000000"/>
              </a:buClr>
              <a:buSzPct val="45000"/>
              <a:buFont typeface="Wingdings" panose="05000000000000000000" pitchFamily="2" charset="2"/>
              <a:buChar char="q"/>
            </a:pPr>
            <a:r>
              <a:rPr lang="zh-CN" altLang="en-US" sz="3600" b="1" kern="1200" baseline="0" dirty="0">
                <a:solidFill>
                  <a:schemeClr val="bg1"/>
                </a:solidFill>
                <a:latin typeface="黑体" panose="02010609060101010101" pitchFamily="2" charset="-122"/>
                <a:ea typeface="黑体" panose="02010609060101010101" pitchFamily="2" charset="-122"/>
                <a:cs typeface="+mn-cs"/>
                <a:sym typeface="Arial" panose="020B0604020202020204" pitchFamily="34" charset="0"/>
              </a:rPr>
              <a:t>　</a:t>
            </a:r>
            <a:endParaRPr lang="zh-CN" altLang="en-US" sz="3600" b="1" kern="1200" baseline="0" dirty="0">
              <a:solidFill>
                <a:schemeClr val="bg1"/>
              </a:solidFill>
              <a:latin typeface="黑体" panose="02010609060101010101" pitchFamily="2" charset="-122"/>
              <a:ea typeface="黑体" panose="02010609060101010101" pitchFamily="2" charset="-122"/>
              <a:cs typeface="+mn-cs"/>
              <a:sym typeface="Arial" panose="020B0604020202020204" pitchFamily="34" charset="0"/>
            </a:endParaRPr>
          </a:p>
        </p:txBody>
      </p:sp>
      <p:sp>
        <p:nvSpPr>
          <p:cNvPr id="21507" name="矩形 55299"/>
          <p:cNvSpPr/>
          <p:nvPr/>
        </p:nvSpPr>
        <p:spPr>
          <a:xfrm>
            <a:off x="853440" y="2157095"/>
            <a:ext cx="10695940" cy="4700905"/>
          </a:xfrm>
          <a:prstGeom prst="rect">
            <a:avLst/>
          </a:prstGeom>
          <a:noFill/>
          <a:ln w="9525">
            <a:noFill/>
          </a:ln>
        </p:spPr>
        <p:txBody>
          <a:bodyPr anchor="ctr"/>
          <a:p>
            <a:pPr lvl="0">
              <a:buClr>
                <a:srgbClr val="000000"/>
              </a:buClr>
            </a:pPr>
            <a:r>
              <a:rPr lang="zh-CN" altLang="zh-CN" sz="3200" b="1" dirty="0">
                <a:solidFill>
                  <a:schemeClr val="tx1"/>
                </a:solidFill>
                <a:latin typeface="黑体" panose="02010609060101010101" pitchFamily="2" charset="-122"/>
                <a:ea typeface="黑体" panose="02010609060101010101" pitchFamily="2" charset="-122"/>
              </a:rPr>
              <a:t>　第九条　申请设立个人独资企业，应当由投资人或者其委托的代理人向个人独资企业所在地的登记机关提交设立申请书、投资人身份证明、生产经营场所使用证明等文件……</a:t>
            </a:r>
            <a:br>
              <a:rPr lang="zh-CN" altLang="zh-CN" sz="3200" b="1" dirty="0">
                <a:solidFill>
                  <a:schemeClr val="tx1"/>
                </a:solidFill>
                <a:latin typeface="黑体" panose="02010609060101010101" pitchFamily="2" charset="-122"/>
                <a:ea typeface="黑体" panose="02010609060101010101" pitchFamily="2" charset="-122"/>
              </a:rPr>
            </a:br>
            <a:r>
              <a:rPr lang="zh-CN" altLang="zh-CN" sz="3200" b="1" dirty="0">
                <a:solidFill>
                  <a:schemeClr val="tx1"/>
                </a:solidFill>
                <a:latin typeface="黑体" panose="02010609060101010101" pitchFamily="2" charset="-122"/>
                <a:ea typeface="黑体" panose="02010609060101010101" pitchFamily="2" charset="-122"/>
              </a:rPr>
              <a:t>　　个人独资企业不得从事法律、行政法规禁止经营的业务；</a:t>
            </a:r>
            <a:br>
              <a:rPr lang="en-US" altLang="zh-CN" sz="3200" b="1" dirty="0">
                <a:solidFill>
                  <a:schemeClr val="tx1"/>
                </a:solidFill>
                <a:latin typeface="黑体" panose="02010609060101010101" pitchFamily="2" charset="-122"/>
                <a:ea typeface="黑体" panose="02010609060101010101" pitchFamily="2" charset="-122"/>
              </a:rPr>
            </a:br>
            <a:r>
              <a:rPr lang="en-US" altLang="zh-CN" sz="3200" b="1" dirty="0">
                <a:solidFill>
                  <a:schemeClr val="tx1"/>
                </a:solidFill>
                <a:latin typeface="黑体" panose="02010609060101010101" pitchFamily="2" charset="-122"/>
                <a:ea typeface="黑体" panose="02010609060101010101" pitchFamily="2" charset="-122"/>
              </a:rPr>
              <a:t>    </a:t>
            </a:r>
            <a:r>
              <a:rPr lang="zh-CN" altLang="zh-CN" sz="3200" b="1" dirty="0">
                <a:solidFill>
                  <a:schemeClr val="tx1"/>
                </a:solidFill>
                <a:latin typeface="黑体" panose="02010609060101010101" pitchFamily="2" charset="-122"/>
                <a:ea typeface="黑体" panose="02010609060101010101" pitchFamily="2" charset="-122"/>
              </a:rPr>
              <a:t>从事法律、行政法规规定须报经有关部门审批的业务，应当在申请设立登记时提交有关部门的批准文件。</a:t>
            </a:r>
            <a:br>
              <a:rPr lang="zh-CN" altLang="zh-CN" sz="3200" b="1" dirty="0">
                <a:solidFill>
                  <a:schemeClr val="tx1"/>
                </a:solidFill>
                <a:latin typeface="黑体" panose="02010609060101010101" pitchFamily="2" charset="-122"/>
                <a:ea typeface="黑体" panose="02010609060101010101" pitchFamily="2" charset="-122"/>
              </a:rPr>
            </a:br>
            <a:r>
              <a:rPr lang="zh-CN" altLang="zh-CN" sz="3200" b="1" dirty="0">
                <a:solidFill>
                  <a:schemeClr val="tx1"/>
                </a:solidFill>
                <a:latin typeface="黑体" panose="02010609060101010101" pitchFamily="2" charset="-122"/>
                <a:ea typeface="黑体" panose="02010609060101010101" pitchFamily="2" charset="-122"/>
              </a:rPr>
              <a:t>　　</a:t>
            </a:r>
            <a:br>
              <a:rPr lang="zh-CN" altLang="zh-CN" sz="3200" b="1" dirty="0">
                <a:solidFill>
                  <a:schemeClr val="tx1"/>
                </a:solidFill>
                <a:latin typeface="黑体" panose="02010609060101010101" pitchFamily="2" charset="-122"/>
                <a:ea typeface="黑体" panose="02010609060101010101" pitchFamily="2" charset="-122"/>
              </a:rPr>
            </a:br>
            <a:r>
              <a:rPr lang="zh-CN" altLang="zh-CN" sz="3200" b="1" dirty="0">
                <a:solidFill>
                  <a:schemeClr val="bg1"/>
                </a:solidFill>
                <a:latin typeface="黑体" panose="02010609060101010101" pitchFamily="2" charset="-122"/>
                <a:ea typeface="黑体" panose="02010609060101010101" pitchFamily="2" charset="-122"/>
              </a:rPr>
              <a:t>　　</a:t>
            </a:r>
            <a:endParaRPr lang="zh-CN" altLang="zh-CN" sz="3200" b="1" dirty="0">
              <a:solidFill>
                <a:schemeClr val="bg1"/>
              </a:solidFill>
              <a:latin typeface="黑体" panose="02010609060101010101" pitchFamily="2" charset="-122"/>
              <a:ea typeface="黑体" panose="02010609060101010101" pitchFamily="2" charset="-122"/>
            </a:endParaRPr>
          </a:p>
        </p:txBody>
      </p:sp>
      <p:sp>
        <p:nvSpPr>
          <p:cNvPr id="21508" name="矩形 55300"/>
          <p:cNvSpPr/>
          <p:nvPr/>
        </p:nvSpPr>
        <p:spPr>
          <a:xfrm>
            <a:off x="1919288" y="1412875"/>
            <a:ext cx="6048375" cy="144463"/>
          </a:xfrm>
          <a:prstGeom prst="rect">
            <a:avLst/>
          </a:prstGeom>
          <a:gradFill rotWithShape="1">
            <a:gsLst>
              <a:gs pos="0">
                <a:srgbClr val="576869"/>
              </a:gs>
              <a:gs pos="100000">
                <a:schemeClr val="accent1"/>
              </a:gs>
            </a:gsLst>
            <a:lin ang="0" scaled="1"/>
            <a:tileRect/>
          </a:gradFill>
          <a:ln w="9525" cap="flat" cmpd="sng">
            <a:solidFill>
              <a:schemeClr val="tx1"/>
            </a:solidFill>
            <a:prstDash val="solid"/>
            <a:miter/>
            <a:headEnd type="none" w="med" len="med"/>
            <a:tailEnd type="none" w="med" len="med"/>
          </a:ln>
          <a:effectLst>
            <a:outerShdw dist="107763" dir="18900000" algn="ctr" rotWithShape="0">
              <a:schemeClr val="bg2">
                <a:alpha val="50000"/>
              </a:schemeClr>
            </a:outerShdw>
          </a:effectLst>
        </p:spPr>
        <p:txBody>
          <a:bodyPr anchor="t"/>
          <a:p>
            <a:pPr lvl="0"/>
            <a:endParaRPr lang="zh-CN" altLang="en-US">
              <a:latin typeface="Arial" panose="020B0604020202020204" pitchFamily="34" charset="0"/>
              <a:ea typeface="宋体" panose="02010600030101010101" pitchFamily="2" charset="-122"/>
            </a:endParaRPr>
          </a:p>
        </p:txBody>
      </p:sp>
      <p:sp>
        <p:nvSpPr>
          <p:cNvPr id="21509" name="灯片编号占位符 1"/>
          <p:cNvSpPr/>
          <p:nvPr>
            <p:ph type="sldNum" sz="quarter" idx="12"/>
          </p:nvPr>
        </p:nvSpPr>
        <p:spPr/>
        <p:txBody>
          <a:bodyPr wrap="square" lIns="91440" tIns="45720" rIns="91440" bIns="45720" anchor="t"/>
          <a:p>
            <a:fld id="{9A0DB2DC-4C9A-4742-B13C-FB6460FD3503}" type="slidenum">
              <a:rPr lang="zh-CN" altLang="en-US" dirty="0">
                <a:ea typeface="黑体" panose="02010609060101010101" pitchFamily="2" charset="-122"/>
                <a:sym typeface="Arial" panose="020B0604020202020204" pitchFamily="34" charset="0"/>
              </a:rPr>
            </a:fld>
            <a:endParaRPr lang="zh-CN" altLang="en-US" dirty="0">
              <a:ea typeface="黑体" panose="02010609060101010101" pitchFamily="2" charset="-122"/>
              <a:sym typeface="Arial" panose="020B0604020202020204" pitchFamily="34" charset="0"/>
            </a:endParaRPr>
          </a:p>
        </p:txBody>
      </p:sp>
    </p:spTree>
    <p:custDataLst>
      <p:tags r:id="rId1"/>
    </p:custData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2529" name="标题 57345"/>
          <p:cNvSpPr>
            <a:spLocks noGrp="1"/>
          </p:cNvSpPr>
          <p:nvPr>
            <p:ph type="ctrTitle"/>
          </p:nvPr>
        </p:nvSpPr>
        <p:spPr>
          <a:xfrm>
            <a:off x="1847850" y="549275"/>
            <a:ext cx="7772400" cy="1368425"/>
          </a:xfrm>
        </p:spPr>
        <p:txBody>
          <a:bodyPr wrap="square" lIns="91440" tIns="45720" rIns="91440" bIns="45720" anchor="ctr"/>
          <a:p>
            <a:pPr defTabSz="914400">
              <a:buNone/>
            </a:pPr>
            <a:r>
              <a:rPr lang="zh-CN" altLang="en-US" kern="1200" baseline="0" dirty="0">
                <a:solidFill>
                  <a:schemeClr val="tx1"/>
                </a:solidFill>
                <a:latin typeface="黑体" panose="02010609060101010101" pitchFamily="2" charset="-122"/>
                <a:ea typeface="黑体" panose="02010609060101010101" pitchFamily="2" charset="-122"/>
                <a:cs typeface="+mj-cs"/>
                <a:sym typeface="Arial" panose="020B0604020202020204" pitchFamily="34" charset="0"/>
              </a:rPr>
              <a:t>三、批准：</a:t>
            </a:r>
            <a:endParaRPr lang="zh-CN" altLang="en-US" sz="4400" kern="1200" baseline="0" dirty="0">
              <a:solidFill>
                <a:schemeClr val="tx1"/>
              </a:solidFill>
              <a:latin typeface="黑体" panose="02010609060101010101" pitchFamily="2" charset="-122"/>
              <a:ea typeface="黑体" panose="02010609060101010101" pitchFamily="2" charset="-122"/>
              <a:cs typeface="+mj-cs"/>
              <a:sym typeface="Arial" panose="020B0604020202020204" pitchFamily="34" charset="0"/>
            </a:endParaRPr>
          </a:p>
        </p:txBody>
      </p:sp>
      <p:sp>
        <p:nvSpPr>
          <p:cNvPr id="22530" name="副标题 57346"/>
          <p:cNvSpPr>
            <a:spLocks noGrp="1"/>
          </p:cNvSpPr>
          <p:nvPr>
            <p:ph type="subTitle" idx="1"/>
          </p:nvPr>
        </p:nvSpPr>
        <p:spPr>
          <a:xfrm>
            <a:off x="1774825" y="1916113"/>
            <a:ext cx="8893175" cy="6480175"/>
          </a:xfrm>
        </p:spPr>
        <p:txBody>
          <a:bodyPr wrap="square" lIns="91440" tIns="45720" rIns="91440" bIns="45720" anchor="t"/>
          <a:p>
            <a:pPr defTabSz="914400">
              <a:buClr>
                <a:srgbClr val="000000"/>
              </a:buClr>
              <a:buSzPct val="45000"/>
              <a:buFont typeface="Wingdings" panose="05000000000000000000" pitchFamily="2" charset="2"/>
              <a:buChar char="q"/>
            </a:pPr>
            <a:r>
              <a:rPr lang="zh-CN" altLang="en-US" sz="3600" b="1" kern="1200" baseline="0" dirty="0">
                <a:solidFill>
                  <a:schemeClr val="bg1"/>
                </a:solidFill>
                <a:latin typeface="黑体" panose="02010609060101010101" pitchFamily="2" charset="-122"/>
                <a:ea typeface="黑体" panose="02010609060101010101" pitchFamily="2" charset="-122"/>
                <a:cs typeface="+mn-cs"/>
                <a:sym typeface="Arial" panose="020B0604020202020204" pitchFamily="34" charset="0"/>
              </a:rPr>
              <a:t>　</a:t>
            </a:r>
            <a:endParaRPr lang="zh-CN" altLang="en-US" sz="3600" b="1" kern="1200" baseline="0" dirty="0">
              <a:solidFill>
                <a:schemeClr val="bg1"/>
              </a:solidFill>
              <a:latin typeface="黑体" panose="02010609060101010101" pitchFamily="2" charset="-122"/>
              <a:ea typeface="黑体" panose="02010609060101010101" pitchFamily="2" charset="-122"/>
              <a:cs typeface="+mn-cs"/>
              <a:sym typeface="Arial" panose="020B0604020202020204" pitchFamily="34" charset="0"/>
            </a:endParaRPr>
          </a:p>
        </p:txBody>
      </p:sp>
      <p:sp>
        <p:nvSpPr>
          <p:cNvPr id="22531" name="矩形 57347"/>
          <p:cNvSpPr/>
          <p:nvPr/>
        </p:nvSpPr>
        <p:spPr>
          <a:xfrm>
            <a:off x="2424113" y="1989138"/>
            <a:ext cx="7772400" cy="4464050"/>
          </a:xfrm>
          <a:prstGeom prst="rect">
            <a:avLst/>
          </a:prstGeom>
          <a:noFill/>
          <a:ln w="9525">
            <a:noFill/>
          </a:ln>
        </p:spPr>
        <p:txBody>
          <a:bodyPr anchor="ctr"/>
          <a:p>
            <a:pPr lvl="0">
              <a:buClr>
                <a:srgbClr val="000000"/>
              </a:buClr>
            </a:pPr>
            <a:r>
              <a:rPr lang="zh-CN" altLang="zh-CN" sz="3200" b="1" dirty="0">
                <a:solidFill>
                  <a:schemeClr val="tx1"/>
                </a:solidFill>
                <a:latin typeface="黑体" panose="02010609060101010101" pitchFamily="2" charset="-122"/>
                <a:ea typeface="黑体" panose="02010609060101010101" pitchFamily="2" charset="-122"/>
              </a:rPr>
              <a:t>　　第十二条　登记机关应当在收到设立申请文件之日起</a:t>
            </a:r>
            <a:r>
              <a:rPr lang="zh-CN" altLang="zh-CN" sz="3200" b="1" u="sng" dirty="0">
                <a:solidFill>
                  <a:schemeClr val="tx1"/>
                </a:solidFill>
                <a:latin typeface="黑体" panose="02010609060101010101" pitchFamily="2" charset="-122"/>
                <a:ea typeface="黑体" panose="02010609060101010101" pitchFamily="2" charset="-122"/>
              </a:rPr>
              <a:t>十五日内</a:t>
            </a:r>
            <a:r>
              <a:rPr lang="zh-CN" altLang="zh-CN" sz="3200" b="1" dirty="0">
                <a:solidFill>
                  <a:schemeClr val="tx1"/>
                </a:solidFill>
                <a:latin typeface="黑体" panose="02010609060101010101" pitchFamily="2" charset="-122"/>
                <a:ea typeface="黑体" panose="02010609060101010101" pitchFamily="2" charset="-122"/>
              </a:rPr>
              <a:t>，对符合本法规定条件的，予以登记，发给营业执照；对不符合本法规定条件的，不予登记，并应当给予书面答复，说明理由。</a:t>
            </a:r>
            <a:br>
              <a:rPr lang="zh-CN" altLang="zh-CN" sz="3200" b="1" dirty="0">
                <a:solidFill>
                  <a:schemeClr val="tx1"/>
                </a:solidFill>
                <a:latin typeface="黑体" panose="02010609060101010101" pitchFamily="2" charset="-122"/>
                <a:ea typeface="黑体" panose="02010609060101010101" pitchFamily="2" charset="-122"/>
              </a:rPr>
            </a:br>
            <a:br>
              <a:rPr lang="en-US" altLang="zh-CN" sz="3200" b="1" dirty="0">
                <a:solidFill>
                  <a:schemeClr val="tx1"/>
                </a:solidFill>
                <a:latin typeface="黑体" panose="02010609060101010101" pitchFamily="2" charset="-122"/>
                <a:ea typeface="黑体" panose="02010609060101010101" pitchFamily="2" charset="-122"/>
              </a:rPr>
            </a:br>
            <a:br>
              <a:rPr lang="en-US" altLang="zh-CN" sz="3200" b="1" dirty="0">
                <a:solidFill>
                  <a:schemeClr val="tx1"/>
                </a:solidFill>
                <a:latin typeface="黑体" panose="02010609060101010101" pitchFamily="2" charset="-122"/>
                <a:ea typeface="黑体" panose="02010609060101010101" pitchFamily="2" charset="-122"/>
              </a:rPr>
            </a:br>
            <a:endParaRPr lang="en-US" altLang="zh-CN" sz="3200" b="1" dirty="0">
              <a:solidFill>
                <a:schemeClr val="tx1"/>
              </a:solidFill>
              <a:latin typeface="黑体" panose="02010609060101010101" pitchFamily="2" charset="-122"/>
              <a:ea typeface="黑体" panose="02010609060101010101" pitchFamily="2" charset="-122"/>
            </a:endParaRPr>
          </a:p>
        </p:txBody>
      </p:sp>
      <p:sp>
        <p:nvSpPr>
          <p:cNvPr id="22532" name="矩形 57348"/>
          <p:cNvSpPr/>
          <p:nvPr/>
        </p:nvSpPr>
        <p:spPr>
          <a:xfrm>
            <a:off x="1847850" y="1989138"/>
            <a:ext cx="6048375" cy="144462"/>
          </a:xfrm>
          <a:prstGeom prst="rect">
            <a:avLst/>
          </a:prstGeom>
          <a:gradFill rotWithShape="1">
            <a:gsLst>
              <a:gs pos="0">
                <a:srgbClr val="576869"/>
              </a:gs>
              <a:gs pos="100000">
                <a:schemeClr val="accent1"/>
              </a:gs>
            </a:gsLst>
            <a:lin ang="0" scaled="1"/>
            <a:tileRect/>
          </a:gradFill>
          <a:ln w="9525" cap="flat" cmpd="sng">
            <a:solidFill>
              <a:schemeClr val="tx1"/>
            </a:solidFill>
            <a:prstDash val="solid"/>
            <a:miter/>
            <a:headEnd type="none" w="med" len="med"/>
            <a:tailEnd type="none" w="med" len="med"/>
          </a:ln>
          <a:effectLst>
            <a:outerShdw dist="107763" dir="18900000" algn="ctr" rotWithShape="0">
              <a:schemeClr val="bg2">
                <a:alpha val="50000"/>
              </a:schemeClr>
            </a:outerShdw>
          </a:effectLst>
        </p:spPr>
        <p:txBody>
          <a:bodyPr anchor="t"/>
          <a:p>
            <a:pPr lvl="0"/>
            <a:endParaRPr lang="zh-CN" altLang="en-US">
              <a:latin typeface="Arial" panose="020B0604020202020204" pitchFamily="34" charset="0"/>
              <a:ea typeface="宋体" panose="02010600030101010101" pitchFamily="2" charset="-122"/>
            </a:endParaRPr>
          </a:p>
        </p:txBody>
      </p:sp>
      <p:sp>
        <p:nvSpPr>
          <p:cNvPr id="22533" name="灯片编号占位符 1"/>
          <p:cNvSpPr/>
          <p:nvPr>
            <p:ph type="sldNum" sz="quarter" idx="12"/>
          </p:nvPr>
        </p:nvSpPr>
        <p:spPr/>
        <p:txBody>
          <a:bodyPr wrap="square" lIns="91440" tIns="45720" rIns="91440" bIns="45720" anchor="t"/>
          <a:p>
            <a:fld id="{9A0DB2DC-4C9A-4742-B13C-FB6460FD3503}" type="slidenum">
              <a:rPr lang="zh-CN" altLang="en-US" dirty="0">
                <a:ea typeface="黑体" panose="02010609060101010101" pitchFamily="2" charset="-122"/>
                <a:sym typeface="Arial" panose="020B0604020202020204" pitchFamily="34" charset="0"/>
              </a:rPr>
            </a:fld>
            <a:endParaRPr lang="zh-CN" altLang="en-US" dirty="0">
              <a:ea typeface="黑体" panose="02010609060101010101" pitchFamily="2" charset="-122"/>
              <a:sym typeface="Arial" panose="020B0604020202020204" pitchFamily="34" charset="0"/>
            </a:endParaRPr>
          </a:p>
        </p:txBody>
      </p:sp>
    </p:spTree>
    <p:custDataLst>
      <p:tags r:id="rId1"/>
    </p:custData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3553" name="标题 58369"/>
          <p:cNvSpPr>
            <a:spLocks noGrp="1"/>
          </p:cNvSpPr>
          <p:nvPr>
            <p:ph type="ctrTitle"/>
          </p:nvPr>
        </p:nvSpPr>
        <p:spPr>
          <a:xfrm>
            <a:off x="1919288" y="188913"/>
            <a:ext cx="7772400" cy="1368425"/>
          </a:xfrm>
        </p:spPr>
        <p:txBody>
          <a:bodyPr wrap="square" lIns="91440" tIns="45720" rIns="91440" bIns="45720" anchor="ctr"/>
          <a:p>
            <a:pPr defTabSz="914400">
              <a:buNone/>
            </a:pPr>
            <a:r>
              <a:rPr lang="zh-CN" altLang="en-US" kern="1200" baseline="0" dirty="0">
                <a:solidFill>
                  <a:schemeClr val="tx1"/>
                </a:solidFill>
                <a:latin typeface="黑体" panose="02010609060101010101" pitchFamily="2" charset="-122"/>
                <a:ea typeface="黑体" panose="02010609060101010101" pitchFamily="2" charset="-122"/>
                <a:cs typeface="+mj-cs"/>
                <a:sym typeface="Arial" panose="020B0604020202020204" pitchFamily="34" charset="0"/>
              </a:rPr>
              <a:t>四、成立：</a:t>
            </a:r>
            <a:endParaRPr lang="zh-CN" altLang="en-US" sz="4400" kern="1200" baseline="0" dirty="0">
              <a:solidFill>
                <a:schemeClr val="tx1"/>
              </a:solidFill>
              <a:latin typeface="黑体" panose="02010609060101010101" pitchFamily="2" charset="-122"/>
              <a:ea typeface="黑体" panose="02010609060101010101" pitchFamily="2" charset="-122"/>
              <a:cs typeface="+mj-cs"/>
              <a:sym typeface="Arial" panose="020B0604020202020204" pitchFamily="34" charset="0"/>
            </a:endParaRPr>
          </a:p>
        </p:txBody>
      </p:sp>
      <p:sp>
        <p:nvSpPr>
          <p:cNvPr id="23554" name="副标题 58370"/>
          <p:cNvSpPr>
            <a:spLocks noGrp="1"/>
          </p:cNvSpPr>
          <p:nvPr>
            <p:ph type="subTitle" idx="1"/>
          </p:nvPr>
        </p:nvSpPr>
        <p:spPr>
          <a:xfrm>
            <a:off x="1774825" y="1916113"/>
            <a:ext cx="8893175" cy="6480175"/>
          </a:xfrm>
        </p:spPr>
        <p:txBody>
          <a:bodyPr wrap="square" lIns="91440" tIns="45720" rIns="91440" bIns="45720" anchor="t"/>
          <a:p>
            <a:pPr defTabSz="914400">
              <a:buClr>
                <a:srgbClr val="000000"/>
              </a:buClr>
              <a:buSzPct val="45000"/>
              <a:buFont typeface="Wingdings" panose="05000000000000000000" pitchFamily="2" charset="2"/>
              <a:buChar char="q"/>
            </a:pPr>
            <a:endParaRPr lang="zh-CN" altLang="en-US" sz="36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endParaRPr>
          </a:p>
        </p:txBody>
      </p:sp>
      <p:sp>
        <p:nvSpPr>
          <p:cNvPr id="23555" name="矩形 58371"/>
          <p:cNvSpPr/>
          <p:nvPr/>
        </p:nvSpPr>
        <p:spPr>
          <a:xfrm>
            <a:off x="2424113" y="1989138"/>
            <a:ext cx="7772400" cy="4464050"/>
          </a:xfrm>
          <a:prstGeom prst="rect">
            <a:avLst/>
          </a:prstGeom>
          <a:noFill/>
          <a:ln w="9525">
            <a:noFill/>
          </a:ln>
        </p:spPr>
        <p:txBody>
          <a:bodyPr anchor="ctr"/>
          <a:p>
            <a:pPr lvl="0">
              <a:buClr>
                <a:srgbClr val="000000"/>
              </a:buClr>
            </a:pPr>
            <a:r>
              <a:rPr lang="zh-CN" altLang="zh-CN" sz="3200" b="1" dirty="0">
                <a:solidFill>
                  <a:schemeClr val="tx1"/>
                </a:solidFill>
                <a:latin typeface="黑体" panose="02010609060101010101" pitchFamily="2" charset="-122"/>
                <a:ea typeface="黑体" panose="02010609060101010101" pitchFamily="2" charset="-122"/>
              </a:rPr>
              <a:t>　　第十三条　个人独资企业的营业执照的签发日期，为个人独资企业成立日期。</a:t>
            </a:r>
            <a:br>
              <a:rPr lang="zh-CN" altLang="zh-CN" sz="3200" b="1" dirty="0">
                <a:solidFill>
                  <a:schemeClr val="tx1"/>
                </a:solidFill>
                <a:latin typeface="黑体" panose="02010609060101010101" pitchFamily="2" charset="-122"/>
                <a:ea typeface="黑体" panose="02010609060101010101" pitchFamily="2" charset="-122"/>
              </a:rPr>
            </a:br>
            <a:r>
              <a:rPr lang="zh-CN" altLang="zh-CN" sz="3200" b="1" dirty="0">
                <a:solidFill>
                  <a:schemeClr val="tx1"/>
                </a:solidFill>
                <a:latin typeface="黑体" panose="02010609060101010101" pitchFamily="2" charset="-122"/>
                <a:ea typeface="黑体" panose="02010609060101010101" pitchFamily="2" charset="-122"/>
              </a:rPr>
              <a:t>　　</a:t>
            </a:r>
            <a:br>
              <a:rPr lang="en-US" altLang="zh-CN" sz="3200" b="1" dirty="0">
                <a:solidFill>
                  <a:schemeClr val="tx1"/>
                </a:solidFill>
                <a:latin typeface="黑体" panose="02010609060101010101" pitchFamily="2" charset="-122"/>
                <a:ea typeface="黑体" panose="02010609060101010101" pitchFamily="2" charset="-122"/>
              </a:rPr>
            </a:br>
            <a:r>
              <a:rPr lang="zh-CN" altLang="en-US" sz="3200" b="1" dirty="0">
                <a:solidFill>
                  <a:schemeClr val="tx1"/>
                </a:solidFill>
                <a:latin typeface="黑体" panose="02010609060101010101" pitchFamily="2" charset="-122"/>
                <a:ea typeface="黑体" panose="02010609060101010101" pitchFamily="2" charset="-122"/>
              </a:rPr>
              <a:t>　　</a:t>
            </a:r>
            <a:r>
              <a:rPr lang="zh-CN" altLang="zh-CN" sz="3200" b="1" dirty="0">
                <a:solidFill>
                  <a:schemeClr val="tx1"/>
                </a:solidFill>
                <a:latin typeface="黑体" panose="02010609060101010101" pitchFamily="2" charset="-122"/>
                <a:ea typeface="黑体" panose="02010609060101010101" pitchFamily="2" charset="-122"/>
              </a:rPr>
              <a:t>在领取个人独资企业营业执照前，投资人不得以个人独资企业名义从事经营活动。</a:t>
            </a:r>
            <a:endParaRPr lang="zh-CN" altLang="zh-CN" sz="3200" b="1" dirty="0">
              <a:solidFill>
                <a:schemeClr val="tx1"/>
              </a:solidFill>
              <a:latin typeface="黑体" panose="02010609060101010101" pitchFamily="2" charset="-122"/>
              <a:ea typeface="黑体" panose="02010609060101010101" pitchFamily="2" charset="-122"/>
            </a:endParaRPr>
          </a:p>
        </p:txBody>
      </p:sp>
      <p:sp>
        <p:nvSpPr>
          <p:cNvPr id="23556" name="矩形 58372"/>
          <p:cNvSpPr/>
          <p:nvPr/>
        </p:nvSpPr>
        <p:spPr>
          <a:xfrm>
            <a:off x="1919288" y="1412875"/>
            <a:ext cx="6048375" cy="144463"/>
          </a:xfrm>
          <a:prstGeom prst="rect">
            <a:avLst/>
          </a:prstGeom>
          <a:gradFill rotWithShape="1">
            <a:gsLst>
              <a:gs pos="0">
                <a:srgbClr val="576869"/>
              </a:gs>
              <a:gs pos="100000">
                <a:schemeClr val="accent1"/>
              </a:gs>
            </a:gsLst>
            <a:lin ang="0" scaled="1"/>
            <a:tileRect/>
          </a:gradFill>
          <a:ln w="9525" cap="flat" cmpd="sng">
            <a:solidFill>
              <a:schemeClr val="tx1"/>
            </a:solidFill>
            <a:prstDash val="solid"/>
            <a:miter/>
            <a:headEnd type="none" w="med" len="med"/>
            <a:tailEnd type="none" w="med" len="med"/>
          </a:ln>
          <a:effectLst>
            <a:outerShdw dist="107763" dir="18900000" algn="ctr" rotWithShape="0">
              <a:schemeClr val="bg2">
                <a:alpha val="50000"/>
              </a:schemeClr>
            </a:outerShdw>
          </a:effectLst>
        </p:spPr>
        <p:txBody>
          <a:bodyPr anchor="t"/>
          <a:p>
            <a:pPr lvl="0"/>
            <a:endParaRPr lang="zh-CN" altLang="en-US">
              <a:latin typeface="Arial" panose="020B0604020202020204" pitchFamily="34" charset="0"/>
              <a:ea typeface="宋体" panose="02010600030101010101" pitchFamily="2" charset="-122"/>
            </a:endParaRPr>
          </a:p>
        </p:txBody>
      </p:sp>
      <p:sp>
        <p:nvSpPr>
          <p:cNvPr id="23557" name="灯片编号占位符 1"/>
          <p:cNvSpPr/>
          <p:nvPr>
            <p:ph type="sldNum" sz="quarter" idx="12"/>
          </p:nvPr>
        </p:nvSpPr>
        <p:spPr>
          <a:xfrm>
            <a:off x="8610600" y="6453505"/>
            <a:ext cx="2743200" cy="365125"/>
          </a:xfrm>
        </p:spPr>
        <p:txBody>
          <a:bodyPr wrap="square" lIns="91440" tIns="45720" rIns="91440" bIns="45720" anchor="t"/>
          <a:p>
            <a:fld id="{9A0DB2DC-4C9A-4742-B13C-FB6460FD3503}" type="slidenum">
              <a:rPr lang="zh-CN" altLang="en-US" dirty="0">
                <a:ea typeface="黑体" panose="02010609060101010101" pitchFamily="2" charset="-122"/>
                <a:sym typeface="Arial" panose="020B0604020202020204" pitchFamily="34" charset="0"/>
              </a:rPr>
            </a:fld>
            <a:endParaRPr lang="zh-CN" altLang="en-US" dirty="0">
              <a:ea typeface="黑体" panose="02010609060101010101" pitchFamily="2" charset="-122"/>
              <a:sym typeface="Arial" panose="020B0604020202020204" pitchFamily="34" charset="0"/>
            </a:endParaRPr>
          </a:p>
        </p:txBody>
      </p:sp>
    </p:spTree>
    <p:custDataLst>
      <p:tags r:id="rId1"/>
    </p:custData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4577" name="标题 66561"/>
          <p:cNvSpPr>
            <a:spLocks noGrp="1"/>
          </p:cNvSpPr>
          <p:nvPr>
            <p:ph type="ctrTitle"/>
          </p:nvPr>
        </p:nvSpPr>
        <p:spPr>
          <a:xfrm>
            <a:off x="1919288" y="188913"/>
            <a:ext cx="7772400" cy="1368425"/>
          </a:xfrm>
        </p:spPr>
        <p:txBody>
          <a:bodyPr wrap="square" lIns="91440" tIns="45720" rIns="91440" bIns="45720" anchor="ctr"/>
          <a:p>
            <a:pPr defTabSz="914400">
              <a:buNone/>
            </a:pPr>
            <a:r>
              <a:rPr lang="zh-CN" altLang="en-US" kern="1200" baseline="0" dirty="0">
                <a:solidFill>
                  <a:schemeClr val="tx1"/>
                </a:solidFill>
                <a:latin typeface="黑体" panose="02010609060101010101" pitchFamily="2" charset="-122"/>
                <a:ea typeface="黑体" panose="02010609060101010101" pitchFamily="2" charset="-122"/>
                <a:cs typeface="+mj-cs"/>
                <a:sym typeface="Arial" panose="020B0604020202020204" pitchFamily="34" charset="0"/>
              </a:rPr>
              <a:t>五、分支机构的设立</a:t>
            </a:r>
            <a:r>
              <a:rPr lang="zh-CN" altLang="en-US" kern="1200" baseline="0" dirty="0">
                <a:solidFill>
                  <a:schemeClr val="bg1"/>
                </a:solidFill>
                <a:latin typeface="黑体" panose="02010609060101010101" pitchFamily="2" charset="-122"/>
                <a:ea typeface="黑体" panose="02010609060101010101" pitchFamily="2" charset="-122"/>
                <a:cs typeface="+mj-cs"/>
                <a:sym typeface="Arial" panose="020B0604020202020204" pitchFamily="34" charset="0"/>
              </a:rPr>
              <a:t>：</a:t>
            </a:r>
            <a:endParaRPr lang="zh-CN" altLang="en-US" sz="4400" kern="1200" baseline="0">
              <a:solidFill>
                <a:schemeClr val="bg1"/>
              </a:solidFill>
              <a:latin typeface="Arial" panose="020B0604020202020204" pitchFamily="34" charset="0"/>
              <a:ea typeface="黑体" panose="02010609060101010101" pitchFamily="2" charset="-122"/>
              <a:cs typeface="+mj-cs"/>
              <a:sym typeface="Arial" panose="020B0604020202020204" pitchFamily="34" charset="0"/>
            </a:endParaRPr>
          </a:p>
        </p:txBody>
      </p:sp>
      <p:sp>
        <p:nvSpPr>
          <p:cNvPr id="24578" name="副标题 66562"/>
          <p:cNvSpPr>
            <a:spLocks noGrp="1"/>
          </p:cNvSpPr>
          <p:nvPr>
            <p:ph type="subTitle" idx="1"/>
          </p:nvPr>
        </p:nvSpPr>
        <p:spPr>
          <a:xfrm>
            <a:off x="1774825" y="1916113"/>
            <a:ext cx="8893175" cy="6480175"/>
          </a:xfrm>
        </p:spPr>
        <p:txBody>
          <a:bodyPr wrap="square" lIns="91440" tIns="45720" rIns="91440" bIns="45720" anchor="t"/>
          <a:p>
            <a:pPr defTabSz="914400">
              <a:buClr>
                <a:srgbClr val="000000"/>
              </a:buClr>
              <a:buSzPct val="45000"/>
              <a:buFont typeface="Wingdings" panose="05000000000000000000" pitchFamily="2" charset="2"/>
              <a:buChar char="q"/>
            </a:pPr>
            <a:r>
              <a:rPr lang="zh-CN" altLang="en-US" sz="3600" b="1" kern="1200" baseline="0" dirty="0">
                <a:solidFill>
                  <a:schemeClr val="bg1"/>
                </a:solidFill>
                <a:latin typeface="黑体" panose="02010609060101010101" pitchFamily="2" charset="-122"/>
                <a:ea typeface="黑体" panose="02010609060101010101" pitchFamily="2" charset="-122"/>
                <a:cs typeface="+mn-cs"/>
                <a:sym typeface="Arial" panose="020B0604020202020204" pitchFamily="34" charset="0"/>
              </a:rPr>
              <a:t>　</a:t>
            </a:r>
            <a:endParaRPr lang="zh-CN" altLang="en-US" sz="3600" b="1" kern="1200" baseline="0" dirty="0">
              <a:solidFill>
                <a:schemeClr val="bg1"/>
              </a:solidFill>
              <a:latin typeface="黑体" panose="02010609060101010101" pitchFamily="2" charset="-122"/>
              <a:ea typeface="黑体" panose="02010609060101010101" pitchFamily="2" charset="-122"/>
              <a:cs typeface="+mn-cs"/>
              <a:sym typeface="Arial" panose="020B0604020202020204" pitchFamily="34" charset="0"/>
            </a:endParaRPr>
          </a:p>
        </p:txBody>
      </p:sp>
      <p:sp>
        <p:nvSpPr>
          <p:cNvPr id="24579" name="矩形 66563"/>
          <p:cNvSpPr/>
          <p:nvPr/>
        </p:nvSpPr>
        <p:spPr>
          <a:xfrm>
            <a:off x="1278890" y="1989455"/>
            <a:ext cx="9509760" cy="4464050"/>
          </a:xfrm>
          <a:prstGeom prst="rect">
            <a:avLst/>
          </a:prstGeom>
          <a:noFill/>
          <a:ln w="9525">
            <a:noFill/>
          </a:ln>
        </p:spPr>
        <p:txBody>
          <a:bodyPr anchor="ctr"/>
          <a:p>
            <a:pPr lvl="0">
              <a:buClr>
                <a:srgbClr val="000000"/>
              </a:buClr>
            </a:pPr>
            <a:r>
              <a:rPr lang="zh-CN" altLang="zh-CN" sz="3200" b="1" dirty="0">
                <a:solidFill>
                  <a:schemeClr val="tx1"/>
                </a:solidFill>
                <a:latin typeface="黑体" panose="02010609060101010101" pitchFamily="2" charset="-122"/>
                <a:ea typeface="黑体" panose="02010609060101010101" pitchFamily="2" charset="-122"/>
              </a:rPr>
              <a:t>　　第十四条　个人独资企业设立分支机构，应当由投资人或者其委托的代理人向分支机构所在地的登记机关申请登记，领取营业执照。</a:t>
            </a:r>
            <a:br>
              <a:rPr lang="zh-CN" altLang="zh-CN" sz="3200" b="1" dirty="0">
                <a:solidFill>
                  <a:schemeClr val="tx1"/>
                </a:solidFill>
                <a:latin typeface="黑体" panose="02010609060101010101" pitchFamily="2" charset="-122"/>
                <a:ea typeface="黑体" panose="02010609060101010101" pitchFamily="2" charset="-122"/>
              </a:rPr>
            </a:br>
            <a:r>
              <a:rPr lang="zh-CN" altLang="zh-CN" sz="3200" b="1" dirty="0">
                <a:solidFill>
                  <a:schemeClr val="tx1"/>
                </a:solidFill>
                <a:latin typeface="黑体" panose="02010609060101010101" pitchFamily="2" charset="-122"/>
                <a:ea typeface="黑体" panose="02010609060101010101" pitchFamily="2" charset="-122"/>
              </a:rPr>
              <a:t>　　分支机构经核准登记后，应将登记情况报该分支机构隶属的个人独资企业的登记机关备案。</a:t>
            </a:r>
            <a:br>
              <a:rPr lang="zh-CN" altLang="zh-CN" sz="3200" b="1" dirty="0">
                <a:solidFill>
                  <a:schemeClr val="tx1"/>
                </a:solidFill>
                <a:latin typeface="黑体" panose="02010609060101010101" pitchFamily="2" charset="-122"/>
                <a:ea typeface="黑体" panose="02010609060101010101" pitchFamily="2" charset="-122"/>
              </a:rPr>
            </a:br>
            <a:r>
              <a:rPr lang="zh-CN" altLang="zh-CN" sz="3200" b="1" dirty="0">
                <a:solidFill>
                  <a:schemeClr val="tx1"/>
                </a:solidFill>
                <a:latin typeface="黑体" panose="02010609060101010101" pitchFamily="2" charset="-122"/>
                <a:ea typeface="黑体" panose="02010609060101010101" pitchFamily="2" charset="-122"/>
              </a:rPr>
              <a:t>　　</a:t>
            </a:r>
            <a:r>
              <a:rPr lang="zh-CN" altLang="zh-CN" sz="3200" b="1" u="sng" dirty="0">
                <a:solidFill>
                  <a:schemeClr val="tx1"/>
                </a:solidFill>
                <a:latin typeface="黑体" panose="02010609060101010101" pitchFamily="2" charset="-122"/>
                <a:ea typeface="黑体" panose="02010609060101010101" pitchFamily="2" charset="-122"/>
              </a:rPr>
              <a:t>分支机构的民事责任由设立该分支机构的个人独资企业承担。</a:t>
            </a:r>
            <a:br>
              <a:rPr lang="zh-CN" altLang="zh-CN" sz="3200" b="1" u="sng" dirty="0">
                <a:solidFill>
                  <a:schemeClr val="bg1"/>
                </a:solidFill>
                <a:latin typeface="黑体" panose="02010609060101010101" pitchFamily="2" charset="-122"/>
                <a:ea typeface="黑体" panose="02010609060101010101" pitchFamily="2" charset="-122"/>
              </a:rPr>
            </a:br>
            <a:endParaRPr lang="zh-CN" altLang="zh-CN" sz="3200" b="1" u="sng" dirty="0">
              <a:solidFill>
                <a:schemeClr val="bg1"/>
              </a:solidFill>
              <a:latin typeface="黑体" panose="02010609060101010101" pitchFamily="2" charset="-122"/>
              <a:ea typeface="黑体" panose="02010609060101010101" pitchFamily="2" charset="-122"/>
            </a:endParaRPr>
          </a:p>
        </p:txBody>
      </p:sp>
      <p:sp>
        <p:nvSpPr>
          <p:cNvPr id="24580" name="矩形 66564"/>
          <p:cNvSpPr/>
          <p:nvPr/>
        </p:nvSpPr>
        <p:spPr>
          <a:xfrm>
            <a:off x="1919288" y="1412875"/>
            <a:ext cx="6048375" cy="144463"/>
          </a:xfrm>
          <a:prstGeom prst="rect">
            <a:avLst/>
          </a:prstGeom>
          <a:gradFill rotWithShape="1">
            <a:gsLst>
              <a:gs pos="0">
                <a:srgbClr val="576869"/>
              </a:gs>
              <a:gs pos="100000">
                <a:schemeClr val="accent1"/>
              </a:gs>
            </a:gsLst>
            <a:lin ang="0" scaled="1"/>
            <a:tileRect/>
          </a:gradFill>
          <a:ln w="9525" cap="flat" cmpd="sng">
            <a:solidFill>
              <a:schemeClr val="tx1"/>
            </a:solidFill>
            <a:prstDash val="solid"/>
            <a:miter/>
            <a:headEnd type="none" w="med" len="med"/>
            <a:tailEnd type="none" w="med" len="med"/>
          </a:ln>
          <a:effectLst>
            <a:outerShdw dist="107763" dir="18900000" algn="ctr" rotWithShape="0">
              <a:schemeClr val="bg2">
                <a:alpha val="50000"/>
              </a:schemeClr>
            </a:outerShdw>
          </a:effectLst>
        </p:spPr>
        <p:txBody>
          <a:bodyPr anchor="t"/>
          <a:p>
            <a:pPr lvl="0"/>
            <a:endParaRPr lang="zh-CN" altLang="en-US">
              <a:latin typeface="Arial" panose="020B0604020202020204" pitchFamily="34" charset="0"/>
              <a:ea typeface="宋体" panose="02010600030101010101" pitchFamily="2" charset="-122"/>
            </a:endParaRPr>
          </a:p>
        </p:txBody>
      </p:sp>
      <p:sp>
        <p:nvSpPr>
          <p:cNvPr id="24581" name="灯片编号占位符 1"/>
          <p:cNvSpPr/>
          <p:nvPr>
            <p:ph type="sldNum" sz="quarter" idx="12"/>
          </p:nvPr>
        </p:nvSpPr>
        <p:spPr/>
        <p:txBody>
          <a:bodyPr wrap="square" lIns="91440" tIns="45720" rIns="91440" bIns="45720" anchor="t"/>
          <a:p>
            <a:fld id="{9A0DB2DC-4C9A-4742-B13C-FB6460FD3503}" type="slidenum">
              <a:rPr lang="zh-CN" altLang="en-US" dirty="0">
                <a:ea typeface="黑体" panose="02010609060101010101" pitchFamily="2" charset="-122"/>
                <a:sym typeface="Arial" panose="020B0604020202020204" pitchFamily="34" charset="0"/>
              </a:rPr>
            </a:fld>
            <a:endParaRPr lang="zh-CN" altLang="en-US" dirty="0">
              <a:ea typeface="黑体" panose="02010609060101010101" pitchFamily="2" charset="-122"/>
              <a:sym typeface="Arial" panose="020B0604020202020204" pitchFamily="34" charset="0"/>
            </a:endParaRPr>
          </a:p>
        </p:txBody>
      </p:sp>
    </p:spTree>
    <p:custDataLst>
      <p:tags r:id="rId1"/>
    </p:custData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5601" name="标题 68609"/>
          <p:cNvSpPr>
            <a:spLocks noGrp="1"/>
          </p:cNvSpPr>
          <p:nvPr>
            <p:ph type="ctrTitle"/>
          </p:nvPr>
        </p:nvSpPr>
        <p:spPr>
          <a:xfrm>
            <a:off x="1919288" y="1125538"/>
            <a:ext cx="8497887" cy="4319587"/>
          </a:xfrm>
        </p:spPr>
        <p:txBody>
          <a:bodyPr wrap="square" lIns="91440" tIns="45720" rIns="91440" bIns="45720" anchor="ctr"/>
          <a:p>
            <a:pPr algn="l" defTabSz="914400">
              <a:buNone/>
            </a:pPr>
            <a:br>
              <a:rPr lang="zh-CN" altLang="en-US" sz="6600" kern="1200" baseline="0" dirty="0">
                <a:solidFill>
                  <a:schemeClr val="tx1"/>
                </a:solidFill>
                <a:latin typeface="黑体" panose="02010609060101010101" pitchFamily="2" charset="-122"/>
                <a:ea typeface="黑体" panose="02010609060101010101" pitchFamily="2" charset="-122"/>
                <a:cs typeface="+mj-cs"/>
                <a:sym typeface="Arial" panose="020B0604020202020204" pitchFamily="34" charset="0"/>
              </a:rPr>
            </a:br>
            <a:br>
              <a:rPr lang="zh-CN" altLang="en-US" sz="6600" kern="1200" baseline="0" dirty="0">
                <a:solidFill>
                  <a:schemeClr val="tx1"/>
                </a:solidFill>
                <a:latin typeface="黑体" panose="02010609060101010101" pitchFamily="2" charset="-122"/>
                <a:ea typeface="黑体" panose="02010609060101010101" pitchFamily="2" charset="-122"/>
                <a:cs typeface="+mj-cs"/>
                <a:sym typeface="Arial" panose="020B0604020202020204" pitchFamily="34" charset="0"/>
              </a:rPr>
            </a:br>
            <a:r>
              <a:rPr lang="zh-CN" altLang="en-US" sz="6600" kern="1200" baseline="0" dirty="0">
                <a:solidFill>
                  <a:schemeClr val="tx1"/>
                </a:solidFill>
                <a:latin typeface="黑体" panose="02010609060101010101" pitchFamily="2" charset="-122"/>
                <a:ea typeface="黑体" panose="02010609060101010101" pitchFamily="2" charset="-122"/>
                <a:cs typeface="+mj-cs"/>
                <a:sym typeface="Arial" panose="020B0604020202020204" pitchFamily="34" charset="0"/>
              </a:rPr>
              <a:t>   个人独资企业</a:t>
            </a:r>
            <a:br>
              <a:rPr lang="zh-CN" altLang="en-US" sz="6600" kern="1200" baseline="0" dirty="0">
                <a:solidFill>
                  <a:schemeClr val="tx1"/>
                </a:solidFill>
                <a:latin typeface="黑体" panose="02010609060101010101" pitchFamily="2" charset="-122"/>
                <a:ea typeface="黑体" panose="02010609060101010101" pitchFamily="2" charset="-122"/>
                <a:cs typeface="+mj-cs"/>
                <a:sym typeface="Arial" panose="020B0604020202020204" pitchFamily="34" charset="0"/>
              </a:rPr>
            </a:br>
            <a:r>
              <a:rPr lang="zh-CN" altLang="en-US" sz="6600" kern="1200" baseline="0" dirty="0">
                <a:solidFill>
                  <a:schemeClr val="tx1"/>
                </a:solidFill>
                <a:latin typeface="黑体" panose="02010609060101010101" pitchFamily="2" charset="-122"/>
                <a:ea typeface="黑体" panose="02010609060101010101" pitchFamily="2" charset="-122"/>
                <a:cs typeface="+mj-cs"/>
                <a:sym typeface="Arial" panose="020B0604020202020204" pitchFamily="34" charset="0"/>
              </a:rPr>
              <a:t>    的事务管理</a:t>
            </a:r>
            <a:endParaRPr lang="zh-CN" altLang="en-US" sz="6600" kern="1200" baseline="0" dirty="0">
              <a:solidFill>
                <a:schemeClr val="tx1"/>
              </a:solidFill>
              <a:latin typeface="黑体" panose="02010609060101010101" pitchFamily="2" charset="-122"/>
              <a:ea typeface="黑体" panose="02010609060101010101" pitchFamily="2" charset="-122"/>
              <a:cs typeface="+mj-cs"/>
              <a:sym typeface="Arial" panose="020B0604020202020204" pitchFamily="34" charset="0"/>
            </a:endParaRPr>
          </a:p>
        </p:txBody>
      </p:sp>
      <p:sp>
        <p:nvSpPr>
          <p:cNvPr id="25602" name="矩形 68610"/>
          <p:cNvSpPr/>
          <p:nvPr/>
        </p:nvSpPr>
        <p:spPr>
          <a:xfrm>
            <a:off x="1919288" y="1989138"/>
            <a:ext cx="8748712" cy="4464050"/>
          </a:xfrm>
          <a:prstGeom prst="rect">
            <a:avLst/>
          </a:prstGeom>
          <a:noFill/>
          <a:ln w="9525">
            <a:noFill/>
          </a:ln>
        </p:spPr>
        <p:txBody>
          <a:bodyPr anchor="ctr"/>
          <a:p>
            <a:pPr lvl="0">
              <a:buClr>
                <a:srgbClr val="000000"/>
              </a:buClr>
            </a:pPr>
            <a:endParaRPr lang="zh-CN" altLang="zh-CN" sz="7200" b="1" dirty="0">
              <a:solidFill>
                <a:schemeClr val="bg1"/>
              </a:solidFill>
              <a:latin typeface="黑体" panose="02010609060101010101" pitchFamily="2" charset="-122"/>
              <a:ea typeface="黑体" panose="02010609060101010101" pitchFamily="2" charset="-122"/>
            </a:endParaRPr>
          </a:p>
        </p:txBody>
      </p:sp>
      <p:sp>
        <p:nvSpPr>
          <p:cNvPr id="25603" name="灯片编号占位符 1"/>
          <p:cNvSpPr/>
          <p:nvPr>
            <p:ph type="sldNum" sz="quarter" idx="12"/>
          </p:nvPr>
        </p:nvSpPr>
        <p:spPr/>
        <p:txBody>
          <a:bodyPr wrap="square" lIns="91440" tIns="45720" rIns="91440" bIns="45720" anchor="t"/>
          <a:p>
            <a:fld id="{9A0DB2DC-4C9A-4742-B13C-FB6460FD3503}" type="slidenum">
              <a:rPr lang="zh-CN" altLang="en-US" dirty="0">
                <a:ea typeface="黑体" panose="02010609060101010101" pitchFamily="2" charset="-122"/>
                <a:sym typeface="Arial" panose="020B0604020202020204" pitchFamily="34" charset="0"/>
              </a:rPr>
            </a:fld>
            <a:endParaRPr lang="zh-CN" altLang="en-US" dirty="0">
              <a:ea typeface="黑体" panose="02010609060101010101" pitchFamily="2" charset="-122"/>
              <a:sym typeface="Arial" panose="020B0604020202020204" pitchFamily="34" charset="0"/>
            </a:endParaRPr>
          </a:p>
        </p:txBody>
      </p:sp>
    </p:spTree>
    <p:custDataLst>
      <p:tags r:id="rId1"/>
    </p:custData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6625" name="标题 69633"/>
          <p:cNvSpPr>
            <a:spLocks noGrp="1"/>
          </p:cNvSpPr>
          <p:nvPr>
            <p:ph type="ctrTitle"/>
          </p:nvPr>
        </p:nvSpPr>
        <p:spPr>
          <a:xfrm>
            <a:off x="1919288" y="188913"/>
            <a:ext cx="7772400" cy="792162"/>
          </a:xfrm>
        </p:spPr>
        <p:txBody>
          <a:bodyPr wrap="square" lIns="91440" tIns="45720" rIns="91440" bIns="45720" anchor="ctr"/>
          <a:p>
            <a:pPr defTabSz="914400">
              <a:buNone/>
            </a:pPr>
            <a:r>
              <a:rPr lang="zh-CN" altLang="en-US" sz="4400" kern="1200" baseline="0" dirty="0">
                <a:solidFill>
                  <a:schemeClr val="bg1"/>
                </a:solidFill>
                <a:latin typeface="黑体" panose="02010609060101010101" pitchFamily="2" charset="-122"/>
                <a:ea typeface="黑体" panose="02010609060101010101" pitchFamily="2" charset="-122"/>
                <a:cs typeface="+mj-cs"/>
                <a:sym typeface="Arial" panose="020B0604020202020204" pitchFamily="34" charset="0"/>
              </a:rPr>
              <a:t>一、对内经营管理</a:t>
            </a:r>
            <a:endParaRPr lang="zh-CN" altLang="en-US" sz="4000" kern="1200" baseline="0">
              <a:solidFill>
                <a:schemeClr val="bg1"/>
              </a:solidFill>
              <a:latin typeface="Arial" panose="020B0604020202020204" pitchFamily="34" charset="0"/>
              <a:ea typeface="黑体" panose="02010609060101010101" pitchFamily="2" charset="-122"/>
              <a:cs typeface="+mj-cs"/>
              <a:sym typeface="Arial" panose="020B0604020202020204" pitchFamily="34" charset="0"/>
            </a:endParaRPr>
          </a:p>
        </p:txBody>
      </p:sp>
      <p:sp>
        <p:nvSpPr>
          <p:cNvPr id="26626" name="副标题 69634"/>
          <p:cNvSpPr>
            <a:spLocks noGrp="1"/>
          </p:cNvSpPr>
          <p:nvPr>
            <p:ph type="subTitle" idx="1"/>
          </p:nvPr>
        </p:nvSpPr>
        <p:spPr>
          <a:xfrm>
            <a:off x="1774825" y="1916113"/>
            <a:ext cx="8893175" cy="6480175"/>
          </a:xfrm>
        </p:spPr>
        <p:txBody>
          <a:bodyPr wrap="square" lIns="91440" tIns="45720" rIns="91440" bIns="45720" anchor="t"/>
          <a:p>
            <a:pPr defTabSz="914400">
              <a:buClr>
                <a:srgbClr val="000000"/>
              </a:buClr>
              <a:buSzPct val="45000"/>
              <a:buFont typeface="Wingdings" panose="05000000000000000000" pitchFamily="2" charset="2"/>
              <a:buChar char="q"/>
            </a:pPr>
            <a:r>
              <a:rPr lang="zh-CN" altLang="en-US" sz="3600" b="1" kern="1200" baseline="0" dirty="0">
                <a:solidFill>
                  <a:schemeClr val="bg1"/>
                </a:solidFill>
                <a:latin typeface="黑体" panose="02010609060101010101" pitchFamily="2" charset="-122"/>
                <a:ea typeface="黑体" panose="02010609060101010101" pitchFamily="2" charset="-122"/>
                <a:cs typeface="+mn-cs"/>
                <a:sym typeface="Arial" panose="020B0604020202020204" pitchFamily="34" charset="0"/>
              </a:rPr>
              <a:t>　</a:t>
            </a:r>
            <a:endParaRPr lang="zh-CN" altLang="en-US" sz="3600" b="1" kern="1200" baseline="0" dirty="0">
              <a:solidFill>
                <a:schemeClr val="bg1"/>
              </a:solidFill>
              <a:latin typeface="黑体" panose="02010609060101010101" pitchFamily="2" charset="-122"/>
              <a:ea typeface="黑体" panose="02010609060101010101" pitchFamily="2" charset="-122"/>
              <a:cs typeface="+mn-cs"/>
              <a:sym typeface="Arial" panose="020B0604020202020204" pitchFamily="34" charset="0"/>
            </a:endParaRPr>
          </a:p>
        </p:txBody>
      </p:sp>
      <p:sp>
        <p:nvSpPr>
          <p:cNvPr id="26627" name="矩形 69635"/>
          <p:cNvSpPr/>
          <p:nvPr/>
        </p:nvSpPr>
        <p:spPr>
          <a:xfrm>
            <a:off x="2351088" y="2133600"/>
            <a:ext cx="7772400" cy="4464050"/>
          </a:xfrm>
          <a:prstGeom prst="rect">
            <a:avLst/>
          </a:prstGeom>
          <a:noFill/>
          <a:ln w="9525">
            <a:noFill/>
          </a:ln>
        </p:spPr>
        <p:txBody>
          <a:bodyPr anchor="ctr"/>
          <a:p>
            <a:pPr lvl="0">
              <a:buClr>
                <a:srgbClr val="000000"/>
              </a:buClr>
            </a:pPr>
            <a:r>
              <a:rPr lang="zh-CN" altLang="en-US" sz="3200" b="1" dirty="0">
                <a:solidFill>
                  <a:schemeClr val="bg1"/>
                </a:solidFill>
                <a:latin typeface="黑体" panose="02010609060101010101" pitchFamily="2" charset="-122"/>
                <a:ea typeface="黑体" panose="02010609060101010101" pitchFamily="2" charset="-122"/>
              </a:rPr>
              <a:t>（一）方式：</a:t>
            </a:r>
            <a:br>
              <a:rPr lang="zh-CN" altLang="en-US" sz="3200" b="1" dirty="0">
                <a:solidFill>
                  <a:schemeClr val="bg1"/>
                </a:solidFill>
                <a:latin typeface="黑体" panose="02010609060101010101" pitchFamily="2" charset="-122"/>
                <a:ea typeface="黑体" panose="02010609060101010101" pitchFamily="2" charset="-122"/>
              </a:rPr>
            </a:br>
            <a:r>
              <a:rPr lang="zh-CN" altLang="zh-CN" sz="3200" b="1" dirty="0">
                <a:solidFill>
                  <a:schemeClr val="bg1"/>
                </a:solidFill>
                <a:latin typeface="黑体" panose="02010609060101010101" pitchFamily="2" charset="-122"/>
                <a:ea typeface="黑体" panose="02010609060101010101" pitchFamily="2" charset="-122"/>
              </a:rPr>
              <a:t>　</a:t>
            </a:r>
            <a:r>
              <a:rPr lang="zh-CN" altLang="zh-CN" sz="3200" b="1" dirty="0">
                <a:solidFill>
                  <a:schemeClr val="tx1"/>
                </a:solidFill>
                <a:latin typeface="黑体" panose="02010609060101010101" pitchFamily="2" charset="-122"/>
                <a:ea typeface="黑体" panose="02010609060101010101" pitchFamily="2" charset="-122"/>
              </a:rPr>
              <a:t>　第十九条　个人独资企业投资人可以自行管理企业事务，也可以委托或者聘用其他具有民事行为能力的人负责企业的事务管理。</a:t>
            </a:r>
            <a:r>
              <a:rPr lang="zh-CN" altLang="en-US" sz="3200" b="1" dirty="0">
                <a:solidFill>
                  <a:schemeClr val="tx1"/>
                </a:solidFill>
                <a:latin typeface="黑体" panose="02010609060101010101" pitchFamily="2" charset="-122"/>
                <a:ea typeface="黑体" panose="02010609060101010101" pitchFamily="2" charset="-122"/>
              </a:rPr>
              <a:t>（第一款）</a:t>
            </a:r>
            <a:br>
              <a:rPr lang="zh-CN" altLang="zh-CN" sz="3200" b="1" dirty="0">
                <a:solidFill>
                  <a:schemeClr val="tx1"/>
                </a:solidFill>
                <a:latin typeface="黑体" panose="02010609060101010101" pitchFamily="2" charset="-122"/>
                <a:ea typeface="黑体" panose="02010609060101010101" pitchFamily="2" charset="-122"/>
              </a:rPr>
            </a:br>
            <a:br>
              <a:rPr lang="zh-CN" altLang="en-US" sz="3200" b="1" dirty="0">
                <a:solidFill>
                  <a:schemeClr val="tx1"/>
                </a:solidFill>
                <a:latin typeface="黑体" panose="02010609060101010101" pitchFamily="2" charset="-122"/>
                <a:ea typeface="黑体" panose="02010609060101010101" pitchFamily="2" charset="-122"/>
              </a:rPr>
            </a:br>
            <a:r>
              <a:rPr lang="en-US" altLang="zh-CN" sz="3200" b="1" dirty="0">
                <a:solidFill>
                  <a:schemeClr val="tx1"/>
                </a:solidFill>
                <a:latin typeface="黑体" panose="02010609060101010101" pitchFamily="2" charset="-122"/>
                <a:ea typeface="黑体" panose="02010609060101010101" pitchFamily="2" charset="-122"/>
              </a:rPr>
              <a:t>A </a:t>
            </a:r>
            <a:r>
              <a:rPr lang="zh-CN" altLang="en-US" sz="3200" b="1" dirty="0">
                <a:solidFill>
                  <a:schemeClr val="tx1"/>
                </a:solidFill>
                <a:latin typeface="黑体" panose="02010609060101010101" pitchFamily="2" charset="-122"/>
                <a:ea typeface="黑体" panose="02010609060101010101" pitchFamily="2" charset="-122"/>
              </a:rPr>
              <a:t>自行管理</a:t>
            </a:r>
            <a:br>
              <a:rPr lang="zh-CN" altLang="en-US" sz="3200" b="1" dirty="0">
                <a:solidFill>
                  <a:schemeClr val="tx1"/>
                </a:solidFill>
                <a:latin typeface="黑体" panose="02010609060101010101" pitchFamily="2" charset="-122"/>
                <a:ea typeface="黑体" panose="02010609060101010101" pitchFamily="2" charset="-122"/>
              </a:rPr>
            </a:br>
            <a:r>
              <a:rPr lang="en-US" altLang="zh-CN" sz="3200" b="1" dirty="0">
                <a:solidFill>
                  <a:schemeClr val="tx1"/>
                </a:solidFill>
                <a:latin typeface="黑体" panose="02010609060101010101" pitchFamily="2" charset="-122"/>
                <a:ea typeface="黑体" panose="02010609060101010101" pitchFamily="2" charset="-122"/>
              </a:rPr>
              <a:t>B </a:t>
            </a:r>
            <a:r>
              <a:rPr lang="zh-CN" altLang="en-US" sz="3200" b="1" dirty="0">
                <a:solidFill>
                  <a:schemeClr val="tx1"/>
                </a:solidFill>
                <a:latin typeface="黑体" panose="02010609060101010101" pitchFamily="2" charset="-122"/>
                <a:ea typeface="黑体" panose="02010609060101010101" pitchFamily="2" charset="-122"/>
              </a:rPr>
              <a:t>委托管理</a:t>
            </a:r>
            <a:br>
              <a:rPr lang="zh-CN" altLang="en-US" sz="3200" b="1" dirty="0">
                <a:solidFill>
                  <a:schemeClr val="tx1"/>
                </a:solidFill>
                <a:latin typeface="黑体" panose="02010609060101010101" pitchFamily="2" charset="-122"/>
                <a:ea typeface="黑体" panose="02010609060101010101" pitchFamily="2" charset="-122"/>
              </a:rPr>
            </a:br>
            <a:r>
              <a:rPr lang="en-US" altLang="zh-CN" sz="3200" b="1" dirty="0">
                <a:solidFill>
                  <a:schemeClr val="tx1"/>
                </a:solidFill>
                <a:latin typeface="黑体" panose="02010609060101010101" pitchFamily="2" charset="-122"/>
                <a:ea typeface="黑体" panose="02010609060101010101" pitchFamily="2" charset="-122"/>
              </a:rPr>
              <a:t>C </a:t>
            </a:r>
            <a:r>
              <a:rPr lang="zh-CN" altLang="en-US" sz="3200" b="1" dirty="0">
                <a:solidFill>
                  <a:schemeClr val="tx1"/>
                </a:solidFill>
                <a:latin typeface="黑体" panose="02010609060101010101" pitchFamily="2" charset="-122"/>
                <a:ea typeface="黑体" panose="02010609060101010101" pitchFamily="2" charset="-122"/>
              </a:rPr>
              <a:t>聘用管理</a:t>
            </a:r>
            <a:br>
              <a:rPr lang="zh-CN" altLang="en-US" sz="3200" b="1" dirty="0">
                <a:solidFill>
                  <a:schemeClr val="tx1"/>
                </a:solidFill>
                <a:latin typeface="黑体" panose="02010609060101010101" pitchFamily="2" charset="-122"/>
                <a:ea typeface="黑体" panose="02010609060101010101" pitchFamily="2" charset="-122"/>
              </a:rPr>
            </a:br>
            <a:r>
              <a:rPr lang="zh-CN" altLang="zh-CN" sz="3200" b="1" dirty="0">
                <a:solidFill>
                  <a:schemeClr val="tx1"/>
                </a:solidFill>
                <a:latin typeface="黑体" panose="02010609060101010101" pitchFamily="2" charset="-122"/>
                <a:ea typeface="黑体" panose="02010609060101010101" pitchFamily="2" charset="-122"/>
              </a:rPr>
              <a:t>　　</a:t>
            </a:r>
            <a:br>
              <a:rPr lang="zh-CN" altLang="zh-CN" sz="3200" b="1" dirty="0">
                <a:solidFill>
                  <a:schemeClr val="tx1"/>
                </a:solidFill>
                <a:latin typeface="黑体" panose="02010609060101010101" pitchFamily="2" charset="-122"/>
                <a:ea typeface="黑体" panose="02010609060101010101" pitchFamily="2" charset="-122"/>
              </a:rPr>
            </a:br>
            <a:r>
              <a:rPr lang="zh-CN" altLang="zh-CN" sz="3200" b="1" dirty="0">
                <a:solidFill>
                  <a:schemeClr val="bg1"/>
                </a:solidFill>
                <a:latin typeface="黑体" panose="02010609060101010101" pitchFamily="2" charset="-122"/>
                <a:ea typeface="黑体" panose="02010609060101010101" pitchFamily="2" charset="-122"/>
              </a:rPr>
              <a:t>　　</a:t>
            </a:r>
            <a:endParaRPr lang="zh-CN" altLang="zh-CN" sz="3200" b="1" dirty="0">
              <a:solidFill>
                <a:schemeClr val="bg1"/>
              </a:solidFill>
              <a:latin typeface="黑体" panose="02010609060101010101" pitchFamily="2" charset="-122"/>
              <a:ea typeface="黑体" panose="02010609060101010101" pitchFamily="2" charset="-122"/>
            </a:endParaRPr>
          </a:p>
        </p:txBody>
      </p:sp>
      <p:sp>
        <p:nvSpPr>
          <p:cNvPr id="26628" name="矩形 69636"/>
          <p:cNvSpPr/>
          <p:nvPr/>
        </p:nvSpPr>
        <p:spPr>
          <a:xfrm>
            <a:off x="1919288" y="1125538"/>
            <a:ext cx="6048375" cy="144462"/>
          </a:xfrm>
          <a:prstGeom prst="rect">
            <a:avLst/>
          </a:prstGeom>
          <a:gradFill rotWithShape="1">
            <a:gsLst>
              <a:gs pos="0">
                <a:srgbClr val="576869"/>
              </a:gs>
              <a:gs pos="100000">
                <a:schemeClr val="accent1"/>
              </a:gs>
            </a:gsLst>
            <a:lin ang="0" scaled="1"/>
            <a:tileRect/>
          </a:gradFill>
          <a:ln w="9525" cap="flat" cmpd="sng">
            <a:solidFill>
              <a:schemeClr val="tx1"/>
            </a:solidFill>
            <a:prstDash val="solid"/>
            <a:miter/>
            <a:headEnd type="none" w="med" len="med"/>
            <a:tailEnd type="none" w="med" len="med"/>
          </a:ln>
          <a:effectLst>
            <a:outerShdw dist="107763" dir="18900000" algn="ctr" rotWithShape="0">
              <a:schemeClr val="bg2">
                <a:alpha val="50000"/>
              </a:schemeClr>
            </a:outerShdw>
          </a:effectLst>
        </p:spPr>
        <p:txBody>
          <a:bodyPr anchor="t"/>
          <a:p>
            <a:pPr lvl="0"/>
            <a:endParaRPr lang="zh-CN" altLang="en-US">
              <a:latin typeface="Arial" panose="020B0604020202020204" pitchFamily="34" charset="0"/>
              <a:ea typeface="宋体" panose="02010600030101010101" pitchFamily="2" charset="-122"/>
            </a:endParaRPr>
          </a:p>
        </p:txBody>
      </p:sp>
      <p:sp>
        <p:nvSpPr>
          <p:cNvPr id="26629" name="灯片编号占位符 1"/>
          <p:cNvSpPr/>
          <p:nvPr>
            <p:ph type="sldNum" sz="quarter" idx="12"/>
          </p:nvPr>
        </p:nvSpPr>
        <p:spPr/>
        <p:txBody>
          <a:bodyPr wrap="square" lIns="91440" tIns="45720" rIns="91440" bIns="45720" anchor="t"/>
          <a:p>
            <a:fld id="{9A0DB2DC-4C9A-4742-B13C-FB6460FD3503}" type="slidenum">
              <a:rPr lang="zh-CN" altLang="en-US" dirty="0">
                <a:ea typeface="黑体" panose="02010609060101010101" pitchFamily="2" charset="-122"/>
                <a:sym typeface="Arial" panose="020B0604020202020204" pitchFamily="34" charset="0"/>
              </a:rPr>
            </a:fld>
            <a:endParaRPr lang="zh-CN" altLang="en-US" dirty="0">
              <a:ea typeface="黑体" panose="02010609060101010101" pitchFamily="2" charset="-122"/>
              <a:sym typeface="Arial" panose="020B0604020202020204" pitchFamily="34" charset="0"/>
            </a:endParaRPr>
          </a:p>
        </p:txBody>
      </p:sp>
    </p:spTree>
    <p:custDataLst>
      <p:tags r:id="rId1"/>
    </p:custData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7649" name="标题 73729"/>
          <p:cNvSpPr>
            <a:spLocks noGrp="1"/>
          </p:cNvSpPr>
          <p:nvPr>
            <p:ph type="ctrTitle"/>
          </p:nvPr>
        </p:nvSpPr>
        <p:spPr>
          <a:xfrm>
            <a:off x="1919288" y="188913"/>
            <a:ext cx="7772400" cy="792162"/>
          </a:xfrm>
        </p:spPr>
        <p:txBody>
          <a:bodyPr wrap="square" lIns="91440" tIns="45720" rIns="91440" bIns="45720" anchor="ctr"/>
          <a:p>
            <a:pPr defTabSz="914400">
              <a:buNone/>
            </a:pPr>
            <a:r>
              <a:rPr lang="zh-CN" altLang="en-US" sz="4400" kern="1200" baseline="0" dirty="0">
                <a:solidFill>
                  <a:schemeClr val="tx1"/>
                </a:solidFill>
                <a:latin typeface="黑体" panose="02010609060101010101" pitchFamily="2" charset="-122"/>
                <a:ea typeface="黑体" panose="02010609060101010101" pitchFamily="2" charset="-122"/>
                <a:cs typeface="+mj-cs"/>
                <a:sym typeface="Arial" panose="020B0604020202020204" pitchFamily="34" charset="0"/>
              </a:rPr>
              <a:t>（二）受托人或受聘人的行为</a:t>
            </a:r>
            <a:endParaRPr lang="zh-CN" altLang="en-US" sz="4400" kern="1200" baseline="0" dirty="0">
              <a:solidFill>
                <a:schemeClr val="tx1"/>
              </a:solidFill>
              <a:latin typeface="黑体" panose="02010609060101010101" pitchFamily="2" charset="-122"/>
              <a:ea typeface="黑体" panose="02010609060101010101" pitchFamily="2" charset="-122"/>
              <a:cs typeface="+mj-cs"/>
              <a:sym typeface="Arial" panose="020B0604020202020204" pitchFamily="34" charset="0"/>
            </a:endParaRPr>
          </a:p>
        </p:txBody>
      </p:sp>
      <p:sp>
        <p:nvSpPr>
          <p:cNvPr id="27650" name="副标题 73730"/>
          <p:cNvSpPr>
            <a:spLocks noGrp="1"/>
          </p:cNvSpPr>
          <p:nvPr>
            <p:ph type="subTitle" idx="1"/>
          </p:nvPr>
        </p:nvSpPr>
        <p:spPr>
          <a:xfrm>
            <a:off x="1774825" y="1916113"/>
            <a:ext cx="8893175" cy="6480175"/>
          </a:xfrm>
        </p:spPr>
        <p:txBody>
          <a:bodyPr wrap="square" lIns="91440" tIns="45720" rIns="91440" bIns="45720" anchor="t"/>
          <a:p>
            <a:pPr defTabSz="914400">
              <a:buClr>
                <a:srgbClr val="000000"/>
              </a:buClr>
              <a:buSzPct val="45000"/>
              <a:buFont typeface="Wingdings" panose="05000000000000000000" pitchFamily="2" charset="2"/>
              <a:buChar char="q"/>
            </a:pPr>
            <a:r>
              <a:rPr lang="zh-CN" altLang="en-US" sz="3600" b="1" kern="1200" baseline="0" dirty="0">
                <a:solidFill>
                  <a:schemeClr val="bg1"/>
                </a:solidFill>
                <a:latin typeface="黑体" panose="02010609060101010101" pitchFamily="2" charset="-122"/>
                <a:ea typeface="黑体" panose="02010609060101010101" pitchFamily="2" charset="-122"/>
                <a:cs typeface="+mn-cs"/>
                <a:sym typeface="Arial" panose="020B0604020202020204" pitchFamily="34" charset="0"/>
              </a:rPr>
              <a:t>　</a:t>
            </a:r>
            <a:endParaRPr lang="zh-CN" altLang="en-US" sz="3600" b="1" kern="1200" baseline="0" dirty="0">
              <a:solidFill>
                <a:schemeClr val="bg1"/>
              </a:solidFill>
              <a:latin typeface="黑体" panose="02010609060101010101" pitchFamily="2" charset="-122"/>
              <a:ea typeface="黑体" panose="02010609060101010101" pitchFamily="2" charset="-122"/>
              <a:cs typeface="+mn-cs"/>
              <a:sym typeface="Arial" panose="020B0604020202020204" pitchFamily="34" charset="0"/>
            </a:endParaRPr>
          </a:p>
        </p:txBody>
      </p:sp>
      <p:sp>
        <p:nvSpPr>
          <p:cNvPr id="27651" name="矩形 73731"/>
          <p:cNvSpPr/>
          <p:nvPr/>
        </p:nvSpPr>
        <p:spPr>
          <a:xfrm>
            <a:off x="2424113" y="476250"/>
            <a:ext cx="7772400" cy="5040313"/>
          </a:xfrm>
          <a:prstGeom prst="rect">
            <a:avLst/>
          </a:prstGeom>
          <a:noFill/>
          <a:ln w="9525">
            <a:noFill/>
          </a:ln>
        </p:spPr>
        <p:txBody>
          <a:bodyPr anchor="ctr"/>
          <a:p>
            <a:pPr lvl="0">
              <a:buClr>
                <a:srgbClr val="000000"/>
              </a:buClr>
            </a:pPr>
            <a:r>
              <a:rPr lang="en-US" altLang="zh-CN" sz="3600" b="1" dirty="0">
                <a:solidFill>
                  <a:schemeClr val="tx1"/>
                </a:solidFill>
                <a:latin typeface="黑体" panose="02010609060101010101" pitchFamily="2" charset="-122"/>
                <a:ea typeface="黑体" panose="02010609060101010101" pitchFamily="2" charset="-122"/>
              </a:rPr>
              <a:t>1</a:t>
            </a:r>
            <a:r>
              <a:rPr lang="zh-CN" altLang="en-US" sz="3600" b="1" dirty="0">
                <a:solidFill>
                  <a:schemeClr val="tx1"/>
                </a:solidFill>
                <a:latin typeface="黑体" panose="02010609060101010101" pitchFamily="2" charset="-122"/>
                <a:ea typeface="黑体" panose="02010609060101010101" pitchFamily="2" charset="-122"/>
              </a:rPr>
              <a:t>、以权谋私行为</a:t>
            </a:r>
            <a:endParaRPr lang="zh-CN" altLang="en-US" sz="3600" b="1" dirty="0">
              <a:solidFill>
                <a:schemeClr val="tx1"/>
              </a:solidFill>
              <a:latin typeface="黑体" panose="02010609060101010101" pitchFamily="2" charset="-122"/>
              <a:ea typeface="黑体" panose="02010609060101010101" pitchFamily="2" charset="-122"/>
            </a:endParaRPr>
          </a:p>
          <a:p>
            <a:pPr lvl="0">
              <a:buClr>
                <a:srgbClr val="000000"/>
              </a:buClr>
            </a:pPr>
            <a:r>
              <a:rPr lang="en-US" altLang="zh-CN" sz="3600" b="1" dirty="0">
                <a:solidFill>
                  <a:schemeClr val="tx1"/>
                </a:solidFill>
                <a:latin typeface="黑体" panose="02010609060101010101" pitchFamily="2" charset="-122"/>
                <a:ea typeface="黑体" panose="02010609060101010101" pitchFamily="2" charset="-122"/>
              </a:rPr>
              <a:t>2</a:t>
            </a:r>
            <a:r>
              <a:rPr lang="zh-CN" altLang="en-US" sz="3600" b="1" dirty="0">
                <a:solidFill>
                  <a:schemeClr val="tx1"/>
                </a:solidFill>
                <a:latin typeface="黑体" panose="02010609060101010101" pitchFamily="2" charset="-122"/>
                <a:ea typeface="黑体" panose="02010609060101010101" pitchFamily="2" charset="-122"/>
              </a:rPr>
              <a:t>、违反竞业禁止义务行为</a:t>
            </a:r>
            <a:br>
              <a:rPr lang="zh-CN" altLang="en-US" sz="3600" b="1" dirty="0">
                <a:solidFill>
                  <a:schemeClr val="tx1"/>
                </a:solidFill>
                <a:latin typeface="黑体" panose="02010609060101010101" pitchFamily="2" charset="-122"/>
                <a:ea typeface="黑体" panose="02010609060101010101" pitchFamily="2" charset="-122"/>
              </a:rPr>
            </a:br>
            <a:r>
              <a:rPr lang="en-US" altLang="zh-CN" sz="3600" b="1" dirty="0">
                <a:solidFill>
                  <a:schemeClr val="tx1"/>
                </a:solidFill>
                <a:latin typeface="黑体" panose="02010609060101010101" pitchFamily="2" charset="-122"/>
                <a:ea typeface="黑体" panose="02010609060101010101" pitchFamily="2" charset="-122"/>
              </a:rPr>
              <a:t>3</a:t>
            </a:r>
            <a:r>
              <a:rPr lang="zh-CN" altLang="en-US" sz="3600" b="1" dirty="0">
                <a:solidFill>
                  <a:schemeClr val="tx1"/>
                </a:solidFill>
                <a:latin typeface="黑体" panose="02010609060101010101" pitchFamily="2" charset="-122"/>
                <a:ea typeface="黑体" panose="02010609060101010101" pitchFamily="2" charset="-122"/>
              </a:rPr>
              <a:t>、自我交易行为</a:t>
            </a:r>
            <a:br>
              <a:rPr lang="zh-CN" altLang="en-US" sz="3600" b="1" dirty="0">
                <a:solidFill>
                  <a:schemeClr val="tx1"/>
                </a:solidFill>
                <a:latin typeface="黑体" panose="02010609060101010101" pitchFamily="2" charset="-122"/>
                <a:ea typeface="黑体" panose="02010609060101010101" pitchFamily="2" charset="-122"/>
              </a:rPr>
            </a:br>
            <a:r>
              <a:rPr lang="en-US" altLang="zh-CN" sz="3600" b="1" dirty="0">
                <a:solidFill>
                  <a:schemeClr val="tx1"/>
                </a:solidFill>
                <a:latin typeface="黑体" panose="02010609060101010101" pitchFamily="2" charset="-122"/>
                <a:ea typeface="黑体" panose="02010609060101010101" pitchFamily="2" charset="-122"/>
              </a:rPr>
              <a:t>4</a:t>
            </a:r>
            <a:r>
              <a:rPr lang="zh-CN" altLang="en-US" sz="3600" b="1" dirty="0">
                <a:solidFill>
                  <a:schemeClr val="tx1"/>
                </a:solidFill>
                <a:latin typeface="黑体" panose="02010609060101010101" pitchFamily="2" charset="-122"/>
                <a:ea typeface="黑体" panose="02010609060101010101" pitchFamily="2" charset="-122"/>
              </a:rPr>
              <a:t>、严重损害企业利益行为</a:t>
            </a:r>
            <a:endParaRPr lang="zh-CN" altLang="en-US" sz="3600" b="1" dirty="0">
              <a:solidFill>
                <a:schemeClr val="tx1"/>
              </a:solidFill>
              <a:latin typeface="黑体" panose="02010609060101010101" pitchFamily="2" charset="-122"/>
              <a:ea typeface="黑体" panose="02010609060101010101" pitchFamily="2" charset="-122"/>
            </a:endParaRPr>
          </a:p>
        </p:txBody>
      </p:sp>
      <p:sp>
        <p:nvSpPr>
          <p:cNvPr id="27652" name="矩形 73732"/>
          <p:cNvSpPr/>
          <p:nvPr/>
        </p:nvSpPr>
        <p:spPr>
          <a:xfrm>
            <a:off x="1919288" y="1125538"/>
            <a:ext cx="6048375" cy="144462"/>
          </a:xfrm>
          <a:prstGeom prst="rect">
            <a:avLst/>
          </a:prstGeom>
          <a:gradFill rotWithShape="1">
            <a:gsLst>
              <a:gs pos="0">
                <a:srgbClr val="576869"/>
              </a:gs>
              <a:gs pos="100000">
                <a:schemeClr val="accent1"/>
              </a:gs>
            </a:gsLst>
            <a:lin ang="0" scaled="1"/>
            <a:tileRect/>
          </a:gradFill>
          <a:ln w="9525" cap="flat" cmpd="sng">
            <a:solidFill>
              <a:schemeClr val="tx1"/>
            </a:solidFill>
            <a:prstDash val="solid"/>
            <a:miter/>
            <a:headEnd type="none" w="med" len="med"/>
            <a:tailEnd type="none" w="med" len="med"/>
          </a:ln>
          <a:effectLst>
            <a:outerShdw dist="107763" dir="18900000" algn="ctr" rotWithShape="0">
              <a:schemeClr val="bg2">
                <a:alpha val="50000"/>
              </a:schemeClr>
            </a:outerShdw>
          </a:effectLst>
        </p:spPr>
        <p:txBody>
          <a:bodyPr anchor="t"/>
          <a:p>
            <a:pPr lvl="0"/>
            <a:endParaRPr lang="zh-CN" altLang="en-US">
              <a:latin typeface="Arial" panose="020B0604020202020204" pitchFamily="34" charset="0"/>
              <a:ea typeface="宋体" panose="02010600030101010101" pitchFamily="2" charset="-122"/>
            </a:endParaRPr>
          </a:p>
        </p:txBody>
      </p:sp>
      <p:sp>
        <p:nvSpPr>
          <p:cNvPr id="27653" name="灯片编号占位符 1"/>
          <p:cNvSpPr/>
          <p:nvPr>
            <p:ph type="sldNum" sz="quarter" idx="12"/>
          </p:nvPr>
        </p:nvSpPr>
        <p:spPr/>
        <p:txBody>
          <a:bodyPr wrap="square" lIns="91440" tIns="45720" rIns="91440" bIns="45720" anchor="t"/>
          <a:p>
            <a:fld id="{9A0DB2DC-4C9A-4742-B13C-FB6460FD3503}" type="slidenum">
              <a:rPr lang="zh-CN" altLang="en-US" dirty="0">
                <a:ea typeface="黑体" panose="02010609060101010101" pitchFamily="2" charset="-122"/>
                <a:sym typeface="Arial" panose="020B0604020202020204" pitchFamily="34" charset="0"/>
              </a:rPr>
            </a:fld>
            <a:endParaRPr lang="zh-CN" altLang="en-US" dirty="0">
              <a:ea typeface="黑体" panose="02010609060101010101" pitchFamily="2" charset="-122"/>
              <a:sym typeface="Arial" panose="020B0604020202020204" pitchFamily="34" charset="0"/>
            </a:endParaRPr>
          </a:p>
        </p:txBody>
      </p:sp>
    </p:spTree>
    <p:custDataLst>
      <p:tags r:id="rId1"/>
    </p:custData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8673" name="副标题 72706"/>
          <p:cNvSpPr>
            <a:spLocks noGrp="1"/>
          </p:cNvSpPr>
          <p:nvPr>
            <p:ph type="subTitle" idx="1"/>
          </p:nvPr>
        </p:nvSpPr>
        <p:spPr>
          <a:xfrm>
            <a:off x="1774825" y="1916113"/>
            <a:ext cx="8893175" cy="6480175"/>
          </a:xfrm>
        </p:spPr>
        <p:txBody>
          <a:bodyPr wrap="square" lIns="91440" tIns="45720" rIns="91440" bIns="45720" anchor="t"/>
          <a:p>
            <a:pPr defTabSz="914400">
              <a:buClr>
                <a:srgbClr val="000000"/>
              </a:buClr>
              <a:buSzPct val="45000"/>
              <a:buFont typeface="Wingdings" panose="05000000000000000000" pitchFamily="2" charset="2"/>
              <a:buChar char="q"/>
            </a:pPr>
            <a:r>
              <a:rPr lang="zh-CN" altLang="en-US" sz="3600" b="1" kern="1200" baseline="0" dirty="0">
                <a:solidFill>
                  <a:schemeClr val="bg1"/>
                </a:solidFill>
                <a:latin typeface="黑体" panose="02010609060101010101" pitchFamily="2" charset="-122"/>
                <a:ea typeface="黑体" panose="02010609060101010101" pitchFamily="2" charset="-122"/>
                <a:cs typeface="+mn-cs"/>
                <a:sym typeface="Arial" panose="020B0604020202020204" pitchFamily="34" charset="0"/>
              </a:rPr>
              <a:t>　</a:t>
            </a:r>
            <a:endParaRPr lang="zh-CN" altLang="en-US" sz="3600" b="1" kern="1200" baseline="0" dirty="0">
              <a:solidFill>
                <a:schemeClr val="bg1"/>
              </a:solidFill>
              <a:latin typeface="黑体" panose="02010609060101010101" pitchFamily="2" charset="-122"/>
              <a:ea typeface="黑体" panose="02010609060101010101" pitchFamily="2" charset="-122"/>
              <a:cs typeface="+mn-cs"/>
              <a:sym typeface="Arial" panose="020B0604020202020204" pitchFamily="34" charset="0"/>
            </a:endParaRPr>
          </a:p>
        </p:txBody>
      </p:sp>
      <p:sp>
        <p:nvSpPr>
          <p:cNvPr id="28674" name="矩形 72707"/>
          <p:cNvSpPr/>
          <p:nvPr/>
        </p:nvSpPr>
        <p:spPr>
          <a:xfrm>
            <a:off x="2351088" y="188913"/>
            <a:ext cx="7772400" cy="6408737"/>
          </a:xfrm>
          <a:prstGeom prst="rect">
            <a:avLst/>
          </a:prstGeom>
          <a:noFill/>
          <a:ln w="9525">
            <a:noFill/>
          </a:ln>
        </p:spPr>
        <p:txBody>
          <a:bodyPr anchor="ctr"/>
          <a:p>
            <a:pPr lvl="0">
              <a:buClr>
                <a:srgbClr val="000000"/>
              </a:buClr>
            </a:pPr>
            <a:r>
              <a:rPr lang="zh-CN" altLang="en-US" sz="2400" b="1" dirty="0">
                <a:solidFill>
                  <a:schemeClr val="tx1"/>
                </a:solidFill>
                <a:latin typeface="黑体" panose="02010609060101010101" pitchFamily="2" charset="-122"/>
                <a:ea typeface="黑体" panose="02010609060101010101" pitchFamily="2" charset="-122"/>
              </a:rPr>
              <a:t>第二十条　投资人委托或者聘用的管理个人独资企业事务的人员不得有下列行为：</a:t>
            </a:r>
            <a:br>
              <a:rPr lang="zh-CN" altLang="en-US" sz="2400" b="1" dirty="0">
                <a:solidFill>
                  <a:schemeClr val="tx1"/>
                </a:solidFill>
                <a:latin typeface="黑体" panose="02010609060101010101" pitchFamily="2" charset="-122"/>
                <a:ea typeface="黑体" panose="02010609060101010101" pitchFamily="2" charset="-122"/>
              </a:rPr>
            </a:br>
            <a:r>
              <a:rPr lang="zh-CN" altLang="en-US" sz="2400" b="1" dirty="0">
                <a:solidFill>
                  <a:schemeClr val="tx1"/>
                </a:solidFill>
                <a:latin typeface="黑体" panose="02010609060101010101" pitchFamily="2" charset="-122"/>
                <a:ea typeface="黑体" panose="02010609060101010101" pitchFamily="2" charset="-122"/>
              </a:rPr>
              <a:t>　　（一）利用职务上的便利，索取或者收受贿赂；</a:t>
            </a:r>
            <a:br>
              <a:rPr lang="zh-CN" altLang="en-US" sz="2400" b="1" dirty="0">
                <a:solidFill>
                  <a:schemeClr val="tx1"/>
                </a:solidFill>
                <a:latin typeface="黑体" panose="02010609060101010101" pitchFamily="2" charset="-122"/>
                <a:ea typeface="黑体" panose="02010609060101010101" pitchFamily="2" charset="-122"/>
              </a:rPr>
            </a:br>
            <a:r>
              <a:rPr lang="zh-CN" altLang="en-US" sz="2400" b="1" dirty="0">
                <a:solidFill>
                  <a:schemeClr val="tx1"/>
                </a:solidFill>
                <a:latin typeface="黑体" panose="02010609060101010101" pitchFamily="2" charset="-122"/>
                <a:ea typeface="黑体" panose="02010609060101010101" pitchFamily="2" charset="-122"/>
              </a:rPr>
              <a:t>　　（二）利用职务或者工作上的便利侵占企业财产；</a:t>
            </a:r>
            <a:br>
              <a:rPr lang="zh-CN" altLang="en-US" sz="2400" b="1" dirty="0">
                <a:solidFill>
                  <a:schemeClr val="tx1"/>
                </a:solidFill>
                <a:latin typeface="黑体" panose="02010609060101010101" pitchFamily="2" charset="-122"/>
                <a:ea typeface="黑体" panose="02010609060101010101" pitchFamily="2" charset="-122"/>
              </a:rPr>
            </a:br>
            <a:r>
              <a:rPr lang="zh-CN" altLang="en-US" sz="2400" b="1" dirty="0">
                <a:solidFill>
                  <a:schemeClr val="tx1"/>
                </a:solidFill>
                <a:latin typeface="黑体" panose="02010609060101010101" pitchFamily="2" charset="-122"/>
                <a:ea typeface="黑体" panose="02010609060101010101" pitchFamily="2" charset="-122"/>
              </a:rPr>
              <a:t>　　（三）挪用企业的资金归个人使用或者借贷给他人；</a:t>
            </a:r>
            <a:br>
              <a:rPr lang="zh-CN" altLang="en-US" sz="2400" b="1" dirty="0">
                <a:solidFill>
                  <a:schemeClr val="tx1"/>
                </a:solidFill>
                <a:latin typeface="黑体" panose="02010609060101010101" pitchFamily="2" charset="-122"/>
                <a:ea typeface="黑体" panose="02010609060101010101" pitchFamily="2" charset="-122"/>
              </a:rPr>
            </a:br>
            <a:r>
              <a:rPr lang="zh-CN" altLang="en-US" sz="2400" b="1" dirty="0">
                <a:solidFill>
                  <a:schemeClr val="tx1"/>
                </a:solidFill>
                <a:latin typeface="黑体" panose="02010609060101010101" pitchFamily="2" charset="-122"/>
                <a:ea typeface="黑体" panose="02010609060101010101" pitchFamily="2" charset="-122"/>
              </a:rPr>
              <a:t>　　（四）擅自将企业资金以个人名义或者以他人名义开立帐户储存；</a:t>
            </a:r>
            <a:br>
              <a:rPr lang="zh-CN" altLang="en-US" sz="2400" b="1" dirty="0">
                <a:solidFill>
                  <a:schemeClr val="tx1"/>
                </a:solidFill>
                <a:latin typeface="黑体" panose="02010609060101010101" pitchFamily="2" charset="-122"/>
                <a:ea typeface="黑体" panose="02010609060101010101" pitchFamily="2" charset="-122"/>
              </a:rPr>
            </a:br>
            <a:r>
              <a:rPr lang="zh-CN" altLang="en-US" sz="2400" b="1" dirty="0">
                <a:solidFill>
                  <a:schemeClr val="tx1"/>
                </a:solidFill>
                <a:latin typeface="黑体" panose="02010609060101010101" pitchFamily="2" charset="-122"/>
                <a:ea typeface="黑体" panose="02010609060101010101" pitchFamily="2" charset="-122"/>
              </a:rPr>
              <a:t>　　（五）擅自以企业财产提供担保；</a:t>
            </a:r>
            <a:br>
              <a:rPr lang="zh-CN" altLang="en-US" sz="2400" b="1" dirty="0">
                <a:solidFill>
                  <a:schemeClr val="tx1"/>
                </a:solidFill>
                <a:latin typeface="黑体" panose="02010609060101010101" pitchFamily="2" charset="-122"/>
                <a:ea typeface="黑体" panose="02010609060101010101" pitchFamily="2" charset="-122"/>
              </a:rPr>
            </a:br>
            <a:r>
              <a:rPr lang="zh-CN" altLang="en-US" sz="2400" b="1" dirty="0">
                <a:solidFill>
                  <a:schemeClr val="tx1"/>
                </a:solidFill>
                <a:latin typeface="黑体" panose="02010609060101010101" pitchFamily="2" charset="-122"/>
                <a:ea typeface="黑体" panose="02010609060101010101" pitchFamily="2" charset="-122"/>
              </a:rPr>
              <a:t>　　（六）未经投资人同意，从事与本企业相竞争的业务；</a:t>
            </a:r>
            <a:br>
              <a:rPr lang="zh-CN" altLang="en-US" sz="2400" b="1" dirty="0">
                <a:solidFill>
                  <a:schemeClr val="tx1"/>
                </a:solidFill>
                <a:latin typeface="黑体" panose="02010609060101010101" pitchFamily="2" charset="-122"/>
                <a:ea typeface="黑体" panose="02010609060101010101" pitchFamily="2" charset="-122"/>
              </a:rPr>
            </a:br>
            <a:r>
              <a:rPr lang="zh-CN" altLang="en-US" sz="2400" b="1" dirty="0">
                <a:solidFill>
                  <a:schemeClr val="tx1"/>
                </a:solidFill>
                <a:latin typeface="黑体" panose="02010609060101010101" pitchFamily="2" charset="-122"/>
                <a:ea typeface="黑体" panose="02010609060101010101" pitchFamily="2" charset="-122"/>
              </a:rPr>
              <a:t>　　（七）未经投资人同意，同本企业订立合同或者进行交易；</a:t>
            </a:r>
            <a:br>
              <a:rPr lang="zh-CN" altLang="en-US" sz="2400" b="1" dirty="0">
                <a:solidFill>
                  <a:schemeClr val="tx1"/>
                </a:solidFill>
                <a:latin typeface="黑体" panose="02010609060101010101" pitchFamily="2" charset="-122"/>
                <a:ea typeface="黑体" panose="02010609060101010101" pitchFamily="2" charset="-122"/>
              </a:rPr>
            </a:br>
            <a:r>
              <a:rPr lang="zh-CN" altLang="en-US" sz="2400" b="1" dirty="0">
                <a:solidFill>
                  <a:schemeClr val="tx1"/>
                </a:solidFill>
                <a:latin typeface="黑体" panose="02010609060101010101" pitchFamily="2" charset="-122"/>
                <a:ea typeface="黑体" panose="02010609060101010101" pitchFamily="2" charset="-122"/>
              </a:rPr>
              <a:t>　　（八）未经投资人同意，擅自将企业商标或者其他知识产权转让给他人使用；</a:t>
            </a:r>
            <a:br>
              <a:rPr lang="zh-CN" altLang="en-US" sz="2400" b="1" dirty="0">
                <a:solidFill>
                  <a:schemeClr val="tx1"/>
                </a:solidFill>
                <a:latin typeface="黑体" panose="02010609060101010101" pitchFamily="2" charset="-122"/>
                <a:ea typeface="黑体" panose="02010609060101010101" pitchFamily="2" charset="-122"/>
              </a:rPr>
            </a:br>
            <a:r>
              <a:rPr lang="zh-CN" altLang="en-US" sz="2400" b="1" dirty="0">
                <a:solidFill>
                  <a:schemeClr val="tx1"/>
                </a:solidFill>
                <a:latin typeface="黑体" panose="02010609060101010101" pitchFamily="2" charset="-122"/>
                <a:ea typeface="黑体" panose="02010609060101010101" pitchFamily="2" charset="-122"/>
              </a:rPr>
              <a:t>　　（九）泄露本企业的商业秘密；</a:t>
            </a:r>
            <a:br>
              <a:rPr lang="zh-CN" altLang="en-US" sz="2400" b="1" dirty="0">
                <a:solidFill>
                  <a:schemeClr val="tx1"/>
                </a:solidFill>
                <a:latin typeface="黑体" panose="02010609060101010101" pitchFamily="2" charset="-122"/>
                <a:ea typeface="黑体" panose="02010609060101010101" pitchFamily="2" charset="-122"/>
              </a:rPr>
            </a:br>
            <a:r>
              <a:rPr lang="zh-CN" altLang="en-US" sz="2400" b="1" dirty="0">
                <a:solidFill>
                  <a:schemeClr val="tx1"/>
                </a:solidFill>
                <a:latin typeface="黑体" panose="02010609060101010101" pitchFamily="2" charset="-122"/>
                <a:ea typeface="黑体" panose="02010609060101010101" pitchFamily="2" charset="-122"/>
              </a:rPr>
              <a:t>　　（十）法律、行政法规禁止的其他行为。</a:t>
            </a:r>
            <a:br>
              <a:rPr lang="zh-CN" altLang="en-US" sz="2400" b="1" dirty="0">
                <a:solidFill>
                  <a:schemeClr val="tx1"/>
                </a:solidFill>
                <a:latin typeface="黑体" panose="02010609060101010101" pitchFamily="2" charset="-122"/>
                <a:ea typeface="黑体" panose="02010609060101010101" pitchFamily="2" charset="-122"/>
              </a:rPr>
            </a:br>
            <a:endParaRPr lang="zh-CN" altLang="en-US" sz="2400" b="1" dirty="0">
              <a:solidFill>
                <a:schemeClr val="tx1"/>
              </a:solidFill>
              <a:latin typeface="黑体" panose="02010609060101010101" pitchFamily="2" charset="-122"/>
              <a:ea typeface="黑体" panose="02010609060101010101" pitchFamily="2" charset="-122"/>
            </a:endParaRPr>
          </a:p>
        </p:txBody>
      </p:sp>
      <p:sp>
        <p:nvSpPr>
          <p:cNvPr id="28675" name="灯片编号占位符 1"/>
          <p:cNvSpPr/>
          <p:nvPr>
            <p:ph type="sldNum" sz="quarter" idx="12"/>
          </p:nvPr>
        </p:nvSpPr>
        <p:spPr/>
        <p:txBody>
          <a:bodyPr wrap="square" lIns="91440" tIns="45720" rIns="91440" bIns="45720" anchor="t"/>
          <a:p>
            <a:fld id="{9A0DB2DC-4C9A-4742-B13C-FB6460FD3503}" type="slidenum">
              <a:rPr lang="zh-CN" altLang="en-US" dirty="0">
                <a:ea typeface="黑体" panose="02010609060101010101" pitchFamily="2" charset="-122"/>
                <a:sym typeface="Arial" panose="020B0604020202020204" pitchFamily="34" charset="0"/>
              </a:rPr>
            </a:fld>
            <a:endParaRPr lang="zh-CN" altLang="en-US" dirty="0">
              <a:ea typeface="黑体" panose="02010609060101010101" pitchFamily="2" charset="-122"/>
              <a:sym typeface="Arial" panose="020B0604020202020204" pitchFamily="34" charset="0"/>
            </a:endParaRPr>
          </a:p>
        </p:txBody>
      </p:sp>
    </p:spTree>
    <p:custDataLst>
      <p:tags r:id="rId1"/>
    </p:custData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9697" name="标题 70657"/>
          <p:cNvSpPr>
            <a:spLocks noGrp="1"/>
          </p:cNvSpPr>
          <p:nvPr>
            <p:ph type="ctrTitle"/>
          </p:nvPr>
        </p:nvSpPr>
        <p:spPr>
          <a:xfrm>
            <a:off x="1919288" y="188913"/>
            <a:ext cx="7772400" cy="1368425"/>
          </a:xfrm>
        </p:spPr>
        <p:txBody>
          <a:bodyPr wrap="square" lIns="91440" tIns="45720" rIns="91440" bIns="45720" anchor="ctr"/>
          <a:p>
            <a:pPr defTabSz="914400">
              <a:buNone/>
            </a:pPr>
            <a:r>
              <a:rPr lang="zh-CN" altLang="en-US" kern="1200" baseline="0" dirty="0">
                <a:solidFill>
                  <a:schemeClr val="tx1"/>
                </a:solidFill>
                <a:latin typeface="黑体" panose="02010609060101010101" pitchFamily="2" charset="-122"/>
                <a:ea typeface="黑体" panose="02010609060101010101" pitchFamily="2" charset="-122"/>
                <a:cs typeface="+mj-cs"/>
                <a:sym typeface="Arial" panose="020B0604020202020204" pitchFamily="34" charset="0"/>
              </a:rPr>
              <a:t>二、对外经营管理</a:t>
            </a:r>
            <a:endParaRPr lang="zh-CN" altLang="en-US" sz="4400" kern="1200" baseline="0" dirty="0">
              <a:solidFill>
                <a:schemeClr val="tx1"/>
              </a:solidFill>
              <a:latin typeface="黑体" panose="02010609060101010101" pitchFamily="2" charset="-122"/>
              <a:ea typeface="黑体" panose="02010609060101010101" pitchFamily="2" charset="-122"/>
              <a:cs typeface="+mj-cs"/>
              <a:sym typeface="Arial" panose="020B0604020202020204" pitchFamily="34" charset="0"/>
            </a:endParaRPr>
          </a:p>
        </p:txBody>
      </p:sp>
      <p:sp>
        <p:nvSpPr>
          <p:cNvPr id="29698" name="副标题 70658"/>
          <p:cNvSpPr>
            <a:spLocks noGrp="1"/>
          </p:cNvSpPr>
          <p:nvPr>
            <p:ph type="subTitle" idx="1"/>
          </p:nvPr>
        </p:nvSpPr>
        <p:spPr>
          <a:xfrm>
            <a:off x="1774825" y="1916113"/>
            <a:ext cx="8893175" cy="6480175"/>
          </a:xfrm>
        </p:spPr>
        <p:txBody>
          <a:bodyPr wrap="square" lIns="91440" tIns="45720" rIns="91440" bIns="45720" anchor="t"/>
          <a:p>
            <a:pPr algn="l" defTabSz="914400">
              <a:buClr>
                <a:srgbClr val="000000"/>
              </a:buClr>
              <a:buSzPct val="45000"/>
              <a:buFont typeface="Wingdings" panose="05000000000000000000" pitchFamily="2" charset="2"/>
              <a:buChar char="q"/>
            </a:pPr>
            <a:r>
              <a:rPr lang="zh-CN" altLang="en-US" sz="36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第十九条（第二款）投资人对受托人或者被聘用的人员职权的限制，不得对抗善意第三人。</a:t>
            </a:r>
            <a:endParaRPr lang="zh-CN" altLang="en-US" sz="36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endParaRPr>
          </a:p>
        </p:txBody>
      </p:sp>
      <p:sp>
        <p:nvSpPr>
          <p:cNvPr id="29699" name="矩形 70659"/>
          <p:cNvSpPr/>
          <p:nvPr/>
        </p:nvSpPr>
        <p:spPr>
          <a:xfrm>
            <a:off x="2424113" y="2060575"/>
            <a:ext cx="7772400" cy="3671888"/>
          </a:xfrm>
          <a:prstGeom prst="rect">
            <a:avLst/>
          </a:prstGeom>
          <a:noFill/>
          <a:ln w="9525">
            <a:noFill/>
          </a:ln>
        </p:spPr>
        <p:txBody>
          <a:bodyPr anchor="ctr"/>
          <a:p>
            <a:pPr lvl="0">
              <a:buClr>
                <a:srgbClr val="000000"/>
              </a:buClr>
            </a:pPr>
            <a:r>
              <a:rPr lang="zh-CN" altLang="zh-CN" sz="3600" b="1" dirty="0">
                <a:solidFill>
                  <a:schemeClr val="bg1"/>
                </a:solidFill>
                <a:latin typeface="黑体" panose="02010609060101010101" pitchFamily="2" charset="-122"/>
                <a:ea typeface="黑体" panose="02010609060101010101" pitchFamily="2" charset="-122"/>
              </a:rPr>
              <a:t>第十九条</a:t>
            </a:r>
            <a:r>
              <a:rPr lang="zh-CN" altLang="en-US" sz="3600" b="1" dirty="0">
                <a:solidFill>
                  <a:schemeClr val="bg1"/>
                </a:solidFill>
                <a:latin typeface="黑体" panose="02010609060101010101" pitchFamily="2" charset="-122"/>
                <a:ea typeface="黑体" panose="02010609060101010101" pitchFamily="2" charset="-122"/>
              </a:rPr>
              <a:t>（第二款）</a:t>
            </a:r>
            <a:r>
              <a:rPr lang="zh-CN" altLang="zh-CN" sz="3600" b="1" dirty="0">
                <a:solidFill>
                  <a:schemeClr val="bg1"/>
                </a:solidFill>
                <a:latin typeface="黑体" panose="02010609060101010101" pitchFamily="2" charset="-122"/>
                <a:ea typeface="黑体" panose="02010609060101010101" pitchFamily="2" charset="-122"/>
              </a:rPr>
              <a:t>投资人对受托人或者被聘用的人员职权的限制，不得对抗</a:t>
            </a:r>
            <a:r>
              <a:rPr lang="zh-CN" altLang="zh-CN" sz="3600" b="1" u="sng" dirty="0">
                <a:solidFill>
                  <a:schemeClr val="bg1"/>
                </a:solidFill>
                <a:latin typeface="黑体" panose="02010609060101010101" pitchFamily="2" charset="-122"/>
                <a:ea typeface="黑体" panose="02010609060101010101" pitchFamily="2" charset="-122"/>
              </a:rPr>
              <a:t>善意第三人</a:t>
            </a:r>
            <a:r>
              <a:rPr lang="zh-CN" altLang="zh-CN" sz="3600" b="1" dirty="0">
                <a:solidFill>
                  <a:schemeClr val="bg1"/>
                </a:solidFill>
                <a:latin typeface="黑体" panose="02010609060101010101" pitchFamily="2" charset="-122"/>
                <a:ea typeface="黑体" panose="02010609060101010101" pitchFamily="2" charset="-122"/>
              </a:rPr>
              <a:t>。</a:t>
            </a:r>
            <a:br>
              <a:rPr lang="zh-CN" altLang="zh-CN" sz="3600" b="1" dirty="0">
                <a:solidFill>
                  <a:schemeClr val="bg1"/>
                </a:solidFill>
                <a:latin typeface="黑体" panose="02010609060101010101" pitchFamily="2" charset="-122"/>
                <a:ea typeface="黑体" panose="02010609060101010101" pitchFamily="2" charset="-122"/>
              </a:rPr>
            </a:br>
            <a:endParaRPr lang="zh-CN" altLang="zh-CN" sz="3600" b="1" dirty="0">
              <a:solidFill>
                <a:schemeClr val="bg1"/>
              </a:solidFill>
              <a:latin typeface="黑体" panose="02010609060101010101" pitchFamily="2" charset="-122"/>
              <a:ea typeface="黑体" panose="02010609060101010101" pitchFamily="2" charset="-122"/>
            </a:endParaRPr>
          </a:p>
        </p:txBody>
      </p:sp>
      <p:sp>
        <p:nvSpPr>
          <p:cNvPr id="29700" name="矩形 70660"/>
          <p:cNvSpPr/>
          <p:nvPr/>
        </p:nvSpPr>
        <p:spPr>
          <a:xfrm>
            <a:off x="1919288" y="1412875"/>
            <a:ext cx="6048375" cy="144463"/>
          </a:xfrm>
          <a:prstGeom prst="rect">
            <a:avLst/>
          </a:prstGeom>
          <a:gradFill rotWithShape="1">
            <a:gsLst>
              <a:gs pos="0">
                <a:srgbClr val="576869"/>
              </a:gs>
              <a:gs pos="100000">
                <a:schemeClr val="accent1"/>
              </a:gs>
            </a:gsLst>
            <a:lin ang="0" scaled="1"/>
            <a:tileRect/>
          </a:gradFill>
          <a:ln w="9525" cap="flat" cmpd="sng">
            <a:solidFill>
              <a:schemeClr val="tx1"/>
            </a:solidFill>
            <a:prstDash val="solid"/>
            <a:miter/>
            <a:headEnd type="none" w="med" len="med"/>
            <a:tailEnd type="none" w="med" len="med"/>
          </a:ln>
          <a:effectLst>
            <a:outerShdw dist="107763" dir="18900000" algn="ctr" rotWithShape="0">
              <a:schemeClr val="bg2">
                <a:alpha val="50000"/>
              </a:schemeClr>
            </a:outerShdw>
          </a:effectLst>
        </p:spPr>
        <p:txBody>
          <a:bodyPr anchor="t"/>
          <a:p>
            <a:pPr lvl="0"/>
            <a:endParaRPr lang="zh-CN" altLang="en-US">
              <a:latin typeface="Arial" panose="020B0604020202020204" pitchFamily="34" charset="0"/>
              <a:ea typeface="宋体" panose="02010600030101010101" pitchFamily="2" charset="-122"/>
            </a:endParaRPr>
          </a:p>
        </p:txBody>
      </p:sp>
      <p:sp>
        <p:nvSpPr>
          <p:cNvPr id="29701" name="灯片编号占位符 1"/>
          <p:cNvSpPr/>
          <p:nvPr>
            <p:ph type="sldNum" sz="quarter" idx="12"/>
          </p:nvPr>
        </p:nvSpPr>
        <p:spPr/>
        <p:txBody>
          <a:bodyPr wrap="square" lIns="91440" tIns="45720" rIns="91440" bIns="45720" anchor="t"/>
          <a:p>
            <a:fld id="{9A0DB2DC-4C9A-4742-B13C-FB6460FD3503}" type="slidenum">
              <a:rPr lang="zh-CN" altLang="en-US" dirty="0">
                <a:ea typeface="黑体" panose="02010609060101010101" pitchFamily="2" charset="-122"/>
                <a:sym typeface="Arial" panose="020B0604020202020204" pitchFamily="34" charset="0"/>
              </a:rPr>
            </a:fld>
            <a:endParaRPr lang="zh-CN" altLang="en-US" dirty="0">
              <a:ea typeface="黑体" panose="02010609060101010101" pitchFamily="2" charset="-122"/>
              <a:sym typeface="Arial" panose="020B0604020202020204" pitchFamily="34" charset="0"/>
            </a:endParaRPr>
          </a:p>
        </p:txBody>
      </p:sp>
    </p:spTree>
    <p:custDataLst>
      <p:tags r:id="rId1"/>
    </p:custData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21" name="标题 102401"/>
          <p:cNvSpPr>
            <a:spLocks noGrp="1"/>
          </p:cNvSpPr>
          <p:nvPr>
            <p:ph type="ctrTitle"/>
          </p:nvPr>
        </p:nvSpPr>
        <p:spPr>
          <a:xfrm>
            <a:off x="1919288" y="188913"/>
            <a:ext cx="7772400" cy="431800"/>
          </a:xfrm>
        </p:spPr>
        <p:txBody>
          <a:bodyPr wrap="square" lIns="91440" tIns="45720" rIns="91440" bIns="45720" anchor="ctr">
            <a:normAutofit fontScale="90000"/>
          </a:bodyPr>
          <a:p>
            <a:pPr algn="l" defTabSz="914400">
              <a:buNone/>
            </a:pPr>
            <a:r>
              <a:rPr lang="zh-CN" altLang="en-US" sz="4400" kern="1200" baseline="0" dirty="0">
                <a:solidFill>
                  <a:schemeClr val="tx1"/>
                </a:solidFill>
                <a:latin typeface="黑体" panose="02010609060101010101" pitchFamily="2" charset="-122"/>
                <a:ea typeface="黑体" panose="02010609060101010101" pitchFamily="2" charset="-122"/>
                <a:cs typeface="+mj-cs"/>
                <a:sym typeface="Arial" panose="020B0604020202020204" pitchFamily="34" charset="0"/>
              </a:rPr>
              <a:t>案例：</a:t>
            </a:r>
            <a:endParaRPr lang="zh-CN" altLang="en-US" sz="4400" kern="1200" baseline="0" dirty="0">
              <a:solidFill>
                <a:schemeClr val="tx1"/>
              </a:solidFill>
              <a:latin typeface="黑体" panose="02010609060101010101" pitchFamily="2" charset="-122"/>
              <a:ea typeface="黑体" panose="02010609060101010101" pitchFamily="2" charset="-122"/>
              <a:cs typeface="+mj-cs"/>
              <a:sym typeface="Arial" panose="020B0604020202020204" pitchFamily="34" charset="0"/>
            </a:endParaRPr>
          </a:p>
        </p:txBody>
      </p:sp>
      <p:sp>
        <p:nvSpPr>
          <p:cNvPr id="102403" name="副标题 102402"/>
          <p:cNvSpPr>
            <a:spLocks noGrp="1"/>
          </p:cNvSpPr>
          <p:nvPr>
            <p:ph type="subTitle" idx="1"/>
          </p:nvPr>
        </p:nvSpPr>
        <p:spPr>
          <a:xfrm>
            <a:off x="530225" y="1341755"/>
            <a:ext cx="10707370" cy="5759450"/>
          </a:xfrm>
        </p:spPr>
        <p:txBody>
          <a:bodyPr wrap="square" lIns="91440" tIns="45720" rIns="91440" bIns="45720" anchor="t">
            <a:normAutofit lnSpcReduction="10000"/>
          </a:bodyPr>
          <a:p>
            <a:pPr algn="l" defTabSz="914400" fontAlgn="auto">
              <a:lnSpc>
                <a:spcPct val="120000"/>
              </a:lnSpc>
              <a:buClr>
                <a:srgbClr val="000000"/>
              </a:buClr>
              <a:buSzPct val="45000"/>
              <a:buFont typeface="Wingdings" panose="05000000000000000000" pitchFamily="2" charset="2"/>
              <a:buChar char="q"/>
            </a:pPr>
            <a:r>
              <a:rPr lang="zh-CN" altLang="en-US" sz="2800" b="1" kern="1200" baseline="0" dirty="0">
                <a:solidFill>
                  <a:schemeClr val="bg1"/>
                </a:solidFill>
                <a:latin typeface="黑体" panose="02010609060101010101" pitchFamily="2" charset="-122"/>
                <a:ea typeface="黑体" panose="02010609060101010101" pitchFamily="2" charset="-122"/>
                <a:cs typeface="+mn-cs"/>
                <a:sym typeface="Arial" panose="020B0604020202020204" pitchFamily="34" charset="0"/>
              </a:rPr>
              <a:t>万</a:t>
            </a:r>
            <a:r>
              <a:rPr lang="zh-CN" altLang="en-US" sz="2800" b="1" dirty="0">
                <a:latin typeface="黑体" panose="02010609060101010101" pitchFamily="2" charset="-122"/>
                <a:ea typeface="黑体" panose="02010609060101010101" pitchFamily="2" charset="-122"/>
                <a:sym typeface="Arial" panose="020B0604020202020204" pitchFamily="34" charset="0"/>
              </a:rPr>
              <a:t>万</a:t>
            </a:r>
            <a:r>
              <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某因出国留学将自己的独资企业委托陈某管理，并授权陈某在</a:t>
            </a:r>
            <a:r>
              <a:rPr lang="en-US" altLang="zh-CN"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5</a:t>
            </a:r>
            <a:r>
              <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万元以内的开支和</a:t>
            </a:r>
            <a:r>
              <a:rPr lang="en-US" altLang="zh-CN"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50</a:t>
            </a:r>
            <a:r>
              <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万元以内的交易可自行决定。设若第三人对此授权不知情，则陈某受托期间实施的下列哪一行为为我国法律所禁止或无效？</a:t>
            </a:r>
            <a:endPar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endParaRPr>
          </a:p>
          <a:p>
            <a:pPr algn="l" defTabSz="914400" fontAlgn="auto">
              <a:lnSpc>
                <a:spcPct val="120000"/>
              </a:lnSpc>
              <a:buClr>
                <a:srgbClr val="000000"/>
              </a:buClr>
              <a:buSzPct val="45000"/>
              <a:buFont typeface="Wingdings" panose="05000000000000000000" pitchFamily="2" charset="2"/>
              <a:buChar char="q"/>
            </a:pPr>
            <a:r>
              <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　　</a:t>
            </a:r>
            <a:r>
              <a:rPr lang="en-US" altLang="zh-CN"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A.</a:t>
            </a:r>
            <a:r>
              <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未经万某同意与某公司签订交易额为</a:t>
            </a:r>
            <a:r>
              <a:rPr lang="en-US" altLang="zh-CN"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100</a:t>
            </a:r>
            <a:r>
              <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万元的合同</a:t>
            </a:r>
            <a:endPar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endParaRPr>
          </a:p>
          <a:p>
            <a:pPr algn="l" defTabSz="914400" fontAlgn="auto">
              <a:lnSpc>
                <a:spcPct val="120000"/>
              </a:lnSpc>
              <a:buClr>
                <a:srgbClr val="000000"/>
              </a:buClr>
              <a:buSzPct val="45000"/>
              <a:buFont typeface="Wingdings" panose="05000000000000000000" pitchFamily="2" charset="2"/>
              <a:buChar char="q"/>
            </a:pPr>
            <a:r>
              <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　　</a:t>
            </a:r>
            <a:r>
              <a:rPr lang="en-US" altLang="zh-CN"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B.</a:t>
            </a:r>
            <a:r>
              <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未经万某同意将自己的房屋以</a:t>
            </a:r>
            <a:r>
              <a:rPr lang="en-US" altLang="zh-CN"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1</a:t>
            </a:r>
            <a:r>
              <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万元出售给本企业</a:t>
            </a:r>
            <a:endPar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endParaRPr>
          </a:p>
          <a:p>
            <a:pPr algn="l" defTabSz="914400" fontAlgn="auto">
              <a:lnSpc>
                <a:spcPct val="120000"/>
              </a:lnSpc>
              <a:buClr>
                <a:srgbClr val="000000"/>
              </a:buClr>
              <a:buSzPct val="45000"/>
              <a:buFont typeface="Wingdings" panose="05000000000000000000" pitchFamily="2" charset="2"/>
              <a:buChar char="q"/>
            </a:pPr>
            <a:r>
              <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　　</a:t>
            </a:r>
            <a:r>
              <a:rPr lang="en-US" altLang="zh-CN"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C.</a:t>
            </a:r>
            <a:r>
              <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未经万某同意向某电视台支付广告费</a:t>
            </a:r>
            <a:r>
              <a:rPr lang="en-US" altLang="zh-CN"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8</a:t>
            </a:r>
            <a:r>
              <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万元</a:t>
            </a:r>
            <a:endPar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endParaRPr>
          </a:p>
          <a:p>
            <a:pPr algn="l" defTabSz="914400" fontAlgn="auto">
              <a:lnSpc>
                <a:spcPct val="120000"/>
              </a:lnSpc>
              <a:buClr>
                <a:srgbClr val="000000"/>
              </a:buClr>
              <a:buSzPct val="45000"/>
              <a:buFont typeface="Wingdings" panose="05000000000000000000" pitchFamily="2" charset="2"/>
              <a:buChar char="q"/>
            </a:pPr>
            <a:r>
              <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　　</a:t>
            </a:r>
            <a:r>
              <a:rPr lang="en-US" altLang="zh-CN"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D.</a:t>
            </a:r>
            <a:r>
              <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未经万某同意聘用其妻为企业销售主管</a:t>
            </a:r>
            <a:endPar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endParaRPr>
          </a:p>
          <a:p>
            <a:pPr algn="l" defTabSz="914400" fontAlgn="auto">
              <a:lnSpc>
                <a:spcPct val="120000"/>
              </a:lnSpc>
              <a:buClr>
                <a:srgbClr val="000000"/>
              </a:buClr>
              <a:buSzPct val="45000"/>
              <a:buFont typeface="Wingdings" panose="05000000000000000000" pitchFamily="2" charset="2"/>
              <a:buChar char="q"/>
            </a:pPr>
            <a:endPar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endParaRPr>
          </a:p>
          <a:p>
            <a:pPr algn="l" defTabSz="914400" fontAlgn="auto">
              <a:lnSpc>
                <a:spcPct val="120000"/>
              </a:lnSpc>
              <a:buClr>
                <a:srgbClr val="000000"/>
              </a:buClr>
              <a:buSzPct val="45000"/>
              <a:buFont typeface="Wingdings" panose="05000000000000000000" pitchFamily="2" charset="2"/>
              <a:buChar char="q"/>
            </a:pPr>
            <a:r>
              <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　　答案：</a:t>
            </a:r>
            <a:r>
              <a:rPr lang="en-US" altLang="zh-CN" sz="2800" b="1" kern="1200" baseline="0">
                <a:solidFill>
                  <a:schemeClr val="tx1"/>
                </a:solidFill>
                <a:latin typeface="黑体" panose="02010609060101010101" pitchFamily="2" charset="-122"/>
                <a:ea typeface="黑体" panose="02010609060101010101" pitchFamily="2" charset="-122"/>
                <a:cs typeface="+mn-cs"/>
                <a:sym typeface="Arial" panose="020B0604020202020204" pitchFamily="34" charset="0"/>
              </a:rPr>
              <a:t>B</a:t>
            </a:r>
            <a:endParaRPr lang="en-US" altLang="zh-CN" sz="2800" b="1" kern="1200" baseline="0">
              <a:solidFill>
                <a:schemeClr val="tx1"/>
              </a:solidFill>
              <a:latin typeface="黑体" panose="02010609060101010101" pitchFamily="2" charset="-122"/>
              <a:ea typeface="黑体" panose="02010609060101010101" pitchFamily="2" charset="-122"/>
              <a:cs typeface="+mn-cs"/>
              <a:sym typeface="Arial" panose="020B0604020202020204" pitchFamily="34" charset="0"/>
            </a:endParaRPr>
          </a:p>
        </p:txBody>
      </p:sp>
      <p:sp>
        <p:nvSpPr>
          <p:cNvPr id="30723" name="矩形 102403"/>
          <p:cNvSpPr/>
          <p:nvPr/>
        </p:nvSpPr>
        <p:spPr>
          <a:xfrm>
            <a:off x="1847850" y="765175"/>
            <a:ext cx="6048375" cy="144463"/>
          </a:xfrm>
          <a:prstGeom prst="rect">
            <a:avLst/>
          </a:prstGeom>
          <a:gradFill rotWithShape="1">
            <a:gsLst>
              <a:gs pos="0">
                <a:srgbClr val="576869"/>
              </a:gs>
              <a:gs pos="100000">
                <a:schemeClr val="accent1"/>
              </a:gs>
            </a:gsLst>
            <a:lin ang="0" scaled="1"/>
            <a:tileRect/>
          </a:gradFill>
          <a:ln w="9525" cap="flat" cmpd="sng">
            <a:solidFill>
              <a:schemeClr val="tx1"/>
            </a:solidFill>
            <a:prstDash val="solid"/>
            <a:miter/>
            <a:headEnd type="none" w="med" len="med"/>
            <a:tailEnd type="none" w="med" len="med"/>
          </a:ln>
          <a:effectLst>
            <a:outerShdw dist="107763" dir="18900000" algn="ctr" rotWithShape="0">
              <a:schemeClr val="bg2">
                <a:alpha val="50000"/>
              </a:schemeClr>
            </a:outerShdw>
          </a:effectLst>
        </p:spPr>
        <p:txBody>
          <a:bodyPr anchor="t"/>
          <a:p>
            <a:pPr lvl="0"/>
            <a:endParaRPr lang="zh-CN" altLang="en-US">
              <a:latin typeface="Arial" panose="020B0604020202020204" pitchFamily="34" charset="0"/>
              <a:ea typeface="宋体" panose="02010600030101010101" pitchFamily="2" charset="-122"/>
            </a:endParaRPr>
          </a:p>
        </p:txBody>
      </p:sp>
      <p:sp>
        <p:nvSpPr>
          <p:cNvPr id="30724" name="灯片编号占位符 1"/>
          <p:cNvSpPr/>
          <p:nvPr>
            <p:ph type="sldNum" sz="quarter" idx="12"/>
          </p:nvPr>
        </p:nvSpPr>
        <p:spPr/>
        <p:txBody>
          <a:bodyPr wrap="square" lIns="91440" tIns="45720" rIns="91440" bIns="45720" anchor="t"/>
          <a:p>
            <a:fld id="{9A0DB2DC-4C9A-4742-B13C-FB6460FD3503}" type="slidenum">
              <a:rPr lang="zh-CN" altLang="en-US" dirty="0">
                <a:ea typeface="黑体" panose="02010609060101010101" pitchFamily="2" charset="-122"/>
                <a:sym typeface="Arial" panose="020B0604020202020204" pitchFamily="34" charset="0"/>
              </a:rPr>
            </a:fld>
            <a:endParaRPr lang="zh-CN" altLang="en-US" dirty="0">
              <a:ea typeface="黑体" panose="02010609060101010101" pitchFamily="2" charset="-122"/>
              <a:sym typeface="Arial" panose="020B0604020202020204" pitchFamily="34" charset="0"/>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02403">
                                            <p:txEl>
                                              <p:charRg st="209" end="216"/>
                                            </p:txEl>
                                          </p:spTgt>
                                        </p:tgtEl>
                                        <p:attrNameLst>
                                          <p:attrName>style.visibility</p:attrName>
                                        </p:attrNameLst>
                                      </p:cBhvr>
                                      <p:to>
                                        <p:strVal val="visible"/>
                                      </p:to>
                                    </p:set>
                                    <p:animEffect transition="in" filter="blinds(horizontal)">
                                      <p:cBhvr>
                                        <p:cTn id="7" dur="500"/>
                                        <p:tgtEl>
                                          <p:spTgt spid="102403">
                                            <p:txEl>
                                              <p:charRg st="209" end="216"/>
                                            </p:txEl>
                                          </p:spTgt>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ntr" presetSubtype="0" fill="hold" nodeType="clickEffect">
                                  <p:stCondLst>
                                    <p:cond delay="0"/>
                                  </p:stCondLst>
                                  <p:iterate type="lt">
                                    <p:tmPct val="50000"/>
                                  </p:iterate>
                                  <p:childTnLst>
                                    <p:set>
                                      <p:cBhvr>
                                        <p:cTn id="11" dur="1" fill="hold">
                                          <p:stCondLst>
                                            <p:cond delay="0"/>
                                          </p:stCondLst>
                                        </p:cTn>
                                        <p:tgtEl>
                                          <p:spTgt spid="102403">
                                            <p:txEl>
                                              <p:pRg st="6" end="6"/>
                                            </p:txEl>
                                          </p:spTgt>
                                        </p:tgtEl>
                                        <p:attrNameLst>
                                          <p:attrName>style.visibility</p:attrName>
                                        </p:attrNameLst>
                                      </p:cBhvr>
                                      <p:to>
                                        <p:strVal val="visible"/>
                                      </p:to>
                                    </p:set>
                                    <p:anim calcmode="discrete" valueType="clr">
                                      <p:cBhvr override="childStyle">
                                        <p:cTn id="12" dur="80"/>
                                        <p:tgtEl>
                                          <p:spTgt spid="102403">
                                            <p:txEl>
                                              <p:pRg st="6" end="6"/>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102403">
                                            <p:txEl>
                                              <p:pRg st="6" end="6"/>
                                            </p:txEl>
                                          </p:spTgt>
                                        </p:tgtEl>
                                        <p:attrNameLst>
                                          <p:attrName>fillcolor</p:attrName>
                                        </p:attrNameLst>
                                      </p:cBhvr>
                                      <p:tavLst>
                                        <p:tav tm="0">
                                          <p:val>
                                            <p:clrVal>
                                              <a:schemeClr val="accent2"/>
                                            </p:clrVal>
                                          </p:val>
                                        </p:tav>
                                        <p:tav tm="50000">
                                          <p:val>
                                            <p:clrVal>
                                              <a:schemeClr val="hlink"/>
                                            </p:clrVal>
                                          </p:val>
                                        </p:tav>
                                      </p:tavLst>
                                    </p:anim>
                                    <p:set>
                                      <p:cBhvr>
                                        <p:cTn id="14" dur="80"/>
                                        <p:tgtEl>
                                          <p:spTgt spid="102403">
                                            <p:txEl>
                                              <p:pRg st="6" end="6"/>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1" name="矩形 3"/>
          <p:cNvSpPr/>
          <p:nvPr/>
        </p:nvSpPr>
        <p:spPr>
          <a:xfrm>
            <a:off x="1524000" y="0"/>
            <a:ext cx="9144000" cy="620713"/>
          </a:xfrm>
          <a:prstGeom prst="rect">
            <a:avLst/>
          </a:prstGeom>
          <a:solidFill>
            <a:srgbClr val="2E2E2E"/>
          </a:solidFill>
          <a:ln w="9525">
            <a:noFill/>
          </a:ln>
        </p:spPr>
        <p:txBody>
          <a:bodyPr anchor="ctr"/>
          <a:p>
            <a:pPr lvl="0" algn="ctr"/>
            <a:endParaRPr>
              <a:solidFill>
                <a:srgbClr val="FFFFFF"/>
              </a:solidFill>
              <a:ea typeface="宋体" panose="02010600030101010101" pitchFamily="2" charset="-122"/>
            </a:endParaRPr>
          </a:p>
        </p:txBody>
      </p:sp>
      <p:sp>
        <p:nvSpPr>
          <p:cNvPr id="5129" name="五边形 17"/>
          <p:cNvSpPr/>
          <p:nvPr/>
        </p:nvSpPr>
        <p:spPr>
          <a:xfrm>
            <a:off x="1524000" y="260350"/>
            <a:ext cx="3095625" cy="720725"/>
          </a:xfrm>
          <a:prstGeom prst="homePlate">
            <a:avLst>
              <a:gd name="adj" fmla="val 107319"/>
            </a:avLst>
          </a:prstGeom>
          <a:solidFill>
            <a:srgbClr val="FFD03B"/>
          </a:solidFill>
          <a:ln w="9525">
            <a:noFill/>
          </a:ln>
        </p:spPr>
        <p:txBody>
          <a:bodyPr anchor="ctr"/>
          <a:p>
            <a:pPr lvl="0" algn="ctr"/>
            <a:r>
              <a:rPr lang="zh-CN" altLang="en-US" sz="2800" b="1" dirty="0">
                <a:solidFill>
                  <a:srgbClr val="2E2E2E"/>
                </a:solidFill>
                <a:latin typeface="Calibri" panose="020F0502020204030204" charset="0"/>
                <a:ea typeface="微软雅黑" panose="020B0503020204020204" charset="-122"/>
                <a:sym typeface="Calibri" panose="020F0502020204030204" charset="0"/>
              </a:rPr>
              <a:t>情境导入</a:t>
            </a:r>
            <a:endParaRPr lang="zh-CN" altLang="en-US" sz="2800" b="1" dirty="0">
              <a:solidFill>
                <a:srgbClr val="2E2E2E"/>
              </a:solidFill>
              <a:ea typeface="宋体" panose="02010600030101010101" pitchFamily="2" charset="-122"/>
            </a:endParaRPr>
          </a:p>
        </p:txBody>
      </p:sp>
      <p:sp>
        <p:nvSpPr>
          <p:cNvPr id="2" name="文本框 1"/>
          <p:cNvSpPr txBox="1"/>
          <p:nvPr/>
        </p:nvSpPr>
        <p:spPr>
          <a:xfrm>
            <a:off x="739775" y="1252220"/>
            <a:ext cx="6770370" cy="2286000"/>
          </a:xfrm>
          <a:prstGeom prst="rect">
            <a:avLst/>
          </a:prstGeom>
          <a:noFill/>
        </p:spPr>
        <p:txBody>
          <a:bodyPr wrap="square" rtlCol="0" anchor="t">
            <a:spAutoFit/>
          </a:bodyPr>
          <a:p>
            <a:r>
              <a:rPr lang="zh-CN" altLang="en-US" sz="3600"/>
              <a:t>小明同学经过一番考察，首先感兴趣的是个人独资企业，因为这种类型的企业设立程序简单，那么该如何设立个人独资企业呢？</a:t>
            </a:r>
            <a:endParaRPr lang="zh-CN" altLang="en-US" sz="360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745" name="标题 75777"/>
          <p:cNvSpPr>
            <a:spLocks noGrp="1"/>
          </p:cNvSpPr>
          <p:nvPr>
            <p:ph type="ctrTitle"/>
          </p:nvPr>
        </p:nvSpPr>
        <p:spPr>
          <a:xfrm>
            <a:off x="1919288" y="1125538"/>
            <a:ext cx="8497887" cy="4319587"/>
          </a:xfrm>
        </p:spPr>
        <p:txBody>
          <a:bodyPr wrap="square" lIns="91440" tIns="45720" rIns="91440" bIns="45720" anchor="ctr">
            <a:scene3d>
              <a:camera prst="orthographicFront"/>
              <a:lightRig rig="threePt" dir="t"/>
            </a:scene3d>
          </a:bodyPr>
          <a:p>
            <a:pPr defTabSz="914400">
              <a:buNone/>
            </a:pPr>
            <a:br>
              <a:rPr lang="zh-CN" altLang="en-US" sz="6600" kern="1200" baseline="0" dirty="0">
                <a:ln w="22225">
                  <a:solidFill>
                    <a:schemeClr val="accent2"/>
                  </a:solidFill>
                  <a:prstDash val="solid"/>
                </a:ln>
                <a:solidFill>
                  <a:schemeClr val="accent2">
                    <a:lumMod val="40000"/>
                    <a:lumOff val="60000"/>
                  </a:schemeClr>
                </a:solidFill>
                <a:effectLst/>
                <a:latin typeface="黑体" panose="02010609060101010101" pitchFamily="2" charset="-122"/>
                <a:ea typeface="黑体" panose="02010609060101010101" pitchFamily="2" charset="-122"/>
                <a:cs typeface="+mj-cs"/>
                <a:sym typeface="Arial" panose="020B0604020202020204" pitchFamily="34" charset="0"/>
              </a:rPr>
            </a:br>
            <a:r>
              <a:rPr lang="zh-CN" altLang="en-US" sz="6600" kern="1200" baseline="0" dirty="0">
                <a:ln w="22225">
                  <a:solidFill>
                    <a:schemeClr val="accent2"/>
                  </a:solidFill>
                  <a:prstDash val="solid"/>
                </a:ln>
                <a:solidFill>
                  <a:schemeClr val="accent2">
                    <a:lumMod val="40000"/>
                    <a:lumOff val="60000"/>
                  </a:schemeClr>
                </a:solidFill>
                <a:effectLst/>
                <a:latin typeface="黑体" panose="02010609060101010101" pitchFamily="2" charset="-122"/>
                <a:ea typeface="黑体" panose="02010609060101010101" pitchFamily="2" charset="-122"/>
                <a:cs typeface="+mj-cs"/>
                <a:sym typeface="Arial" panose="020B0604020202020204" pitchFamily="34" charset="0"/>
              </a:rPr>
              <a:t>个人独资企业</a:t>
            </a:r>
            <a:br>
              <a:rPr lang="zh-CN" altLang="en-US" sz="6600" kern="1200" baseline="0" dirty="0">
                <a:ln w="22225">
                  <a:solidFill>
                    <a:schemeClr val="accent2"/>
                  </a:solidFill>
                  <a:prstDash val="solid"/>
                </a:ln>
                <a:solidFill>
                  <a:schemeClr val="accent2">
                    <a:lumMod val="40000"/>
                    <a:lumOff val="60000"/>
                  </a:schemeClr>
                </a:solidFill>
                <a:effectLst/>
                <a:latin typeface="黑体" panose="02010609060101010101" pitchFamily="2" charset="-122"/>
                <a:ea typeface="黑体" panose="02010609060101010101" pitchFamily="2" charset="-122"/>
                <a:cs typeface="+mj-cs"/>
                <a:sym typeface="Arial" panose="020B0604020202020204" pitchFamily="34" charset="0"/>
              </a:rPr>
            </a:br>
            <a:r>
              <a:rPr lang="zh-CN" altLang="en-US" sz="6600" kern="1200" baseline="0" dirty="0">
                <a:ln w="22225">
                  <a:solidFill>
                    <a:schemeClr val="accent2"/>
                  </a:solidFill>
                  <a:prstDash val="solid"/>
                </a:ln>
                <a:solidFill>
                  <a:schemeClr val="accent2">
                    <a:lumMod val="40000"/>
                    <a:lumOff val="60000"/>
                  </a:schemeClr>
                </a:solidFill>
                <a:effectLst/>
                <a:latin typeface="黑体" panose="02010609060101010101" pitchFamily="2" charset="-122"/>
                <a:ea typeface="黑体" panose="02010609060101010101" pitchFamily="2" charset="-122"/>
                <a:cs typeface="+mj-cs"/>
                <a:sym typeface="Arial" panose="020B0604020202020204" pitchFamily="34" charset="0"/>
              </a:rPr>
              <a:t> 的解散和清算</a:t>
            </a:r>
            <a:endParaRPr lang="zh-CN" altLang="en-US" sz="6600" kern="1200" baseline="0" dirty="0">
              <a:ln w="22225">
                <a:solidFill>
                  <a:schemeClr val="accent2"/>
                </a:solidFill>
                <a:prstDash val="solid"/>
              </a:ln>
              <a:solidFill>
                <a:schemeClr val="accent2">
                  <a:lumMod val="40000"/>
                  <a:lumOff val="60000"/>
                </a:schemeClr>
              </a:solidFill>
              <a:effectLst/>
              <a:latin typeface="黑体" panose="02010609060101010101" pitchFamily="2" charset="-122"/>
              <a:ea typeface="黑体" panose="02010609060101010101" pitchFamily="2" charset="-122"/>
              <a:cs typeface="+mj-cs"/>
              <a:sym typeface="Arial" panose="020B0604020202020204" pitchFamily="34" charset="0"/>
            </a:endParaRPr>
          </a:p>
        </p:txBody>
      </p:sp>
      <p:sp>
        <p:nvSpPr>
          <p:cNvPr id="31746" name="矩形 75778"/>
          <p:cNvSpPr/>
          <p:nvPr/>
        </p:nvSpPr>
        <p:spPr>
          <a:xfrm>
            <a:off x="1279525" y="1007745"/>
            <a:ext cx="9708515" cy="5713730"/>
          </a:xfrm>
          <a:prstGeom prst="rect">
            <a:avLst/>
          </a:prstGeom>
          <a:noFill/>
          <a:ln w="9525">
            <a:noFill/>
          </a:ln>
        </p:spPr>
        <p:txBody>
          <a:bodyPr anchor="ctr"/>
          <a:p>
            <a:pPr lvl="0">
              <a:buClr>
                <a:srgbClr val="000000"/>
              </a:buClr>
            </a:pPr>
            <a:endParaRPr lang="zh-CN" altLang="zh-CN" sz="7200" b="1" dirty="0">
              <a:solidFill>
                <a:schemeClr val="bg1"/>
              </a:solidFill>
              <a:latin typeface="黑体" panose="02010609060101010101" pitchFamily="2" charset="-122"/>
              <a:ea typeface="黑体" panose="02010609060101010101" pitchFamily="2" charset="-122"/>
            </a:endParaRPr>
          </a:p>
        </p:txBody>
      </p:sp>
      <p:sp>
        <p:nvSpPr>
          <p:cNvPr id="31747" name="灯片编号占位符 1"/>
          <p:cNvSpPr/>
          <p:nvPr>
            <p:ph type="sldNum" sz="quarter" idx="12"/>
          </p:nvPr>
        </p:nvSpPr>
        <p:spPr/>
        <p:txBody>
          <a:bodyPr wrap="square" lIns="91440" tIns="45720" rIns="91440" bIns="45720" anchor="t"/>
          <a:p>
            <a:fld id="{9A0DB2DC-4C9A-4742-B13C-FB6460FD3503}" type="slidenum">
              <a:rPr lang="zh-CN" altLang="en-US" dirty="0">
                <a:ea typeface="黑体" panose="02010609060101010101" pitchFamily="2" charset="-122"/>
                <a:sym typeface="Arial" panose="020B0604020202020204" pitchFamily="34" charset="0"/>
              </a:rPr>
            </a:fld>
            <a:endParaRPr lang="zh-CN" altLang="en-US" dirty="0">
              <a:ea typeface="黑体" panose="02010609060101010101" pitchFamily="2" charset="-122"/>
              <a:sym typeface="Arial" panose="020B0604020202020204" pitchFamily="34" charset="0"/>
            </a:endParaRPr>
          </a:p>
        </p:txBody>
      </p:sp>
    </p:spTree>
    <p:custDataLst>
      <p:tags r:id="rId1"/>
    </p:custData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2769" name="标题 59393"/>
          <p:cNvSpPr>
            <a:spLocks noGrp="1"/>
          </p:cNvSpPr>
          <p:nvPr>
            <p:ph type="ctrTitle"/>
          </p:nvPr>
        </p:nvSpPr>
        <p:spPr>
          <a:xfrm>
            <a:off x="1919288" y="188913"/>
            <a:ext cx="7772400" cy="1368425"/>
          </a:xfrm>
        </p:spPr>
        <p:txBody>
          <a:bodyPr wrap="square" lIns="91440" tIns="45720" rIns="91440" bIns="45720" anchor="ctr"/>
          <a:p>
            <a:pPr defTabSz="914400">
              <a:buNone/>
            </a:pPr>
            <a:r>
              <a:rPr lang="zh-CN" altLang="en-US" kern="1200" baseline="0" dirty="0">
                <a:solidFill>
                  <a:schemeClr val="tx1"/>
                </a:solidFill>
                <a:latin typeface="黑体" panose="02010609060101010101" pitchFamily="2" charset="-122"/>
                <a:ea typeface="黑体" panose="02010609060101010101" pitchFamily="2" charset="-122"/>
                <a:cs typeface="+mj-cs"/>
                <a:sym typeface="Arial" panose="020B0604020202020204" pitchFamily="34" charset="0"/>
              </a:rPr>
              <a:t>一、解散：</a:t>
            </a:r>
            <a:endParaRPr lang="zh-CN" altLang="en-US" sz="4400" kern="1200" baseline="0" dirty="0">
              <a:solidFill>
                <a:schemeClr val="tx1"/>
              </a:solidFill>
              <a:latin typeface="黑体" panose="02010609060101010101" pitchFamily="2" charset="-122"/>
              <a:ea typeface="黑体" panose="02010609060101010101" pitchFamily="2" charset="-122"/>
              <a:cs typeface="+mj-cs"/>
              <a:sym typeface="Arial" panose="020B0604020202020204" pitchFamily="34" charset="0"/>
            </a:endParaRPr>
          </a:p>
        </p:txBody>
      </p:sp>
      <p:sp>
        <p:nvSpPr>
          <p:cNvPr id="32770" name="副标题 59394"/>
          <p:cNvSpPr>
            <a:spLocks noGrp="1"/>
          </p:cNvSpPr>
          <p:nvPr>
            <p:ph type="subTitle" idx="1"/>
          </p:nvPr>
        </p:nvSpPr>
        <p:spPr>
          <a:xfrm>
            <a:off x="1774825" y="1916113"/>
            <a:ext cx="8893175" cy="6480175"/>
          </a:xfrm>
        </p:spPr>
        <p:txBody>
          <a:bodyPr wrap="square" lIns="91440" tIns="45720" rIns="91440" bIns="45720" anchor="t"/>
          <a:p>
            <a:pPr defTabSz="914400">
              <a:buClr>
                <a:srgbClr val="000000"/>
              </a:buClr>
              <a:buSzPct val="45000"/>
              <a:buFont typeface="Wingdings" panose="05000000000000000000" pitchFamily="2" charset="2"/>
              <a:buChar char="q"/>
            </a:pPr>
            <a:r>
              <a:rPr lang="zh-CN" altLang="en-US" sz="3600" b="1" kern="1200" baseline="0" dirty="0">
                <a:solidFill>
                  <a:schemeClr val="bg1"/>
                </a:solidFill>
                <a:latin typeface="黑体" panose="02010609060101010101" pitchFamily="2" charset="-122"/>
                <a:ea typeface="黑体" panose="02010609060101010101" pitchFamily="2" charset="-122"/>
                <a:cs typeface="+mn-cs"/>
                <a:sym typeface="Arial" panose="020B0604020202020204" pitchFamily="34" charset="0"/>
              </a:rPr>
              <a:t>　</a:t>
            </a:r>
            <a:endParaRPr lang="zh-CN" altLang="en-US" sz="3600" b="1" kern="1200" baseline="0" dirty="0">
              <a:solidFill>
                <a:schemeClr val="bg1"/>
              </a:solidFill>
              <a:latin typeface="黑体" panose="02010609060101010101" pitchFamily="2" charset="-122"/>
              <a:ea typeface="黑体" panose="02010609060101010101" pitchFamily="2" charset="-122"/>
              <a:cs typeface="+mn-cs"/>
              <a:sym typeface="Arial" panose="020B0604020202020204" pitchFamily="34" charset="0"/>
            </a:endParaRPr>
          </a:p>
        </p:txBody>
      </p:sp>
      <p:sp>
        <p:nvSpPr>
          <p:cNvPr id="32771" name="矩形 59395"/>
          <p:cNvSpPr/>
          <p:nvPr/>
        </p:nvSpPr>
        <p:spPr>
          <a:xfrm>
            <a:off x="2424113" y="1989138"/>
            <a:ext cx="7772400" cy="4464050"/>
          </a:xfrm>
          <a:prstGeom prst="rect">
            <a:avLst/>
          </a:prstGeom>
          <a:noFill/>
          <a:ln w="9525">
            <a:noFill/>
          </a:ln>
        </p:spPr>
        <p:txBody>
          <a:bodyPr anchor="ctr"/>
          <a:p>
            <a:pPr lvl="0">
              <a:buClr>
                <a:srgbClr val="000000"/>
              </a:buClr>
            </a:pPr>
            <a:r>
              <a:rPr lang="zh-CN" altLang="zh-CN" sz="3200" b="1" dirty="0">
                <a:solidFill>
                  <a:schemeClr val="bg1"/>
                </a:solidFill>
                <a:latin typeface="黑体" panose="02010609060101010101" pitchFamily="2" charset="-122"/>
                <a:ea typeface="黑体" panose="02010609060101010101" pitchFamily="2" charset="-122"/>
              </a:rPr>
              <a:t>　　</a:t>
            </a:r>
            <a:r>
              <a:rPr lang="zh-CN" altLang="zh-CN" sz="3200" b="1" dirty="0">
                <a:solidFill>
                  <a:schemeClr val="tx1"/>
                </a:solidFill>
                <a:latin typeface="黑体" panose="02010609060101010101" pitchFamily="2" charset="-122"/>
                <a:ea typeface="黑体" panose="02010609060101010101" pitchFamily="2" charset="-122"/>
              </a:rPr>
              <a:t>第二十六条　个人独资企业有下列情形之一时，</a:t>
            </a:r>
            <a:r>
              <a:rPr lang="zh-CN" altLang="zh-CN" sz="3200" b="1" u="sng" dirty="0">
                <a:solidFill>
                  <a:schemeClr val="tx1"/>
                </a:solidFill>
                <a:latin typeface="黑体" panose="02010609060101010101" pitchFamily="2" charset="-122"/>
                <a:ea typeface="黑体" panose="02010609060101010101" pitchFamily="2" charset="-122"/>
              </a:rPr>
              <a:t>应当解散</a:t>
            </a:r>
            <a:r>
              <a:rPr lang="zh-CN" altLang="zh-CN" sz="3200" b="1" dirty="0">
                <a:solidFill>
                  <a:schemeClr val="tx1"/>
                </a:solidFill>
                <a:latin typeface="黑体" panose="02010609060101010101" pitchFamily="2" charset="-122"/>
                <a:ea typeface="黑体" panose="02010609060101010101" pitchFamily="2" charset="-122"/>
              </a:rPr>
              <a:t>：</a:t>
            </a:r>
            <a:br>
              <a:rPr lang="zh-CN" altLang="zh-CN" sz="3200" b="1" dirty="0">
                <a:solidFill>
                  <a:schemeClr val="tx1"/>
                </a:solidFill>
                <a:latin typeface="黑体" panose="02010609060101010101" pitchFamily="2" charset="-122"/>
                <a:ea typeface="黑体" panose="02010609060101010101" pitchFamily="2" charset="-122"/>
              </a:rPr>
            </a:br>
            <a:r>
              <a:rPr lang="zh-CN" altLang="zh-CN" sz="3200" b="1" dirty="0">
                <a:solidFill>
                  <a:schemeClr val="tx1"/>
                </a:solidFill>
                <a:latin typeface="黑体" panose="02010609060101010101" pitchFamily="2" charset="-122"/>
                <a:ea typeface="黑体" panose="02010609060101010101" pitchFamily="2" charset="-122"/>
              </a:rPr>
              <a:t>　　（一）投资人决定解散；</a:t>
            </a:r>
            <a:br>
              <a:rPr lang="zh-CN" altLang="zh-CN" sz="3200" b="1" dirty="0">
                <a:solidFill>
                  <a:schemeClr val="tx1"/>
                </a:solidFill>
                <a:latin typeface="黑体" panose="02010609060101010101" pitchFamily="2" charset="-122"/>
                <a:ea typeface="黑体" panose="02010609060101010101" pitchFamily="2" charset="-122"/>
              </a:rPr>
            </a:br>
            <a:r>
              <a:rPr lang="zh-CN" altLang="zh-CN" sz="3200" b="1" dirty="0">
                <a:solidFill>
                  <a:schemeClr val="tx1"/>
                </a:solidFill>
                <a:latin typeface="黑体" panose="02010609060101010101" pitchFamily="2" charset="-122"/>
                <a:ea typeface="黑体" panose="02010609060101010101" pitchFamily="2" charset="-122"/>
              </a:rPr>
              <a:t>　　（二）投资人死亡或者被宣告死亡，无继承人或者继承人决定放弃继承；</a:t>
            </a:r>
            <a:br>
              <a:rPr lang="zh-CN" altLang="zh-CN" sz="3200" b="1" dirty="0">
                <a:solidFill>
                  <a:schemeClr val="tx1"/>
                </a:solidFill>
                <a:latin typeface="黑体" panose="02010609060101010101" pitchFamily="2" charset="-122"/>
                <a:ea typeface="黑体" panose="02010609060101010101" pitchFamily="2" charset="-122"/>
              </a:rPr>
            </a:br>
            <a:r>
              <a:rPr lang="zh-CN" altLang="zh-CN" sz="3200" b="1" dirty="0">
                <a:solidFill>
                  <a:schemeClr val="tx1"/>
                </a:solidFill>
                <a:latin typeface="黑体" panose="02010609060101010101" pitchFamily="2" charset="-122"/>
                <a:ea typeface="黑体" panose="02010609060101010101" pitchFamily="2" charset="-122"/>
              </a:rPr>
              <a:t>　　（三）被依法</a:t>
            </a:r>
            <a:r>
              <a:rPr lang="zh-CN" altLang="zh-CN" sz="3200" b="1" u="sng" dirty="0">
                <a:solidFill>
                  <a:schemeClr val="tx1"/>
                </a:solidFill>
                <a:latin typeface="黑体" panose="02010609060101010101" pitchFamily="2" charset="-122"/>
                <a:ea typeface="黑体" panose="02010609060101010101" pitchFamily="2" charset="-122"/>
              </a:rPr>
              <a:t>吊销营业执照</a:t>
            </a:r>
            <a:r>
              <a:rPr lang="zh-CN" altLang="zh-CN" sz="3200" b="1" dirty="0">
                <a:solidFill>
                  <a:schemeClr val="tx1"/>
                </a:solidFill>
                <a:latin typeface="黑体" panose="02010609060101010101" pitchFamily="2" charset="-122"/>
                <a:ea typeface="黑体" panose="02010609060101010101" pitchFamily="2" charset="-122"/>
              </a:rPr>
              <a:t>；</a:t>
            </a:r>
            <a:br>
              <a:rPr lang="zh-CN" altLang="zh-CN" sz="3200" b="1" dirty="0">
                <a:solidFill>
                  <a:schemeClr val="tx1"/>
                </a:solidFill>
                <a:latin typeface="黑体" panose="02010609060101010101" pitchFamily="2" charset="-122"/>
                <a:ea typeface="黑体" panose="02010609060101010101" pitchFamily="2" charset="-122"/>
              </a:rPr>
            </a:br>
            <a:r>
              <a:rPr lang="zh-CN" altLang="zh-CN" sz="3200" b="1" dirty="0">
                <a:solidFill>
                  <a:schemeClr val="tx1"/>
                </a:solidFill>
                <a:latin typeface="黑体" panose="02010609060101010101" pitchFamily="2" charset="-122"/>
                <a:ea typeface="黑体" panose="02010609060101010101" pitchFamily="2" charset="-122"/>
              </a:rPr>
              <a:t>　　（四）法律、行政法规规定的其他情形。</a:t>
            </a:r>
            <a:br>
              <a:rPr lang="zh-CN" altLang="zh-CN" sz="3200" b="1" dirty="0">
                <a:solidFill>
                  <a:schemeClr val="tx1"/>
                </a:solidFill>
                <a:latin typeface="黑体" panose="02010609060101010101" pitchFamily="2" charset="-122"/>
                <a:ea typeface="黑体" panose="02010609060101010101" pitchFamily="2" charset="-122"/>
              </a:rPr>
            </a:br>
            <a:br>
              <a:rPr lang="en-US" altLang="zh-CN" sz="3200" b="1" dirty="0">
                <a:solidFill>
                  <a:schemeClr val="bg1"/>
                </a:solidFill>
                <a:latin typeface="黑体" panose="02010609060101010101" pitchFamily="2" charset="-122"/>
                <a:ea typeface="黑体" panose="02010609060101010101" pitchFamily="2" charset="-122"/>
              </a:rPr>
            </a:br>
            <a:r>
              <a:rPr lang="zh-CN" altLang="en-US" sz="3200" b="1" dirty="0">
                <a:solidFill>
                  <a:schemeClr val="bg1"/>
                </a:solidFill>
                <a:latin typeface="黑体" panose="02010609060101010101" pitchFamily="2" charset="-122"/>
                <a:ea typeface="黑体" panose="02010609060101010101" pitchFamily="2" charset="-122"/>
              </a:rPr>
              <a:t>（解散与破产？清算？）</a:t>
            </a:r>
            <a:endParaRPr lang="zh-CN" altLang="zh-CN" sz="3200" b="1" dirty="0">
              <a:solidFill>
                <a:schemeClr val="bg1"/>
              </a:solidFill>
              <a:latin typeface="黑体" panose="02010609060101010101" pitchFamily="2" charset="-122"/>
              <a:ea typeface="黑体" panose="02010609060101010101" pitchFamily="2" charset="-122"/>
            </a:endParaRPr>
          </a:p>
        </p:txBody>
      </p:sp>
      <p:sp>
        <p:nvSpPr>
          <p:cNvPr id="32772" name="矩形 59396"/>
          <p:cNvSpPr/>
          <p:nvPr/>
        </p:nvSpPr>
        <p:spPr>
          <a:xfrm>
            <a:off x="1919288" y="1412875"/>
            <a:ext cx="6048375" cy="144463"/>
          </a:xfrm>
          <a:prstGeom prst="rect">
            <a:avLst/>
          </a:prstGeom>
          <a:gradFill rotWithShape="1">
            <a:gsLst>
              <a:gs pos="0">
                <a:srgbClr val="576869"/>
              </a:gs>
              <a:gs pos="100000">
                <a:schemeClr val="accent1"/>
              </a:gs>
            </a:gsLst>
            <a:lin ang="0" scaled="1"/>
            <a:tileRect/>
          </a:gradFill>
          <a:ln w="9525" cap="flat" cmpd="sng">
            <a:solidFill>
              <a:schemeClr val="tx1"/>
            </a:solidFill>
            <a:prstDash val="solid"/>
            <a:miter/>
            <a:headEnd type="none" w="med" len="med"/>
            <a:tailEnd type="none" w="med" len="med"/>
          </a:ln>
          <a:effectLst>
            <a:outerShdw dist="107763" dir="18900000" algn="ctr" rotWithShape="0">
              <a:schemeClr val="bg2">
                <a:alpha val="50000"/>
              </a:schemeClr>
            </a:outerShdw>
          </a:effectLst>
        </p:spPr>
        <p:txBody>
          <a:bodyPr anchor="t"/>
          <a:p>
            <a:pPr lvl="0"/>
            <a:endParaRPr lang="zh-CN" altLang="en-US">
              <a:latin typeface="Arial" panose="020B0604020202020204" pitchFamily="34" charset="0"/>
              <a:ea typeface="宋体" panose="02010600030101010101" pitchFamily="2" charset="-122"/>
            </a:endParaRPr>
          </a:p>
        </p:txBody>
      </p:sp>
      <p:sp>
        <p:nvSpPr>
          <p:cNvPr id="32773" name="灯片编号占位符 1"/>
          <p:cNvSpPr/>
          <p:nvPr>
            <p:ph type="sldNum" sz="quarter" idx="12"/>
          </p:nvPr>
        </p:nvSpPr>
        <p:spPr/>
        <p:txBody>
          <a:bodyPr wrap="square" lIns="91440" tIns="45720" rIns="91440" bIns="45720" anchor="t"/>
          <a:p>
            <a:fld id="{9A0DB2DC-4C9A-4742-B13C-FB6460FD3503}" type="slidenum">
              <a:rPr lang="zh-CN" altLang="en-US" dirty="0">
                <a:ea typeface="黑体" panose="02010609060101010101" pitchFamily="2" charset="-122"/>
                <a:sym typeface="Arial" panose="020B0604020202020204" pitchFamily="34" charset="0"/>
              </a:rPr>
            </a:fld>
            <a:endParaRPr lang="zh-CN" altLang="en-US" dirty="0">
              <a:ea typeface="黑体" panose="02010609060101010101" pitchFamily="2" charset="-122"/>
              <a:sym typeface="Arial" panose="020B0604020202020204" pitchFamily="34" charset="0"/>
            </a:endParaRPr>
          </a:p>
        </p:txBody>
      </p:sp>
    </p:spTree>
    <p:custDataLst>
      <p:tags r:id="rId1"/>
    </p:custData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3793" name="标题 76801"/>
          <p:cNvSpPr>
            <a:spLocks noGrp="1"/>
          </p:cNvSpPr>
          <p:nvPr>
            <p:ph type="ctrTitle"/>
          </p:nvPr>
        </p:nvSpPr>
        <p:spPr>
          <a:xfrm>
            <a:off x="1919288" y="188913"/>
            <a:ext cx="7772400" cy="1368425"/>
          </a:xfrm>
        </p:spPr>
        <p:txBody>
          <a:bodyPr wrap="square" lIns="91440" tIns="45720" rIns="91440" bIns="45720" anchor="ctr"/>
          <a:p>
            <a:pPr defTabSz="914400">
              <a:buNone/>
            </a:pPr>
            <a:r>
              <a:rPr lang="zh-CN" altLang="en-US" kern="1200" baseline="0" dirty="0">
                <a:solidFill>
                  <a:schemeClr val="tx1"/>
                </a:solidFill>
                <a:latin typeface="黑体" panose="02010609060101010101" pitchFamily="2" charset="-122"/>
                <a:ea typeface="黑体" panose="02010609060101010101" pitchFamily="2" charset="-122"/>
                <a:cs typeface="+mj-cs"/>
                <a:sym typeface="Arial" panose="020B0604020202020204" pitchFamily="34" charset="0"/>
              </a:rPr>
              <a:t>二、清算：</a:t>
            </a:r>
            <a:endParaRPr lang="zh-CN" altLang="en-US" sz="4400" kern="1200" baseline="0" dirty="0">
              <a:solidFill>
                <a:schemeClr val="tx1"/>
              </a:solidFill>
              <a:latin typeface="黑体" panose="02010609060101010101" pitchFamily="2" charset="-122"/>
              <a:ea typeface="黑体" panose="02010609060101010101" pitchFamily="2" charset="-122"/>
              <a:cs typeface="+mj-cs"/>
              <a:sym typeface="Arial" panose="020B0604020202020204" pitchFamily="34" charset="0"/>
            </a:endParaRPr>
          </a:p>
        </p:txBody>
      </p:sp>
      <p:sp>
        <p:nvSpPr>
          <p:cNvPr id="33794" name="副标题 76802"/>
          <p:cNvSpPr>
            <a:spLocks noGrp="1"/>
          </p:cNvSpPr>
          <p:nvPr>
            <p:ph type="subTitle" idx="1"/>
          </p:nvPr>
        </p:nvSpPr>
        <p:spPr>
          <a:xfrm>
            <a:off x="1774825" y="1916113"/>
            <a:ext cx="8893175" cy="6480175"/>
          </a:xfrm>
        </p:spPr>
        <p:txBody>
          <a:bodyPr wrap="square" lIns="91440" tIns="45720" rIns="91440" bIns="45720" anchor="t"/>
          <a:p>
            <a:pPr defTabSz="914400">
              <a:buClr>
                <a:srgbClr val="000000"/>
              </a:buClr>
              <a:buSzPct val="45000"/>
              <a:buFont typeface="Wingdings" panose="05000000000000000000" pitchFamily="2" charset="2"/>
              <a:buChar char="q"/>
            </a:pPr>
            <a:r>
              <a:rPr lang="zh-CN" altLang="en-US" sz="3600" b="1" kern="1200" baseline="0" dirty="0">
                <a:solidFill>
                  <a:schemeClr val="bg1"/>
                </a:solidFill>
                <a:latin typeface="黑体" panose="02010609060101010101" pitchFamily="2" charset="-122"/>
                <a:ea typeface="黑体" panose="02010609060101010101" pitchFamily="2" charset="-122"/>
                <a:cs typeface="+mn-cs"/>
                <a:sym typeface="Arial" panose="020B0604020202020204" pitchFamily="34" charset="0"/>
              </a:rPr>
              <a:t>　</a:t>
            </a:r>
            <a:endParaRPr lang="zh-CN" altLang="en-US" sz="3600" b="1" kern="1200" baseline="0" dirty="0">
              <a:solidFill>
                <a:schemeClr val="bg1"/>
              </a:solidFill>
              <a:latin typeface="黑体" panose="02010609060101010101" pitchFamily="2" charset="-122"/>
              <a:ea typeface="黑体" panose="02010609060101010101" pitchFamily="2" charset="-122"/>
              <a:cs typeface="+mn-cs"/>
              <a:sym typeface="Arial" panose="020B0604020202020204" pitchFamily="34" charset="0"/>
            </a:endParaRPr>
          </a:p>
        </p:txBody>
      </p:sp>
      <p:sp>
        <p:nvSpPr>
          <p:cNvPr id="33795" name="矩形 76803"/>
          <p:cNvSpPr/>
          <p:nvPr/>
        </p:nvSpPr>
        <p:spPr>
          <a:xfrm>
            <a:off x="2351088" y="1773238"/>
            <a:ext cx="7772400" cy="4464050"/>
          </a:xfrm>
          <a:prstGeom prst="rect">
            <a:avLst/>
          </a:prstGeom>
          <a:noFill/>
          <a:ln w="9525">
            <a:noFill/>
          </a:ln>
        </p:spPr>
        <p:txBody>
          <a:bodyPr anchor="ctr"/>
          <a:p>
            <a:pPr lvl="0">
              <a:buClr>
                <a:srgbClr val="000000"/>
              </a:buClr>
            </a:pPr>
            <a:r>
              <a:rPr lang="zh-CN" altLang="en-US" sz="3200" b="1" dirty="0">
                <a:solidFill>
                  <a:schemeClr val="tx1"/>
                </a:solidFill>
                <a:latin typeface="黑体" panose="02010609060101010101" pitchFamily="2" charset="-122"/>
                <a:ea typeface="黑体" panose="02010609060101010101" pitchFamily="2" charset="-122"/>
              </a:rPr>
              <a:t>（一）清算人</a:t>
            </a:r>
            <a:br>
              <a:rPr lang="zh-CN" altLang="en-US" sz="3200" b="1" dirty="0">
                <a:solidFill>
                  <a:schemeClr val="tx1"/>
                </a:solidFill>
                <a:latin typeface="黑体" panose="02010609060101010101" pitchFamily="2" charset="-122"/>
                <a:ea typeface="黑体" panose="02010609060101010101" pitchFamily="2" charset="-122"/>
              </a:rPr>
            </a:br>
            <a:r>
              <a:rPr lang="zh-CN" altLang="zh-CN" sz="3200" b="1" dirty="0">
                <a:solidFill>
                  <a:schemeClr val="tx1"/>
                </a:solidFill>
                <a:latin typeface="黑体" panose="02010609060101010101" pitchFamily="2" charset="-122"/>
                <a:ea typeface="黑体" panose="02010609060101010101" pitchFamily="2" charset="-122"/>
              </a:rPr>
              <a:t>第二十七条</a:t>
            </a:r>
            <a:r>
              <a:rPr lang="zh-CN" altLang="en-US" sz="3200" b="1" dirty="0">
                <a:solidFill>
                  <a:schemeClr val="tx1"/>
                </a:solidFill>
                <a:latin typeface="黑体" panose="02010609060101010101" pitchFamily="2" charset="-122"/>
                <a:ea typeface="黑体" panose="02010609060101010101" pitchFamily="2" charset="-122"/>
              </a:rPr>
              <a:t>（第一款）</a:t>
            </a:r>
            <a:r>
              <a:rPr lang="zh-CN" altLang="zh-CN" sz="3200" b="1" dirty="0">
                <a:solidFill>
                  <a:schemeClr val="tx1"/>
                </a:solidFill>
                <a:latin typeface="黑体" panose="02010609060101010101" pitchFamily="2" charset="-122"/>
                <a:ea typeface="黑体" panose="02010609060101010101" pitchFamily="2" charset="-122"/>
              </a:rPr>
              <a:t>　个人独资企业解散，由</a:t>
            </a:r>
            <a:r>
              <a:rPr lang="zh-CN" altLang="zh-CN" sz="3200" b="1" u="sng" dirty="0">
                <a:solidFill>
                  <a:schemeClr val="tx1"/>
                </a:solidFill>
                <a:latin typeface="黑体" panose="02010609060101010101" pitchFamily="2" charset="-122"/>
                <a:ea typeface="黑体" panose="02010609060101010101" pitchFamily="2" charset="-122"/>
              </a:rPr>
              <a:t>投资人自行清算</a:t>
            </a:r>
            <a:r>
              <a:rPr lang="zh-CN" altLang="zh-CN" sz="3200" b="1" dirty="0">
                <a:solidFill>
                  <a:schemeClr val="tx1"/>
                </a:solidFill>
                <a:latin typeface="黑体" panose="02010609060101010101" pitchFamily="2" charset="-122"/>
                <a:ea typeface="黑体" panose="02010609060101010101" pitchFamily="2" charset="-122"/>
              </a:rPr>
              <a:t>或者由</a:t>
            </a:r>
            <a:r>
              <a:rPr lang="zh-CN" altLang="zh-CN" sz="3200" b="1" u="sng" dirty="0">
                <a:solidFill>
                  <a:schemeClr val="tx1"/>
                </a:solidFill>
                <a:latin typeface="黑体" panose="02010609060101010101" pitchFamily="2" charset="-122"/>
                <a:ea typeface="黑体" panose="02010609060101010101" pitchFamily="2" charset="-122"/>
              </a:rPr>
              <a:t>债权人申请人民法院指定清算人</a:t>
            </a:r>
            <a:r>
              <a:rPr lang="zh-CN" altLang="zh-CN" sz="3200" b="1" dirty="0">
                <a:solidFill>
                  <a:schemeClr val="tx1"/>
                </a:solidFill>
                <a:latin typeface="黑体" panose="02010609060101010101" pitchFamily="2" charset="-122"/>
                <a:ea typeface="黑体" panose="02010609060101010101" pitchFamily="2" charset="-122"/>
              </a:rPr>
              <a:t>进行清算。</a:t>
            </a:r>
            <a:br>
              <a:rPr lang="zh-CN" altLang="en-US" sz="3200" b="1" dirty="0">
                <a:solidFill>
                  <a:schemeClr val="tx1"/>
                </a:solidFill>
                <a:latin typeface="黑体" panose="02010609060101010101" pitchFamily="2" charset="-122"/>
                <a:ea typeface="黑体" panose="02010609060101010101" pitchFamily="2" charset="-122"/>
              </a:rPr>
            </a:br>
            <a:br>
              <a:rPr lang="zh-CN" altLang="en-US" sz="3200" b="1" dirty="0">
                <a:solidFill>
                  <a:schemeClr val="tx1"/>
                </a:solidFill>
                <a:latin typeface="黑体" panose="02010609060101010101" pitchFamily="2" charset="-122"/>
                <a:ea typeface="黑体" panose="02010609060101010101" pitchFamily="2" charset="-122"/>
              </a:rPr>
            </a:br>
            <a:r>
              <a:rPr lang="en-US" altLang="zh-CN" sz="3200" b="1" dirty="0">
                <a:solidFill>
                  <a:schemeClr val="tx1"/>
                </a:solidFill>
                <a:latin typeface="黑体" panose="02010609060101010101" pitchFamily="2" charset="-122"/>
                <a:ea typeface="黑体" panose="02010609060101010101" pitchFamily="2" charset="-122"/>
              </a:rPr>
              <a:t>1</a:t>
            </a:r>
            <a:r>
              <a:rPr lang="zh-CN" altLang="en-US" sz="3200" b="1" dirty="0">
                <a:solidFill>
                  <a:schemeClr val="tx1"/>
                </a:solidFill>
                <a:latin typeface="黑体" panose="02010609060101010101" pitchFamily="2" charset="-122"/>
                <a:ea typeface="黑体" panose="02010609060101010101" pitchFamily="2" charset="-122"/>
              </a:rPr>
              <a:t>、投资人自行清算</a:t>
            </a:r>
            <a:br>
              <a:rPr lang="zh-CN" altLang="en-US" sz="3200" b="1" dirty="0">
                <a:solidFill>
                  <a:schemeClr val="tx1"/>
                </a:solidFill>
                <a:latin typeface="黑体" panose="02010609060101010101" pitchFamily="2" charset="-122"/>
                <a:ea typeface="黑体" panose="02010609060101010101" pitchFamily="2" charset="-122"/>
              </a:rPr>
            </a:br>
            <a:r>
              <a:rPr lang="en-US" altLang="zh-CN" sz="3200" b="1" dirty="0">
                <a:solidFill>
                  <a:schemeClr val="tx1"/>
                </a:solidFill>
                <a:latin typeface="黑体" panose="02010609060101010101" pitchFamily="2" charset="-122"/>
                <a:ea typeface="黑体" panose="02010609060101010101" pitchFamily="2" charset="-122"/>
              </a:rPr>
              <a:t>2</a:t>
            </a:r>
            <a:r>
              <a:rPr lang="zh-CN" altLang="en-US" sz="3200" b="1" dirty="0">
                <a:solidFill>
                  <a:schemeClr val="tx1"/>
                </a:solidFill>
                <a:latin typeface="黑体" panose="02010609060101010101" pitchFamily="2" charset="-122"/>
                <a:ea typeface="黑体" panose="02010609060101010101" pitchFamily="2" charset="-122"/>
              </a:rPr>
              <a:t>、债权人申请人民法院指定清算人</a:t>
            </a:r>
            <a:br>
              <a:rPr lang="zh-CN" altLang="zh-CN" sz="3200" b="1" dirty="0">
                <a:solidFill>
                  <a:schemeClr val="tx1"/>
                </a:solidFill>
                <a:latin typeface="黑体" panose="02010609060101010101" pitchFamily="2" charset="-122"/>
                <a:ea typeface="黑体" panose="02010609060101010101" pitchFamily="2" charset="-122"/>
              </a:rPr>
            </a:br>
            <a:r>
              <a:rPr lang="zh-CN" altLang="zh-CN" sz="3200" b="1" dirty="0">
                <a:solidFill>
                  <a:schemeClr val="tx1"/>
                </a:solidFill>
                <a:latin typeface="黑体" panose="02010609060101010101" pitchFamily="2" charset="-122"/>
                <a:ea typeface="黑体" panose="02010609060101010101" pitchFamily="2" charset="-122"/>
              </a:rPr>
              <a:t>　　</a:t>
            </a:r>
            <a:endParaRPr lang="zh-CN" altLang="zh-CN" sz="3200" b="1" dirty="0">
              <a:solidFill>
                <a:schemeClr val="tx1"/>
              </a:solidFill>
              <a:latin typeface="黑体" panose="02010609060101010101" pitchFamily="2" charset="-122"/>
              <a:ea typeface="黑体" panose="02010609060101010101" pitchFamily="2" charset="-122"/>
            </a:endParaRPr>
          </a:p>
        </p:txBody>
      </p:sp>
      <p:sp>
        <p:nvSpPr>
          <p:cNvPr id="33796" name="矩形 76804"/>
          <p:cNvSpPr/>
          <p:nvPr/>
        </p:nvSpPr>
        <p:spPr>
          <a:xfrm>
            <a:off x="1919288" y="1412875"/>
            <a:ext cx="6048375" cy="144463"/>
          </a:xfrm>
          <a:prstGeom prst="rect">
            <a:avLst/>
          </a:prstGeom>
          <a:gradFill rotWithShape="1">
            <a:gsLst>
              <a:gs pos="0">
                <a:srgbClr val="576869"/>
              </a:gs>
              <a:gs pos="100000">
                <a:schemeClr val="accent1"/>
              </a:gs>
            </a:gsLst>
            <a:lin ang="0" scaled="1"/>
            <a:tileRect/>
          </a:gradFill>
          <a:ln w="9525" cap="flat" cmpd="sng">
            <a:solidFill>
              <a:schemeClr val="tx1"/>
            </a:solidFill>
            <a:prstDash val="solid"/>
            <a:miter/>
            <a:headEnd type="none" w="med" len="med"/>
            <a:tailEnd type="none" w="med" len="med"/>
          </a:ln>
          <a:effectLst>
            <a:outerShdw dist="107763" dir="18900000" algn="ctr" rotWithShape="0">
              <a:schemeClr val="bg2">
                <a:alpha val="50000"/>
              </a:schemeClr>
            </a:outerShdw>
          </a:effectLst>
        </p:spPr>
        <p:txBody>
          <a:bodyPr anchor="t"/>
          <a:p>
            <a:pPr lvl="0"/>
            <a:endParaRPr lang="zh-CN" altLang="en-US">
              <a:latin typeface="Arial" panose="020B0604020202020204" pitchFamily="34" charset="0"/>
              <a:ea typeface="宋体" panose="02010600030101010101" pitchFamily="2" charset="-122"/>
            </a:endParaRPr>
          </a:p>
        </p:txBody>
      </p:sp>
      <p:sp>
        <p:nvSpPr>
          <p:cNvPr id="33797" name="灯片编号占位符 1"/>
          <p:cNvSpPr/>
          <p:nvPr>
            <p:ph type="sldNum" sz="quarter" idx="12"/>
          </p:nvPr>
        </p:nvSpPr>
        <p:spPr/>
        <p:txBody>
          <a:bodyPr wrap="square" lIns="91440" tIns="45720" rIns="91440" bIns="45720" anchor="t"/>
          <a:p>
            <a:fld id="{9A0DB2DC-4C9A-4742-B13C-FB6460FD3503}" type="slidenum">
              <a:rPr lang="zh-CN" altLang="en-US" dirty="0">
                <a:ea typeface="黑体" panose="02010609060101010101" pitchFamily="2" charset="-122"/>
                <a:sym typeface="Arial" panose="020B0604020202020204" pitchFamily="34" charset="0"/>
              </a:rPr>
            </a:fld>
            <a:endParaRPr lang="zh-CN" altLang="en-US" dirty="0">
              <a:ea typeface="黑体" panose="02010609060101010101" pitchFamily="2" charset="-122"/>
              <a:sym typeface="Arial" panose="020B0604020202020204" pitchFamily="34" charset="0"/>
            </a:endParaRPr>
          </a:p>
        </p:txBody>
      </p:sp>
    </p:spTree>
    <p:custDataLst>
      <p:tags r:id="rId1"/>
    </p:custData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4817" name="标题 103425"/>
          <p:cNvSpPr>
            <a:spLocks noGrp="1"/>
          </p:cNvSpPr>
          <p:nvPr>
            <p:ph type="ctrTitle"/>
          </p:nvPr>
        </p:nvSpPr>
        <p:spPr>
          <a:xfrm>
            <a:off x="1919288" y="188913"/>
            <a:ext cx="7772400" cy="431800"/>
          </a:xfrm>
        </p:spPr>
        <p:txBody>
          <a:bodyPr wrap="square" lIns="91440" tIns="45720" rIns="91440" bIns="45720" anchor="ctr">
            <a:normAutofit fontScale="90000"/>
          </a:bodyPr>
          <a:p>
            <a:pPr defTabSz="914400">
              <a:buNone/>
            </a:pPr>
            <a:r>
              <a:rPr lang="zh-CN" altLang="en-US" sz="4400" kern="1200" baseline="0" dirty="0">
                <a:solidFill>
                  <a:schemeClr val="bg1"/>
                </a:solidFill>
                <a:latin typeface="黑体" panose="02010609060101010101" pitchFamily="2" charset="-122"/>
                <a:ea typeface="黑体" panose="02010609060101010101" pitchFamily="2" charset="-122"/>
                <a:cs typeface="+mj-cs"/>
                <a:sym typeface="Arial" panose="020B0604020202020204" pitchFamily="34" charset="0"/>
              </a:rPr>
              <a:t>案例：</a:t>
            </a:r>
            <a:endParaRPr lang="zh-CN" altLang="en-US" sz="4000" kern="1200" baseline="0" dirty="0">
              <a:solidFill>
                <a:schemeClr val="bg1"/>
              </a:solidFill>
              <a:latin typeface="Arial" panose="020B0604020202020204" pitchFamily="34" charset="0"/>
              <a:ea typeface="黑体" panose="02010609060101010101" pitchFamily="2" charset="-122"/>
              <a:cs typeface="+mj-cs"/>
              <a:sym typeface="Arial" panose="020B0604020202020204" pitchFamily="34" charset="0"/>
            </a:endParaRPr>
          </a:p>
        </p:txBody>
      </p:sp>
      <p:sp>
        <p:nvSpPr>
          <p:cNvPr id="103427" name="副标题 103426"/>
          <p:cNvSpPr>
            <a:spLocks noGrp="1"/>
          </p:cNvSpPr>
          <p:nvPr>
            <p:ph type="subTitle" idx="1"/>
          </p:nvPr>
        </p:nvSpPr>
        <p:spPr>
          <a:xfrm>
            <a:off x="624840" y="370205"/>
            <a:ext cx="10728960" cy="6480810"/>
          </a:xfrm>
        </p:spPr>
        <p:txBody>
          <a:bodyPr wrap="square" lIns="91440" tIns="45720" rIns="91440" bIns="45720" anchor="t">
            <a:normAutofit fontScale="90000"/>
          </a:bodyPr>
          <a:p>
            <a:pPr algn="l" defTabSz="914400" fontAlgn="auto">
              <a:lnSpc>
                <a:spcPct val="120000"/>
              </a:lnSpc>
              <a:buClr>
                <a:srgbClr val="000000"/>
              </a:buClr>
              <a:buSzPct val="45000"/>
              <a:buFont typeface="Wingdings" panose="05000000000000000000" pitchFamily="2" charset="2"/>
              <a:buChar char="q"/>
            </a:pPr>
            <a:r>
              <a:rPr lang="zh-CN" altLang="en-US"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甲以个人财产设立一独资企业，后甲病故，其妻和其子女（均已满</a:t>
            </a:r>
            <a:r>
              <a:rPr lang="en-US" altLang="zh-CN"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18</a:t>
            </a:r>
            <a:r>
              <a:rPr lang="zh-CN" altLang="en-US"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岁）都明确表示不愿继承该企业，该企业只得解散。该企业解散时，应由谁进行清算？</a:t>
            </a:r>
            <a:endParaRPr lang="zh-CN" altLang="en-US"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endParaRPr>
          </a:p>
          <a:p>
            <a:pPr algn="l" defTabSz="914400" fontAlgn="auto">
              <a:lnSpc>
                <a:spcPct val="120000"/>
              </a:lnSpc>
              <a:buClr>
                <a:srgbClr val="000000"/>
              </a:buClr>
              <a:buSzPct val="45000"/>
              <a:buFont typeface="Wingdings" panose="05000000000000000000" pitchFamily="2" charset="2"/>
              <a:buChar char="q"/>
            </a:pPr>
            <a:endParaRPr lang="zh-CN" altLang="en-US"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endParaRPr>
          </a:p>
          <a:p>
            <a:pPr algn="l" defTabSz="914400" fontAlgn="auto">
              <a:lnSpc>
                <a:spcPct val="120000"/>
              </a:lnSpc>
              <a:buClr>
                <a:srgbClr val="000000"/>
              </a:buClr>
              <a:buSzPct val="45000"/>
              <a:buFont typeface="Wingdings" panose="05000000000000000000" pitchFamily="2" charset="2"/>
              <a:buChar char="q"/>
            </a:pPr>
            <a:r>
              <a:rPr lang="zh-CN" altLang="en-US"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　　</a:t>
            </a:r>
            <a:r>
              <a:rPr lang="en-US" altLang="zh-CN"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A.</a:t>
            </a:r>
            <a:r>
              <a:rPr lang="zh-CN" altLang="en-US"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应由其子女进行清算</a:t>
            </a:r>
            <a:endParaRPr lang="zh-CN" altLang="en-US"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endParaRPr>
          </a:p>
          <a:p>
            <a:pPr algn="l" defTabSz="914400" fontAlgn="auto">
              <a:lnSpc>
                <a:spcPct val="120000"/>
              </a:lnSpc>
              <a:buClr>
                <a:srgbClr val="000000"/>
              </a:buClr>
              <a:buSzPct val="45000"/>
              <a:buFont typeface="Wingdings" panose="05000000000000000000" pitchFamily="2" charset="2"/>
              <a:buChar char="q"/>
            </a:pPr>
            <a:r>
              <a:rPr lang="zh-CN" altLang="en-US"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　　</a:t>
            </a:r>
            <a:r>
              <a:rPr lang="en-US" altLang="zh-CN"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B.</a:t>
            </a:r>
            <a:r>
              <a:rPr lang="zh-CN" altLang="en-US"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应由其妻进行清算</a:t>
            </a:r>
            <a:endParaRPr lang="zh-CN" altLang="en-US"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endParaRPr>
          </a:p>
          <a:p>
            <a:pPr algn="l" defTabSz="914400" fontAlgn="auto">
              <a:lnSpc>
                <a:spcPct val="120000"/>
              </a:lnSpc>
              <a:buClr>
                <a:srgbClr val="000000"/>
              </a:buClr>
              <a:buSzPct val="45000"/>
              <a:buFont typeface="Wingdings" panose="05000000000000000000" pitchFamily="2" charset="2"/>
              <a:buChar char="q"/>
            </a:pPr>
            <a:r>
              <a:rPr lang="zh-CN" altLang="en-US"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　　</a:t>
            </a:r>
            <a:r>
              <a:rPr lang="en-US" altLang="zh-CN"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C.</a:t>
            </a:r>
            <a:r>
              <a:rPr lang="zh-CN" altLang="en-US"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应由其妻和其子女共同进行清算</a:t>
            </a:r>
            <a:endParaRPr lang="zh-CN" altLang="en-US"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endParaRPr>
          </a:p>
          <a:p>
            <a:pPr algn="l" defTabSz="914400" fontAlgn="auto">
              <a:lnSpc>
                <a:spcPct val="120000"/>
              </a:lnSpc>
              <a:buClr>
                <a:srgbClr val="000000"/>
              </a:buClr>
              <a:buSzPct val="45000"/>
              <a:buFont typeface="Wingdings" panose="05000000000000000000" pitchFamily="2" charset="2"/>
              <a:buChar char="q"/>
            </a:pPr>
            <a:r>
              <a:rPr lang="zh-CN" altLang="en-US"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　　</a:t>
            </a:r>
            <a:r>
              <a:rPr lang="en-US" altLang="zh-CN"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D.</a:t>
            </a:r>
            <a:r>
              <a:rPr lang="zh-CN" altLang="en-US"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应由债权人申请法院指定清算人进行清算</a:t>
            </a:r>
            <a:endParaRPr lang="zh-CN" altLang="en-US"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endParaRPr>
          </a:p>
          <a:p>
            <a:pPr algn="l" defTabSz="914400" fontAlgn="auto">
              <a:lnSpc>
                <a:spcPct val="120000"/>
              </a:lnSpc>
              <a:buClr>
                <a:srgbClr val="000000"/>
              </a:buClr>
              <a:buSzPct val="45000"/>
              <a:buFont typeface="Wingdings" panose="05000000000000000000" pitchFamily="2" charset="2"/>
            </a:pPr>
            <a:endParaRPr lang="zh-CN" altLang="en-US"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endParaRPr>
          </a:p>
          <a:p>
            <a:pPr algn="l" defTabSz="914400" fontAlgn="auto">
              <a:lnSpc>
                <a:spcPct val="120000"/>
              </a:lnSpc>
              <a:buClr>
                <a:srgbClr val="000000"/>
              </a:buClr>
              <a:buSzPct val="45000"/>
              <a:buFont typeface="Wingdings" panose="05000000000000000000" pitchFamily="2" charset="2"/>
              <a:buChar char="q"/>
            </a:pPr>
            <a:r>
              <a:rPr lang="zh-CN" altLang="en-US"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　　答案：</a:t>
            </a:r>
            <a:r>
              <a:rPr lang="en-US" altLang="zh-CN" b="1" kern="1200" baseline="0">
                <a:solidFill>
                  <a:schemeClr val="tx1"/>
                </a:solidFill>
                <a:latin typeface="黑体" panose="02010609060101010101" pitchFamily="2" charset="-122"/>
                <a:ea typeface="黑体" panose="02010609060101010101" pitchFamily="2" charset="-122"/>
                <a:cs typeface="+mn-cs"/>
                <a:sym typeface="Arial" panose="020B0604020202020204" pitchFamily="34" charset="0"/>
              </a:rPr>
              <a:t>D</a:t>
            </a:r>
            <a:endParaRPr lang="en-US" altLang="zh-CN" b="1" kern="1200" baseline="0">
              <a:solidFill>
                <a:schemeClr val="tx1"/>
              </a:solidFill>
              <a:latin typeface="黑体" panose="02010609060101010101" pitchFamily="2" charset="-122"/>
              <a:ea typeface="黑体" panose="02010609060101010101" pitchFamily="2" charset="-122"/>
              <a:cs typeface="+mn-cs"/>
              <a:sym typeface="Arial" panose="020B0604020202020204" pitchFamily="34" charset="0"/>
            </a:endParaRPr>
          </a:p>
          <a:p>
            <a:pPr algn="l" defTabSz="914400" fontAlgn="auto">
              <a:lnSpc>
                <a:spcPct val="120000"/>
              </a:lnSpc>
              <a:buClr>
                <a:srgbClr val="000000"/>
              </a:buClr>
              <a:buSzPct val="45000"/>
              <a:buFont typeface="Wingdings" panose="05000000000000000000" pitchFamily="2" charset="2"/>
              <a:buChar char="q"/>
            </a:pPr>
            <a:r>
              <a:rPr lang="zh-CN" altLang="en-US"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　　＊＊</a:t>
            </a:r>
            <a:r>
              <a:rPr lang="en-US" altLang="zh-CN"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a:t>
            </a:r>
            <a:r>
              <a:rPr lang="zh-CN" altLang="en-US"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个人独资企业法</a:t>
            </a:r>
            <a:r>
              <a:rPr lang="en-US" altLang="zh-CN"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a:t>
            </a:r>
            <a:r>
              <a:rPr lang="zh-CN" altLang="en-US"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第</a:t>
            </a:r>
            <a:r>
              <a:rPr lang="en-US" altLang="zh-CN"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27</a:t>
            </a:r>
            <a:r>
              <a:rPr lang="zh-CN" altLang="en-US"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条规定，个人独资企业解散，由投资人自行清算或者由债权人申请人民法院指定清算人进行清算。因此，个人独资企业的清算原则上以投资人为其清算人。但经债权人申请，人民法院得指定投资人以外的人为清算人。</a:t>
            </a:r>
            <a:endParaRPr lang="zh-CN" altLang="en-US"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endParaRPr>
          </a:p>
          <a:p>
            <a:pPr algn="l" defTabSz="914400" fontAlgn="auto">
              <a:lnSpc>
                <a:spcPct val="120000"/>
              </a:lnSpc>
              <a:buClr>
                <a:srgbClr val="000000"/>
              </a:buClr>
              <a:buSzPct val="45000"/>
              <a:buFont typeface="Wingdings" panose="05000000000000000000" pitchFamily="2" charset="2"/>
              <a:buChar char="q"/>
            </a:pPr>
            <a:endParaRPr lang="zh-CN" altLang="en-US"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endParaRPr>
          </a:p>
        </p:txBody>
      </p:sp>
      <p:sp>
        <p:nvSpPr>
          <p:cNvPr id="34820" name="灯片编号占位符 1"/>
          <p:cNvSpPr/>
          <p:nvPr>
            <p:ph type="sldNum" sz="quarter" idx="12"/>
          </p:nvPr>
        </p:nvSpPr>
        <p:spPr/>
        <p:txBody>
          <a:bodyPr wrap="square" lIns="91440" tIns="45720" rIns="91440" bIns="45720" anchor="t"/>
          <a:p>
            <a:fld id="{9A0DB2DC-4C9A-4742-B13C-FB6460FD3503}" type="slidenum">
              <a:rPr lang="zh-CN" altLang="en-US" dirty="0">
                <a:ea typeface="黑体" panose="02010609060101010101" pitchFamily="2" charset="-122"/>
                <a:sym typeface="Arial" panose="020B0604020202020204" pitchFamily="34" charset="0"/>
              </a:rPr>
            </a:fld>
            <a:endParaRPr lang="zh-CN" altLang="en-US" dirty="0">
              <a:ea typeface="黑体" panose="02010609060101010101" pitchFamily="2" charset="-122"/>
              <a:sym typeface="Arial" panose="020B0604020202020204" pitchFamily="34" charset="0"/>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103427">
                                            <p:txEl>
                                              <p:pRg st="7" end="7"/>
                                            </p:txEl>
                                          </p:spTgt>
                                        </p:tgtEl>
                                        <p:attrNameLst>
                                          <p:attrName>style.visibility</p:attrName>
                                        </p:attrNameLst>
                                      </p:cBhvr>
                                      <p:to>
                                        <p:strVal val="visible"/>
                                      </p:to>
                                    </p:set>
                                    <p:animEffect transition="in" filter="wedge">
                                      <p:cBhvr>
                                        <p:cTn id="7" dur="2000"/>
                                        <p:tgtEl>
                                          <p:spTgt spid="103427">
                                            <p:txEl>
                                              <p:pRg st="7" end="7"/>
                                            </p:txEl>
                                          </p:spTgt>
                                        </p:tgtEl>
                                      </p:cBhvr>
                                    </p:animEffect>
                                  </p:childTnLst>
                                </p:cTn>
                              </p:par>
                              <p:par>
                                <p:cTn id="8" presetID="20" presetClass="entr" presetSubtype="0" fill="hold" nodeType="withEffect">
                                  <p:stCondLst>
                                    <p:cond delay="0"/>
                                  </p:stCondLst>
                                  <p:childTnLst>
                                    <p:set>
                                      <p:cBhvr>
                                        <p:cTn id="9" dur="1" fill="hold">
                                          <p:stCondLst>
                                            <p:cond delay="0"/>
                                          </p:stCondLst>
                                        </p:cTn>
                                        <p:tgtEl>
                                          <p:spTgt spid="103427">
                                            <p:txEl>
                                              <p:pRg st="8" end="8"/>
                                            </p:txEl>
                                          </p:spTgt>
                                        </p:tgtEl>
                                        <p:attrNameLst>
                                          <p:attrName>style.visibility</p:attrName>
                                        </p:attrNameLst>
                                      </p:cBhvr>
                                      <p:to>
                                        <p:strVal val="visible"/>
                                      </p:to>
                                    </p:set>
                                    <p:animEffect transition="in" filter="wedge">
                                      <p:cBhvr>
                                        <p:cTn id="10" dur="2000"/>
                                        <p:tgtEl>
                                          <p:spTgt spid="10342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5841" name="标题 60417"/>
          <p:cNvSpPr>
            <a:spLocks noGrp="1"/>
          </p:cNvSpPr>
          <p:nvPr>
            <p:ph type="ctrTitle"/>
          </p:nvPr>
        </p:nvSpPr>
        <p:spPr>
          <a:xfrm>
            <a:off x="1919288" y="188913"/>
            <a:ext cx="7772400" cy="1368425"/>
          </a:xfrm>
        </p:spPr>
        <p:txBody>
          <a:bodyPr wrap="square" lIns="91440" tIns="45720" rIns="91440" bIns="45720" anchor="ctr"/>
          <a:p>
            <a:pPr defTabSz="914400">
              <a:buNone/>
            </a:pPr>
            <a:r>
              <a:rPr lang="zh-CN" altLang="en-US" kern="1200" baseline="0" dirty="0">
                <a:solidFill>
                  <a:schemeClr val="bg1"/>
                </a:solidFill>
                <a:latin typeface="黑体" panose="02010609060101010101" pitchFamily="2" charset="-122"/>
                <a:ea typeface="黑体" panose="02010609060101010101" pitchFamily="2" charset="-122"/>
                <a:cs typeface="+mj-cs"/>
                <a:sym typeface="Arial" panose="020B0604020202020204" pitchFamily="34" charset="0"/>
              </a:rPr>
              <a:t>二、清算：</a:t>
            </a:r>
            <a:endParaRPr lang="zh-CN" altLang="en-US" sz="4400" kern="1200" baseline="0">
              <a:solidFill>
                <a:schemeClr val="bg1"/>
              </a:solidFill>
              <a:latin typeface="Arial" panose="020B0604020202020204" pitchFamily="34" charset="0"/>
              <a:ea typeface="黑体" panose="02010609060101010101" pitchFamily="2" charset="-122"/>
              <a:cs typeface="+mj-cs"/>
              <a:sym typeface="Arial" panose="020B0604020202020204" pitchFamily="34" charset="0"/>
            </a:endParaRPr>
          </a:p>
        </p:txBody>
      </p:sp>
      <p:sp>
        <p:nvSpPr>
          <p:cNvPr id="35842" name="副标题 60418"/>
          <p:cNvSpPr>
            <a:spLocks noGrp="1"/>
          </p:cNvSpPr>
          <p:nvPr>
            <p:ph type="subTitle" idx="1"/>
          </p:nvPr>
        </p:nvSpPr>
        <p:spPr>
          <a:xfrm>
            <a:off x="1774825" y="1916113"/>
            <a:ext cx="8893175" cy="6480175"/>
          </a:xfrm>
        </p:spPr>
        <p:txBody>
          <a:bodyPr wrap="square" lIns="91440" tIns="45720" rIns="91440" bIns="45720" anchor="t"/>
          <a:p>
            <a:pPr defTabSz="914400">
              <a:buClr>
                <a:srgbClr val="000000"/>
              </a:buClr>
              <a:buSzPct val="45000"/>
              <a:buFont typeface="Wingdings" panose="05000000000000000000" pitchFamily="2" charset="2"/>
              <a:buChar char="q"/>
            </a:pPr>
            <a:r>
              <a:rPr lang="zh-CN" altLang="en-US" sz="3600" b="1" kern="1200" baseline="0" dirty="0">
                <a:solidFill>
                  <a:schemeClr val="bg1"/>
                </a:solidFill>
                <a:latin typeface="黑体" panose="02010609060101010101" pitchFamily="2" charset="-122"/>
                <a:ea typeface="黑体" panose="02010609060101010101" pitchFamily="2" charset="-122"/>
                <a:cs typeface="+mn-cs"/>
                <a:sym typeface="Arial" panose="020B0604020202020204" pitchFamily="34" charset="0"/>
              </a:rPr>
              <a:t>　</a:t>
            </a:r>
            <a:endParaRPr lang="zh-CN" altLang="en-US" sz="3600" b="1" kern="1200" baseline="0" dirty="0">
              <a:solidFill>
                <a:schemeClr val="bg1"/>
              </a:solidFill>
              <a:latin typeface="黑体" panose="02010609060101010101" pitchFamily="2" charset="-122"/>
              <a:ea typeface="黑体" panose="02010609060101010101" pitchFamily="2" charset="-122"/>
              <a:cs typeface="+mn-cs"/>
              <a:sym typeface="Arial" panose="020B0604020202020204" pitchFamily="34" charset="0"/>
            </a:endParaRPr>
          </a:p>
        </p:txBody>
      </p:sp>
      <p:sp>
        <p:nvSpPr>
          <p:cNvPr id="35843" name="矩形 60419"/>
          <p:cNvSpPr/>
          <p:nvPr/>
        </p:nvSpPr>
        <p:spPr>
          <a:xfrm>
            <a:off x="2424113" y="1989138"/>
            <a:ext cx="7772400" cy="4464050"/>
          </a:xfrm>
          <a:prstGeom prst="rect">
            <a:avLst/>
          </a:prstGeom>
          <a:noFill/>
          <a:ln w="9525">
            <a:noFill/>
          </a:ln>
        </p:spPr>
        <p:txBody>
          <a:bodyPr anchor="ctr"/>
          <a:p>
            <a:pPr lvl="0">
              <a:buClr>
                <a:srgbClr val="000000"/>
              </a:buClr>
            </a:pPr>
            <a:r>
              <a:rPr lang="zh-CN" altLang="en-US" sz="3200" b="1" dirty="0">
                <a:solidFill>
                  <a:schemeClr val="tx1"/>
                </a:solidFill>
                <a:latin typeface="黑体" panose="02010609060101010101" pitchFamily="2" charset="-122"/>
                <a:ea typeface="黑体" panose="02010609060101010101" pitchFamily="2" charset="-122"/>
              </a:rPr>
              <a:t>（二）债权的通知和申报</a:t>
            </a:r>
            <a:r>
              <a:rPr lang="zh-CN" altLang="zh-CN" sz="3200" b="1" dirty="0">
                <a:solidFill>
                  <a:schemeClr val="tx1"/>
                </a:solidFill>
                <a:latin typeface="黑体" panose="02010609060101010101" pitchFamily="2" charset="-122"/>
                <a:ea typeface="黑体" panose="02010609060101010101" pitchFamily="2" charset="-122"/>
              </a:rPr>
              <a:t>　　</a:t>
            </a:r>
            <a:br>
              <a:rPr lang="zh-CN" altLang="en-US" sz="3200" b="1" dirty="0">
                <a:solidFill>
                  <a:schemeClr val="tx1"/>
                </a:solidFill>
                <a:latin typeface="黑体" panose="02010609060101010101" pitchFamily="2" charset="-122"/>
                <a:ea typeface="黑体" panose="02010609060101010101" pitchFamily="2" charset="-122"/>
              </a:rPr>
            </a:br>
            <a:r>
              <a:rPr lang="zh-CN" altLang="zh-CN" sz="3200" b="1" dirty="0">
                <a:solidFill>
                  <a:schemeClr val="tx1"/>
                </a:solidFill>
                <a:latin typeface="黑体" panose="02010609060101010101" pitchFamily="2" charset="-122"/>
                <a:ea typeface="黑体" panose="02010609060101010101" pitchFamily="2" charset="-122"/>
              </a:rPr>
              <a:t>第二十七条</a:t>
            </a:r>
            <a:r>
              <a:rPr lang="zh-CN" altLang="en-US" sz="3200" b="1" dirty="0">
                <a:solidFill>
                  <a:schemeClr val="tx1"/>
                </a:solidFill>
                <a:latin typeface="黑体" panose="02010609060101010101" pitchFamily="2" charset="-122"/>
                <a:ea typeface="黑体" panose="02010609060101010101" pitchFamily="2" charset="-122"/>
              </a:rPr>
              <a:t>（第二款）</a:t>
            </a:r>
            <a:r>
              <a:rPr lang="zh-CN" altLang="zh-CN" sz="3200" b="1" dirty="0">
                <a:solidFill>
                  <a:schemeClr val="tx1"/>
                </a:solidFill>
                <a:latin typeface="黑体" panose="02010609060101010101" pitchFamily="2" charset="-122"/>
                <a:ea typeface="黑体" panose="02010609060101010101" pitchFamily="2" charset="-122"/>
              </a:rPr>
              <a:t>投资人自行清算的，应当在清算前十五日内书面通知债权人，无法通知的，应当予以公告。债权人应当在接到通知之日起三十日内，未接到通知的应当在公告之日起六十日内，向投资人申报其债权。</a:t>
            </a:r>
            <a:br>
              <a:rPr lang="zh-CN" altLang="zh-CN" sz="3200" b="1" dirty="0">
                <a:solidFill>
                  <a:schemeClr val="tx1"/>
                </a:solidFill>
                <a:latin typeface="黑体" panose="02010609060101010101" pitchFamily="2" charset="-122"/>
                <a:ea typeface="黑体" panose="02010609060101010101" pitchFamily="2" charset="-122"/>
              </a:rPr>
            </a:br>
            <a:endParaRPr lang="zh-CN" altLang="zh-CN" sz="3200" b="1" dirty="0">
              <a:solidFill>
                <a:schemeClr val="tx1"/>
              </a:solidFill>
              <a:latin typeface="黑体" panose="02010609060101010101" pitchFamily="2" charset="-122"/>
              <a:ea typeface="黑体" panose="02010609060101010101" pitchFamily="2" charset="-122"/>
            </a:endParaRPr>
          </a:p>
        </p:txBody>
      </p:sp>
      <p:sp>
        <p:nvSpPr>
          <p:cNvPr id="35844" name="矩形 60420"/>
          <p:cNvSpPr/>
          <p:nvPr/>
        </p:nvSpPr>
        <p:spPr>
          <a:xfrm>
            <a:off x="1919288" y="1412875"/>
            <a:ext cx="6048375" cy="144463"/>
          </a:xfrm>
          <a:prstGeom prst="rect">
            <a:avLst/>
          </a:prstGeom>
          <a:gradFill rotWithShape="1">
            <a:gsLst>
              <a:gs pos="0">
                <a:srgbClr val="576869"/>
              </a:gs>
              <a:gs pos="100000">
                <a:schemeClr val="accent1"/>
              </a:gs>
            </a:gsLst>
            <a:lin ang="0" scaled="1"/>
            <a:tileRect/>
          </a:gradFill>
          <a:ln w="9525" cap="flat" cmpd="sng">
            <a:solidFill>
              <a:schemeClr val="tx1"/>
            </a:solidFill>
            <a:prstDash val="solid"/>
            <a:miter/>
            <a:headEnd type="none" w="med" len="med"/>
            <a:tailEnd type="none" w="med" len="med"/>
          </a:ln>
          <a:effectLst>
            <a:outerShdw dist="107763" dir="18900000" algn="ctr" rotWithShape="0">
              <a:schemeClr val="bg2">
                <a:alpha val="50000"/>
              </a:schemeClr>
            </a:outerShdw>
          </a:effectLst>
        </p:spPr>
        <p:txBody>
          <a:bodyPr anchor="t"/>
          <a:p>
            <a:pPr lvl="0"/>
            <a:endParaRPr lang="zh-CN" altLang="en-US">
              <a:latin typeface="Arial" panose="020B0604020202020204" pitchFamily="34" charset="0"/>
              <a:ea typeface="宋体" panose="02010600030101010101" pitchFamily="2" charset="-122"/>
            </a:endParaRPr>
          </a:p>
        </p:txBody>
      </p:sp>
      <p:sp>
        <p:nvSpPr>
          <p:cNvPr id="35845" name="灯片编号占位符 1"/>
          <p:cNvSpPr/>
          <p:nvPr>
            <p:ph type="sldNum" sz="quarter" idx="12"/>
          </p:nvPr>
        </p:nvSpPr>
        <p:spPr/>
        <p:txBody>
          <a:bodyPr wrap="square" lIns="91440" tIns="45720" rIns="91440" bIns="45720" anchor="t"/>
          <a:p>
            <a:fld id="{9A0DB2DC-4C9A-4742-B13C-FB6460FD3503}" type="slidenum">
              <a:rPr lang="zh-CN" altLang="en-US" dirty="0">
                <a:ea typeface="黑体" panose="02010609060101010101" pitchFamily="2" charset="-122"/>
                <a:sym typeface="Arial" panose="020B0604020202020204" pitchFamily="34" charset="0"/>
              </a:rPr>
            </a:fld>
            <a:endParaRPr lang="zh-CN" altLang="en-US" dirty="0">
              <a:ea typeface="黑体" panose="02010609060101010101" pitchFamily="2" charset="-122"/>
              <a:sym typeface="Arial" panose="020B0604020202020204" pitchFamily="34" charset="0"/>
            </a:endParaRPr>
          </a:p>
        </p:txBody>
      </p:sp>
    </p:spTree>
    <p:custDataLst>
      <p:tags r:id="rId1"/>
    </p:custData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6865" name="标题 78849"/>
          <p:cNvSpPr>
            <a:spLocks noGrp="1"/>
          </p:cNvSpPr>
          <p:nvPr>
            <p:ph type="ctrTitle"/>
          </p:nvPr>
        </p:nvSpPr>
        <p:spPr>
          <a:xfrm>
            <a:off x="1919288" y="188913"/>
            <a:ext cx="7772400" cy="1368425"/>
          </a:xfrm>
        </p:spPr>
        <p:txBody>
          <a:bodyPr wrap="square" lIns="91440" tIns="45720" rIns="91440" bIns="45720" anchor="ctr"/>
          <a:p>
            <a:pPr defTabSz="914400">
              <a:buNone/>
            </a:pPr>
            <a:r>
              <a:rPr lang="zh-CN" altLang="en-US" kern="1200" baseline="0" dirty="0">
                <a:solidFill>
                  <a:schemeClr val="tx1"/>
                </a:solidFill>
                <a:latin typeface="黑体" panose="02010609060101010101" pitchFamily="2" charset="-122"/>
                <a:ea typeface="黑体" panose="02010609060101010101" pitchFamily="2" charset="-122"/>
                <a:cs typeface="+mj-cs"/>
                <a:sym typeface="Arial" panose="020B0604020202020204" pitchFamily="34" charset="0"/>
              </a:rPr>
              <a:t>二、清算：</a:t>
            </a:r>
            <a:endParaRPr lang="zh-CN" altLang="en-US" sz="4400" kern="1200" baseline="0" dirty="0">
              <a:solidFill>
                <a:schemeClr val="tx1"/>
              </a:solidFill>
              <a:latin typeface="黑体" panose="02010609060101010101" pitchFamily="2" charset="-122"/>
              <a:ea typeface="黑体" panose="02010609060101010101" pitchFamily="2" charset="-122"/>
              <a:cs typeface="+mj-cs"/>
              <a:sym typeface="Arial" panose="020B0604020202020204" pitchFamily="34" charset="0"/>
            </a:endParaRPr>
          </a:p>
        </p:txBody>
      </p:sp>
      <p:sp>
        <p:nvSpPr>
          <p:cNvPr id="36866" name="副标题 78850"/>
          <p:cNvSpPr>
            <a:spLocks noGrp="1"/>
          </p:cNvSpPr>
          <p:nvPr>
            <p:ph type="subTitle" idx="1"/>
          </p:nvPr>
        </p:nvSpPr>
        <p:spPr>
          <a:xfrm>
            <a:off x="1774825" y="1916113"/>
            <a:ext cx="8893175" cy="6480175"/>
          </a:xfrm>
        </p:spPr>
        <p:txBody>
          <a:bodyPr wrap="square" lIns="91440" tIns="45720" rIns="91440" bIns="45720" anchor="t"/>
          <a:p>
            <a:pPr defTabSz="914400">
              <a:buClr>
                <a:srgbClr val="000000"/>
              </a:buClr>
              <a:buSzPct val="45000"/>
              <a:buFont typeface="Wingdings" panose="05000000000000000000" pitchFamily="2" charset="2"/>
              <a:buChar char="q"/>
            </a:pPr>
            <a:r>
              <a:rPr lang="zh-CN" altLang="en-US" sz="36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　</a:t>
            </a:r>
            <a:endParaRPr lang="zh-CN" altLang="en-US" sz="36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endParaRPr>
          </a:p>
        </p:txBody>
      </p:sp>
      <p:sp>
        <p:nvSpPr>
          <p:cNvPr id="36867" name="矩形 78851"/>
          <p:cNvSpPr/>
          <p:nvPr/>
        </p:nvSpPr>
        <p:spPr>
          <a:xfrm>
            <a:off x="2208213" y="1628775"/>
            <a:ext cx="7772400" cy="4464050"/>
          </a:xfrm>
          <a:prstGeom prst="rect">
            <a:avLst/>
          </a:prstGeom>
          <a:noFill/>
          <a:ln w="9525">
            <a:noFill/>
          </a:ln>
        </p:spPr>
        <p:txBody>
          <a:bodyPr anchor="ctr"/>
          <a:p>
            <a:pPr lvl="0">
              <a:buClr>
                <a:srgbClr val="000000"/>
              </a:buClr>
            </a:pPr>
            <a:r>
              <a:rPr lang="zh-CN" altLang="en-US" sz="2800" b="1" dirty="0">
                <a:solidFill>
                  <a:schemeClr val="bg1"/>
                </a:solidFill>
                <a:latin typeface="黑体" panose="02010609060101010101" pitchFamily="2" charset="-122"/>
                <a:ea typeface="黑体" panose="02010609060101010101" pitchFamily="2" charset="-122"/>
              </a:rPr>
              <a:t>（三）清偿顺序</a:t>
            </a:r>
            <a:br>
              <a:rPr lang="zh-CN" altLang="en-US" sz="2800" b="1" dirty="0">
                <a:solidFill>
                  <a:schemeClr val="bg1"/>
                </a:solidFill>
                <a:latin typeface="黑体" panose="02010609060101010101" pitchFamily="2" charset="-122"/>
                <a:ea typeface="黑体" panose="02010609060101010101" pitchFamily="2" charset="-122"/>
              </a:rPr>
            </a:br>
            <a:br>
              <a:rPr lang="zh-CN" altLang="zh-CN" sz="2800" b="1" dirty="0">
                <a:solidFill>
                  <a:schemeClr val="tx1"/>
                </a:solidFill>
                <a:latin typeface="黑体" panose="02010609060101010101" pitchFamily="2" charset="-122"/>
                <a:ea typeface="黑体" panose="02010609060101010101" pitchFamily="2" charset="-122"/>
              </a:rPr>
            </a:br>
            <a:r>
              <a:rPr lang="zh-CN" altLang="zh-CN" sz="2800" b="1" dirty="0">
                <a:solidFill>
                  <a:schemeClr val="tx1"/>
                </a:solidFill>
                <a:latin typeface="黑体" panose="02010609060101010101" pitchFamily="2" charset="-122"/>
                <a:ea typeface="黑体" panose="02010609060101010101" pitchFamily="2" charset="-122"/>
              </a:rPr>
              <a:t>第二十九条　个人独资企业解散的，财产应当按照下列顺序清偿：</a:t>
            </a:r>
            <a:br>
              <a:rPr lang="zh-CN" altLang="zh-CN" sz="2800" b="1" dirty="0">
                <a:solidFill>
                  <a:schemeClr val="tx1"/>
                </a:solidFill>
                <a:latin typeface="黑体" panose="02010609060101010101" pitchFamily="2" charset="-122"/>
                <a:ea typeface="黑体" panose="02010609060101010101" pitchFamily="2" charset="-122"/>
              </a:rPr>
            </a:br>
            <a:r>
              <a:rPr lang="zh-CN" altLang="zh-CN" sz="2800" b="1" dirty="0">
                <a:solidFill>
                  <a:schemeClr val="tx1"/>
                </a:solidFill>
                <a:latin typeface="黑体" panose="02010609060101010101" pitchFamily="2" charset="-122"/>
                <a:ea typeface="黑体" panose="02010609060101010101" pitchFamily="2" charset="-122"/>
              </a:rPr>
              <a:t>　　（一）所欠职工工资和社会保险费用；</a:t>
            </a:r>
            <a:br>
              <a:rPr lang="zh-CN" altLang="zh-CN" sz="2800" b="1" dirty="0">
                <a:solidFill>
                  <a:schemeClr val="tx1"/>
                </a:solidFill>
                <a:latin typeface="黑体" panose="02010609060101010101" pitchFamily="2" charset="-122"/>
                <a:ea typeface="黑体" panose="02010609060101010101" pitchFamily="2" charset="-122"/>
              </a:rPr>
            </a:br>
            <a:r>
              <a:rPr lang="zh-CN" altLang="zh-CN" sz="2800" b="1" dirty="0">
                <a:solidFill>
                  <a:schemeClr val="tx1"/>
                </a:solidFill>
                <a:latin typeface="黑体" panose="02010609060101010101" pitchFamily="2" charset="-122"/>
                <a:ea typeface="黑体" panose="02010609060101010101" pitchFamily="2" charset="-122"/>
              </a:rPr>
              <a:t>　　（二）所欠税款；</a:t>
            </a:r>
            <a:br>
              <a:rPr lang="zh-CN" altLang="zh-CN" sz="2800" b="1" dirty="0">
                <a:solidFill>
                  <a:schemeClr val="tx1"/>
                </a:solidFill>
                <a:latin typeface="黑体" panose="02010609060101010101" pitchFamily="2" charset="-122"/>
                <a:ea typeface="黑体" panose="02010609060101010101" pitchFamily="2" charset="-122"/>
              </a:rPr>
            </a:br>
            <a:r>
              <a:rPr lang="zh-CN" altLang="zh-CN" sz="2800" b="1" dirty="0">
                <a:solidFill>
                  <a:schemeClr val="tx1"/>
                </a:solidFill>
                <a:latin typeface="黑体" panose="02010609060101010101" pitchFamily="2" charset="-122"/>
                <a:ea typeface="黑体" panose="02010609060101010101" pitchFamily="2" charset="-122"/>
              </a:rPr>
              <a:t>　　（三）其他债务。</a:t>
            </a:r>
            <a:br>
              <a:rPr lang="zh-CN" altLang="zh-CN" sz="2800" b="1" dirty="0">
                <a:solidFill>
                  <a:schemeClr val="tx1"/>
                </a:solidFill>
                <a:latin typeface="黑体" panose="02010609060101010101" pitchFamily="2" charset="-122"/>
                <a:ea typeface="黑体" panose="02010609060101010101" pitchFamily="2" charset="-122"/>
              </a:rPr>
            </a:br>
            <a:br>
              <a:rPr lang="zh-CN" altLang="en-US" sz="2800" b="1" dirty="0">
                <a:solidFill>
                  <a:schemeClr val="bg1"/>
                </a:solidFill>
                <a:latin typeface="黑体" panose="02010609060101010101" pitchFamily="2" charset="-122"/>
                <a:ea typeface="黑体" panose="02010609060101010101" pitchFamily="2" charset="-122"/>
              </a:rPr>
            </a:br>
            <a:endParaRPr lang="zh-CN" altLang="zh-CN" sz="2800" b="1" dirty="0">
              <a:solidFill>
                <a:schemeClr val="bg1"/>
              </a:solidFill>
              <a:latin typeface="黑体" panose="02010609060101010101" pitchFamily="2" charset="-122"/>
              <a:ea typeface="黑体" panose="02010609060101010101" pitchFamily="2" charset="-122"/>
            </a:endParaRPr>
          </a:p>
        </p:txBody>
      </p:sp>
      <p:sp>
        <p:nvSpPr>
          <p:cNvPr id="36868" name="矩形 78852"/>
          <p:cNvSpPr/>
          <p:nvPr/>
        </p:nvSpPr>
        <p:spPr>
          <a:xfrm>
            <a:off x="1919288" y="1196975"/>
            <a:ext cx="6048375" cy="144463"/>
          </a:xfrm>
          <a:prstGeom prst="rect">
            <a:avLst/>
          </a:prstGeom>
          <a:gradFill rotWithShape="1">
            <a:gsLst>
              <a:gs pos="0">
                <a:srgbClr val="576869"/>
              </a:gs>
              <a:gs pos="100000">
                <a:schemeClr val="accent1"/>
              </a:gs>
            </a:gsLst>
            <a:lin ang="0" scaled="1"/>
            <a:tileRect/>
          </a:gradFill>
          <a:ln w="9525" cap="flat" cmpd="sng">
            <a:solidFill>
              <a:schemeClr val="tx1"/>
            </a:solidFill>
            <a:prstDash val="solid"/>
            <a:miter/>
            <a:headEnd type="none" w="med" len="med"/>
            <a:tailEnd type="none" w="med" len="med"/>
          </a:ln>
          <a:effectLst>
            <a:outerShdw dist="107763" dir="18900000" algn="ctr" rotWithShape="0">
              <a:schemeClr val="bg2">
                <a:alpha val="50000"/>
              </a:schemeClr>
            </a:outerShdw>
          </a:effectLst>
        </p:spPr>
        <p:txBody>
          <a:bodyPr anchor="t"/>
          <a:p>
            <a:pPr lvl="0"/>
            <a:endParaRPr lang="zh-CN" altLang="en-US">
              <a:latin typeface="Arial" panose="020B0604020202020204" pitchFamily="34" charset="0"/>
              <a:ea typeface="宋体" panose="02010600030101010101" pitchFamily="2" charset="-122"/>
            </a:endParaRPr>
          </a:p>
        </p:txBody>
      </p:sp>
      <p:sp>
        <p:nvSpPr>
          <p:cNvPr id="36869" name="灯片编号占位符 1"/>
          <p:cNvSpPr/>
          <p:nvPr>
            <p:ph type="sldNum" sz="quarter" idx="12"/>
          </p:nvPr>
        </p:nvSpPr>
        <p:spPr/>
        <p:txBody>
          <a:bodyPr wrap="square" lIns="91440" tIns="45720" rIns="91440" bIns="45720" anchor="t"/>
          <a:p>
            <a:fld id="{9A0DB2DC-4C9A-4742-B13C-FB6460FD3503}" type="slidenum">
              <a:rPr lang="zh-CN" altLang="en-US" dirty="0">
                <a:ea typeface="黑体" panose="02010609060101010101" pitchFamily="2" charset="-122"/>
                <a:sym typeface="Arial" panose="020B0604020202020204" pitchFamily="34" charset="0"/>
              </a:rPr>
            </a:fld>
            <a:endParaRPr lang="zh-CN" altLang="en-US" dirty="0">
              <a:ea typeface="黑体" panose="02010609060101010101" pitchFamily="2" charset="-122"/>
              <a:sym typeface="Arial" panose="020B0604020202020204" pitchFamily="34" charset="0"/>
            </a:endParaRPr>
          </a:p>
        </p:txBody>
      </p:sp>
    </p:spTree>
    <p:custDataLst>
      <p:tags r:id="rId1"/>
    </p:custData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7889" name="标题 104449"/>
          <p:cNvSpPr>
            <a:spLocks noGrp="1"/>
          </p:cNvSpPr>
          <p:nvPr>
            <p:ph type="ctrTitle"/>
          </p:nvPr>
        </p:nvSpPr>
        <p:spPr>
          <a:xfrm>
            <a:off x="1919288" y="188913"/>
            <a:ext cx="7772400" cy="1368425"/>
          </a:xfrm>
        </p:spPr>
        <p:txBody>
          <a:bodyPr wrap="square" lIns="91440" tIns="45720" rIns="91440" bIns="45720" anchor="ctr"/>
          <a:p>
            <a:pPr defTabSz="914400">
              <a:buNone/>
            </a:pPr>
            <a:r>
              <a:rPr lang="zh-CN" altLang="en-US" kern="1200" baseline="0" dirty="0">
                <a:solidFill>
                  <a:schemeClr val="tx1"/>
                </a:solidFill>
                <a:latin typeface="黑体" panose="02010609060101010101" pitchFamily="2" charset="-122"/>
                <a:ea typeface="黑体" panose="02010609060101010101" pitchFamily="2" charset="-122"/>
                <a:cs typeface="+mj-cs"/>
                <a:sym typeface="Arial" panose="020B0604020202020204" pitchFamily="34" charset="0"/>
              </a:rPr>
              <a:t>二、清算：</a:t>
            </a:r>
            <a:endParaRPr lang="zh-CN" altLang="en-US" sz="4400" kern="1200" baseline="0" dirty="0">
              <a:solidFill>
                <a:schemeClr val="tx1"/>
              </a:solidFill>
              <a:latin typeface="黑体" panose="02010609060101010101" pitchFamily="2" charset="-122"/>
              <a:ea typeface="黑体" panose="02010609060101010101" pitchFamily="2" charset="-122"/>
              <a:cs typeface="+mj-cs"/>
              <a:sym typeface="Arial" panose="020B0604020202020204" pitchFamily="34" charset="0"/>
            </a:endParaRPr>
          </a:p>
        </p:txBody>
      </p:sp>
      <p:sp>
        <p:nvSpPr>
          <p:cNvPr id="37890" name="副标题 104450"/>
          <p:cNvSpPr>
            <a:spLocks noGrp="1"/>
          </p:cNvSpPr>
          <p:nvPr>
            <p:ph type="subTitle" idx="1"/>
          </p:nvPr>
        </p:nvSpPr>
        <p:spPr>
          <a:xfrm>
            <a:off x="1774825" y="1916113"/>
            <a:ext cx="8893175" cy="6480175"/>
          </a:xfrm>
        </p:spPr>
        <p:txBody>
          <a:bodyPr wrap="square" lIns="91440" tIns="45720" rIns="91440" bIns="45720" anchor="t"/>
          <a:p>
            <a:pPr defTabSz="914400">
              <a:buClr>
                <a:srgbClr val="000000"/>
              </a:buClr>
              <a:buSzPct val="45000"/>
              <a:buFont typeface="Wingdings" panose="05000000000000000000" pitchFamily="2" charset="2"/>
              <a:buChar char="q"/>
            </a:pPr>
            <a:r>
              <a:rPr lang="zh-CN" altLang="en-US" sz="3600" b="1" kern="1200" baseline="0" dirty="0">
                <a:solidFill>
                  <a:schemeClr val="bg1"/>
                </a:solidFill>
                <a:latin typeface="黑体" panose="02010609060101010101" pitchFamily="2" charset="-122"/>
                <a:ea typeface="黑体" panose="02010609060101010101" pitchFamily="2" charset="-122"/>
                <a:cs typeface="+mn-cs"/>
                <a:sym typeface="Arial" panose="020B0604020202020204" pitchFamily="34" charset="0"/>
              </a:rPr>
              <a:t>　</a:t>
            </a:r>
            <a:endParaRPr lang="zh-CN" altLang="en-US" sz="3600" b="1" kern="1200" baseline="0" dirty="0">
              <a:solidFill>
                <a:schemeClr val="bg1"/>
              </a:solidFill>
              <a:latin typeface="黑体" panose="02010609060101010101" pitchFamily="2" charset="-122"/>
              <a:ea typeface="黑体" panose="02010609060101010101" pitchFamily="2" charset="-122"/>
              <a:cs typeface="+mn-cs"/>
              <a:sym typeface="Arial" panose="020B0604020202020204" pitchFamily="34" charset="0"/>
            </a:endParaRPr>
          </a:p>
        </p:txBody>
      </p:sp>
      <p:sp>
        <p:nvSpPr>
          <p:cNvPr id="37891" name="矩形 104451"/>
          <p:cNvSpPr/>
          <p:nvPr/>
        </p:nvSpPr>
        <p:spPr>
          <a:xfrm>
            <a:off x="2495550" y="1844675"/>
            <a:ext cx="7772400" cy="4176713"/>
          </a:xfrm>
          <a:prstGeom prst="rect">
            <a:avLst/>
          </a:prstGeom>
          <a:noFill/>
          <a:ln w="9525">
            <a:noFill/>
          </a:ln>
        </p:spPr>
        <p:txBody>
          <a:bodyPr anchor="ctr"/>
          <a:p>
            <a:pPr lvl="0">
              <a:buClr>
                <a:srgbClr val="000000"/>
              </a:buClr>
            </a:pPr>
            <a:br>
              <a:rPr lang="en-US" altLang="zh-CN" sz="3200" b="1" dirty="0">
                <a:solidFill>
                  <a:schemeClr val="tx1"/>
                </a:solidFill>
                <a:latin typeface="黑体" panose="02010609060101010101" pitchFamily="2" charset="-122"/>
                <a:ea typeface="黑体" panose="02010609060101010101" pitchFamily="2" charset="-122"/>
              </a:rPr>
            </a:br>
            <a:r>
              <a:rPr lang="zh-CN" altLang="zh-CN" sz="3200" b="1" dirty="0">
                <a:solidFill>
                  <a:schemeClr val="tx1"/>
                </a:solidFill>
                <a:latin typeface="黑体" panose="02010609060101010101" pitchFamily="2" charset="-122"/>
                <a:ea typeface="黑体" panose="02010609060101010101" pitchFamily="2" charset="-122"/>
              </a:rPr>
              <a:t>第三十一条　个人独资企业财产不足以清偿债务的，投资人应当以其个人的其他财产予以清偿。</a:t>
            </a:r>
            <a:br>
              <a:rPr lang="en-US" altLang="zh-CN" sz="3200" b="1" dirty="0">
                <a:solidFill>
                  <a:schemeClr val="tx1"/>
                </a:solidFill>
                <a:latin typeface="黑体" panose="02010609060101010101" pitchFamily="2" charset="-122"/>
                <a:ea typeface="黑体" panose="02010609060101010101" pitchFamily="2" charset="-122"/>
              </a:rPr>
            </a:br>
            <a:br>
              <a:rPr lang="en-US" altLang="zh-CN" sz="3200" b="1" dirty="0">
                <a:solidFill>
                  <a:schemeClr val="tx1"/>
                </a:solidFill>
                <a:latin typeface="黑体" panose="02010609060101010101" pitchFamily="2" charset="-122"/>
                <a:ea typeface="黑体" panose="02010609060101010101" pitchFamily="2" charset="-122"/>
              </a:rPr>
            </a:br>
            <a:r>
              <a:rPr lang="zh-CN" altLang="zh-CN" sz="3200" b="1" dirty="0">
                <a:solidFill>
                  <a:schemeClr val="tx1"/>
                </a:solidFill>
                <a:latin typeface="黑体" panose="02010609060101010101" pitchFamily="2" charset="-122"/>
                <a:ea typeface="黑体" panose="02010609060101010101" pitchFamily="2" charset="-122"/>
              </a:rPr>
              <a:t>第二十八条　个人独资企业解散后，原投资人对个人独资企业存续期间的债务仍应承担偿还责任，但债权人在五年内未向债务人提出偿债请求的，该责任消灭。</a:t>
            </a:r>
            <a:br>
              <a:rPr lang="zh-CN" altLang="zh-CN" sz="3200" b="1" dirty="0">
                <a:solidFill>
                  <a:schemeClr val="tx1"/>
                </a:solidFill>
                <a:latin typeface="黑体" panose="02010609060101010101" pitchFamily="2" charset="-122"/>
                <a:ea typeface="黑体" panose="02010609060101010101" pitchFamily="2" charset="-122"/>
              </a:rPr>
            </a:br>
            <a:br>
              <a:rPr lang="zh-CN" altLang="zh-CN" sz="3200" b="1" dirty="0">
                <a:solidFill>
                  <a:schemeClr val="tx1"/>
                </a:solidFill>
                <a:latin typeface="黑体" panose="02010609060101010101" pitchFamily="2" charset="-122"/>
                <a:ea typeface="黑体" panose="02010609060101010101" pitchFamily="2" charset="-122"/>
              </a:rPr>
            </a:br>
            <a:endParaRPr lang="zh-CN" altLang="zh-CN" sz="3200" b="1" dirty="0">
              <a:solidFill>
                <a:schemeClr val="tx1"/>
              </a:solidFill>
              <a:latin typeface="黑体" panose="02010609060101010101" pitchFamily="2" charset="-122"/>
              <a:ea typeface="黑体" panose="02010609060101010101" pitchFamily="2" charset="-122"/>
            </a:endParaRPr>
          </a:p>
        </p:txBody>
      </p:sp>
      <p:sp>
        <p:nvSpPr>
          <p:cNvPr id="37892" name="矩形 104452"/>
          <p:cNvSpPr/>
          <p:nvPr/>
        </p:nvSpPr>
        <p:spPr>
          <a:xfrm>
            <a:off x="1919288" y="1196975"/>
            <a:ext cx="6048375" cy="144463"/>
          </a:xfrm>
          <a:prstGeom prst="rect">
            <a:avLst/>
          </a:prstGeom>
          <a:gradFill rotWithShape="1">
            <a:gsLst>
              <a:gs pos="0">
                <a:srgbClr val="576869"/>
              </a:gs>
              <a:gs pos="100000">
                <a:schemeClr val="accent1"/>
              </a:gs>
            </a:gsLst>
            <a:lin ang="0" scaled="1"/>
            <a:tileRect/>
          </a:gradFill>
          <a:ln w="9525" cap="flat" cmpd="sng">
            <a:solidFill>
              <a:schemeClr val="tx1"/>
            </a:solidFill>
            <a:prstDash val="solid"/>
            <a:miter/>
            <a:headEnd type="none" w="med" len="med"/>
            <a:tailEnd type="none" w="med" len="med"/>
          </a:ln>
          <a:effectLst>
            <a:outerShdw dist="107763" dir="18900000" algn="ctr" rotWithShape="0">
              <a:schemeClr val="bg2">
                <a:alpha val="50000"/>
              </a:schemeClr>
            </a:outerShdw>
          </a:effectLst>
        </p:spPr>
        <p:txBody>
          <a:bodyPr anchor="t"/>
          <a:p>
            <a:pPr lvl="0"/>
            <a:endParaRPr lang="zh-CN" altLang="en-US">
              <a:latin typeface="Arial" panose="020B0604020202020204" pitchFamily="34" charset="0"/>
              <a:ea typeface="宋体" panose="02010600030101010101" pitchFamily="2" charset="-122"/>
            </a:endParaRPr>
          </a:p>
        </p:txBody>
      </p:sp>
      <p:sp>
        <p:nvSpPr>
          <p:cNvPr id="37893" name="灯片编号占位符 1"/>
          <p:cNvSpPr/>
          <p:nvPr>
            <p:ph type="sldNum" sz="quarter" idx="12"/>
          </p:nvPr>
        </p:nvSpPr>
        <p:spPr/>
        <p:txBody>
          <a:bodyPr wrap="square" lIns="91440" tIns="45720" rIns="91440" bIns="45720" anchor="t"/>
          <a:p>
            <a:fld id="{9A0DB2DC-4C9A-4742-B13C-FB6460FD3503}" type="slidenum">
              <a:rPr lang="zh-CN" altLang="en-US" dirty="0">
                <a:ea typeface="黑体" panose="02010609060101010101" pitchFamily="2" charset="-122"/>
                <a:sym typeface="Arial" panose="020B0604020202020204" pitchFamily="34" charset="0"/>
              </a:rPr>
            </a:fld>
            <a:endParaRPr lang="zh-CN" altLang="en-US" dirty="0">
              <a:ea typeface="黑体" panose="02010609060101010101" pitchFamily="2" charset="-122"/>
              <a:sym typeface="Arial" panose="020B0604020202020204" pitchFamily="34" charset="0"/>
            </a:endParaRPr>
          </a:p>
        </p:txBody>
      </p:sp>
    </p:spTree>
    <p:custDataLst>
      <p:tags r:id="rId1"/>
    </p:custData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8913" name="标题 106497"/>
          <p:cNvSpPr>
            <a:spLocks noGrp="1"/>
          </p:cNvSpPr>
          <p:nvPr>
            <p:ph type="ctrTitle"/>
          </p:nvPr>
        </p:nvSpPr>
        <p:spPr>
          <a:xfrm>
            <a:off x="1919288" y="188913"/>
            <a:ext cx="7772400" cy="431800"/>
          </a:xfrm>
        </p:spPr>
        <p:txBody>
          <a:bodyPr wrap="square" lIns="91440" tIns="45720" rIns="91440" bIns="45720" anchor="ctr">
            <a:normAutofit fontScale="90000"/>
          </a:bodyPr>
          <a:p>
            <a:pPr defTabSz="914400">
              <a:buNone/>
            </a:pPr>
            <a:r>
              <a:rPr lang="zh-CN" altLang="en-US" sz="4400" kern="1200" baseline="0" dirty="0">
                <a:solidFill>
                  <a:schemeClr val="bg1"/>
                </a:solidFill>
                <a:latin typeface="黑体" panose="02010609060101010101" pitchFamily="2" charset="-122"/>
                <a:ea typeface="黑体" panose="02010609060101010101" pitchFamily="2" charset="-122"/>
                <a:cs typeface="+mj-cs"/>
                <a:sym typeface="Arial" panose="020B0604020202020204" pitchFamily="34" charset="0"/>
              </a:rPr>
              <a:t>案例：</a:t>
            </a:r>
            <a:endParaRPr lang="zh-CN" altLang="en-US" sz="4000" kern="1200" baseline="0" dirty="0">
              <a:solidFill>
                <a:schemeClr val="bg1"/>
              </a:solidFill>
              <a:latin typeface="Arial" panose="020B0604020202020204" pitchFamily="34" charset="0"/>
              <a:ea typeface="黑体" panose="02010609060101010101" pitchFamily="2" charset="-122"/>
              <a:cs typeface="+mj-cs"/>
              <a:sym typeface="Arial" panose="020B0604020202020204" pitchFamily="34" charset="0"/>
            </a:endParaRPr>
          </a:p>
        </p:txBody>
      </p:sp>
      <p:sp>
        <p:nvSpPr>
          <p:cNvPr id="106499" name="副标题 106498"/>
          <p:cNvSpPr>
            <a:spLocks noGrp="1"/>
          </p:cNvSpPr>
          <p:nvPr>
            <p:ph type="subTitle" idx="1"/>
          </p:nvPr>
        </p:nvSpPr>
        <p:spPr>
          <a:xfrm>
            <a:off x="682625" y="336550"/>
            <a:ext cx="10671175" cy="6764655"/>
          </a:xfrm>
        </p:spPr>
        <p:txBody>
          <a:bodyPr wrap="square" lIns="91440" tIns="45720" rIns="91440" bIns="45720" anchor="t">
            <a:normAutofit/>
          </a:bodyPr>
          <a:p>
            <a:pPr algn="l" defTabSz="914400" fontAlgn="auto">
              <a:lnSpc>
                <a:spcPct val="110000"/>
              </a:lnSpc>
              <a:buClr>
                <a:srgbClr val="000000"/>
              </a:buClr>
              <a:buSzPct val="45000"/>
              <a:buFont typeface="Wingdings" panose="05000000000000000000" pitchFamily="2" charset="2"/>
              <a:buChar char="q"/>
            </a:pPr>
            <a:r>
              <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张某于</a:t>
            </a:r>
            <a:r>
              <a:rPr lang="en-US" altLang="zh-CN"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20015</a:t>
            </a:r>
            <a:r>
              <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年</a:t>
            </a:r>
            <a:r>
              <a:rPr lang="en-US" altLang="zh-CN"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3</a:t>
            </a:r>
            <a:r>
              <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月成立一家个人独资企业。同年</a:t>
            </a:r>
            <a:r>
              <a:rPr lang="en-US" altLang="zh-CN"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5</a:t>
            </a:r>
            <a:r>
              <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月，该企业与甲公司签订一份买卖合同，根据合同，该企业应于同年</a:t>
            </a:r>
            <a:r>
              <a:rPr lang="en-US" altLang="zh-CN"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8</a:t>
            </a:r>
            <a:r>
              <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月支付给甲公司货款</a:t>
            </a:r>
            <a:r>
              <a:rPr lang="en-US" altLang="zh-CN"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15</a:t>
            </a:r>
            <a:r>
              <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万元，后该企业一直未支付该款项。</a:t>
            </a:r>
            <a:r>
              <a:rPr lang="en-US" altLang="zh-CN"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2016</a:t>
            </a:r>
            <a:r>
              <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年</a:t>
            </a:r>
            <a:r>
              <a:rPr lang="en-US" altLang="zh-CN"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1</a:t>
            </a:r>
            <a:r>
              <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月该企业解散。</a:t>
            </a:r>
            <a:r>
              <a:rPr lang="en-US" altLang="zh-CN"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2016</a:t>
            </a:r>
            <a:r>
              <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年</a:t>
            </a:r>
            <a:r>
              <a:rPr lang="en-US" altLang="zh-CN"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3</a:t>
            </a:r>
            <a:r>
              <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月，甲公司起诉张某，要求张某偿还上述</a:t>
            </a:r>
            <a:r>
              <a:rPr lang="en-US" altLang="zh-CN"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15</a:t>
            </a:r>
            <a:r>
              <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万元债务。下列有关该案的表述哪些是错误的？</a:t>
            </a:r>
            <a:endPar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endParaRPr>
          </a:p>
          <a:p>
            <a:pPr algn="l" defTabSz="914400" fontAlgn="auto">
              <a:lnSpc>
                <a:spcPct val="110000"/>
              </a:lnSpc>
              <a:buClr>
                <a:srgbClr val="000000"/>
              </a:buClr>
              <a:buSzPct val="45000"/>
              <a:buFont typeface="Wingdings" panose="05000000000000000000" pitchFamily="2" charset="2"/>
              <a:buChar char="q"/>
            </a:pPr>
            <a:r>
              <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　　</a:t>
            </a:r>
            <a:r>
              <a:rPr lang="en-US" altLang="zh-CN"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A.</a:t>
            </a:r>
            <a:r>
              <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因该企业已经解散，甲公司的债权已经消灭</a:t>
            </a:r>
            <a:endPar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endParaRPr>
          </a:p>
          <a:p>
            <a:pPr algn="l" defTabSz="914400" fontAlgn="auto">
              <a:lnSpc>
                <a:spcPct val="110000"/>
              </a:lnSpc>
              <a:buClr>
                <a:srgbClr val="000000"/>
              </a:buClr>
              <a:buSzPct val="45000"/>
              <a:buFont typeface="Wingdings" panose="05000000000000000000" pitchFamily="2" charset="2"/>
              <a:buChar char="q"/>
            </a:pPr>
            <a:r>
              <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　　</a:t>
            </a:r>
            <a:r>
              <a:rPr lang="en-US" altLang="zh-CN"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B.</a:t>
            </a:r>
            <a:r>
              <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甲公司可以要求张某以其个人财产承担</a:t>
            </a:r>
            <a:r>
              <a:rPr lang="en-US" altLang="zh-CN"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15</a:t>
            </a:r>
            <a:r>
              <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万元的债务</a:t>
            </a:r>
            <a:endPar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endParaRPr>
          </a:p>
          <a:p>
            <a:pPr algn="l" defTabSz="914400" fontAlgn="auto">
              <a:lnSpc>
                <a:spcPct val="110000"/>
              </a:lnSpc>
              <a:buClr>
                <a:srgbClr val="000000"/>
              </a:buClr>
              <a:buSzPct val="45000"/>
              <a:buFont typeface="Wingdings" panose="05000000000000000000" pitchFamily="2" charset="2"/>
              <a:buChar char="q"/>
            </a:pPr>
            <a:r>
              <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　　</a:t>
            </a:r>
            <a:r>
              <a:rPr lang="en-US" altLang="zh-CN"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C.</a:t>
            </a:r>
            <a:r>
              <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甲公司请求张某偿还债务已超过诉讼时效，其请求不能得到支持</a:t>
            </a:r>
            <a:endPar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endParaRPr>
          </a:p>
          <a:p>
            <a:pPr algn="l" defTabSz="914400" fontAlgn="auto">
              <a:lnSpc>
                <a:spcPct val="110000"/>
              </a:lnSpc>
              <a:buClr>
                <a:srgbClr val="000000"/>
              </a:buClr>
              <a:buSzPct val="45000"/>
              <a:buFont typeface="Wingdings" panose="05000000000000000000" pitchFamily="2" charset="2"/>
              <a:buChar char="q"/>
            </a:pPr>
            <a:r>
              <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　　</a:t>
            </a:r>
            <a:r>
              <a:rPr lang="en-US" altLang="zh-CN"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D.</a:t>
            </a:r>
            <a:r>
              <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甲公司请求张某偿还债务的期限应于</a:t>
            </a:r>
            <a:r>
              <a:rPr lang="en-US" altLang="zh-CN"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2017</a:t>
            </a:r>
            <a:r>
              <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年</a:t>
            </a:r>
            <a:r>
              <a:rPr lang="en-US" altLang="zh-CN"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1</a:t>
            </a:r>
            <a:r>
              <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rPr>
              <a:t>月届满</a:t>
            </a:r>
            <a:endPar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endParaRPr>
          </a:p>
          <a:p>
            <a:pPr algn="l" defTabSz="914400" fontAlgn="auto">
              <a:lnSpc>
                <a:spcPct val="110000"/>
              </a:lnSpc>
              <a:buClr>
                <a:srgbClr val="000000"/>
              </a:buClr>
              <a:buSzPct val="45000"/>
              <a:buFont typeface="Wingdings" panose="05000000000000000000" pitchFamily="2" charset="2"/>
              <a:buChar char="q"/>
            </a:pPr>
            <a:endParaRPr lang="zh-CN" altLang="en-US" sz="28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endParaRPr>
          </a:p>
          <a:p>
            <a:pPr algn="l" defTabSz="914400" fontAlgn="auto">
              <a:lnSpc>
                <a:spcPct val="110000"/>
              </a:lnSpc>
              <a:buClr>
                <a:srgbClr val="000000"/>
              </a:buClr>
              <a:buSzPct val="45000"/>
              <a:buFont typeface="Wingdings" panose="05000000000000000000" pitchFamily="2" charset="2"/>
              <a:buChar char="q"/>
            </a:pPr>
            <a:endParaRPr lang="zh-CN" altLang="en-US" sz="2000" b="1" kern="1200" baseline="0" dirty="0">
              <a:solidFill>
                <a:schemeClr val="tx1"/>
              </a:solidFill>
              <a:latin typeface="黑体" panose="02010609060101010101" pitchFamily="2" charset="-122"/>
              <a:ea typeface="黑体" panose="02010609060101010101" pitchFamily="2" charset="-122"/>
              <a:cs typeface="+mn-cs"/>
              <a:sym typeface="Arial" panose="020B0604020202020204" pitchFamily="34" charset="0"/>
            </a:endParaRPr>
          </a:p>
        </p:txBody>
      </p:sp>
      <p:sp>
        <p:nvSpPr>
          <p:cNvPr id="38916" name="灯片编号占位符 1"/>
          <p:cNvSpPr/>
          <p:nvPr>
            <p:ph type="sldNum" sz="quarter" idx="12"/>
          </p:nvPr>
        </p:nvSpPr>
        <p:spPr/>
        <p:txBody>
          <a:bodyPr wrap="square" lIns="91440" tIns="45720" rIns="91440" bIns="45720" anchor="t"/>
          <a:p>
            <a:fld id="{9A0DB2DC-4C9A-4742-B13C-FB6460FD3503}" type="slidenum">
              <a:rPr lang="zh-CN" altLang="en-US" dirty="0">
                <a:ea typeface="黑体" panose="02010609060101010101" pitchFamily="2" charset="-122"/>
                <a:sym typeface="Arial" panose="020B0604020202020204" pitchFamily="34" charset="0"/>
              </a:rPr>
            </a:fld>
            <a:endParaRPr lang="zh-CN" altLang="en-US" dirty="0">
              <a:ea typeface="黑体" panose="02010609060101010101" pitchFamily="2" charset="-122"/>
              <a:sym typeface="Arial" panose="020B0604020202020204" pitchFamily="34" charset="0"/>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6499">
                                            <p:txEl>
                                              <p:charRg st="270" end="279"/>
                                            </p:txEl>
                                          </p:spTgt>
                                        </p:tgtEl>
                                        <p:attrNameLst>
                                          <p:attrName>style.visibility</p:attrName>
                                        </p:attrNameLst>
                                      </p:cBhvr>
                                      <p:to>
                                        <p:strVal val="visible"/>
                                      </p:to>
                                    </p:set>
                                    <p:anim calcmode="lin" valueType="num">
                                      <p:cBhvr additive="base">
                                        <p:cTn id="7" dur="500" fill="hold"/>
                                        <p:tgtEl>
                                          <p:spTgt spid="106499">
                                            <p:txEl>
                                              <p:charRg st="270" end="279"/>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6499">
                                            <p:txEl>
                                              <p:charRg st="270" end="27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9937" name="标题 1"/>
          <p:cNvSpPr>
            <a:spLocks noGrp="1"/>
          </p:cNvSpPr>
          <p:nvPr>
            <p:ph type="title"/>
          </p:nvPr>
        </p:nvSpPr>
        <p:spPr/>
        <p:txBody>
          <a:bodyPr wrap="square" lIns="91440" tIns="45720" rIns="91440" bIns="45720" anchor="ctr"/>
          <a:p>
            <a:endParaRPr lang="zh-CN" altLang="en-US"/>
          </a:p>
        </p:txBody>
      </p:sp>
      <p:sp>
        <p:nvSpPr>
          <p:cNvPr id="39938" name="内容占位符 2"/>
          <p:cNvSpPr>
            <a:spLocks noGrp="1"/>
          </p:cNvSpPr>
          <p:nvPr>
            <p:ph idx="1"/>
          </p:nvPr>
        </p:nvSpPr>
        <p:spPr/>
        <p:txBody>
          <a:bodyPr wrap="square" lIns="91440" tIns="45720" rIns="91440" bIns="45720" anchor="t"/>
          <a:p>
            <a:pPr defTabSz="914400">
              <a:lnSpc>
                <a:spcPct val="80000"/>
              </a:lnSpc>
              <a:buClr>
                <a:srgbClr val="000000"/>
              </a:buClr>
              <a:buSzPct val="45000"/>
              <a:buFont typeface="Wingdings" panose="05000000000000000000" pitchFamily="2" charset="2"/>
              <a:buChar char="q"/>
            </a:pPr>
            <a:r>
              <a:rPr lang="zh-CN" altLang="en-US" b="1" dirty="0">
                <a:solidFill>
                  <a:schemeClr val="tx1"/>
                </a:solidFill>
                <a:latin typeface="黑体" panose="02010609060101010101" pitchFamily="2" charset="-122"/>
                <a:ea typeface="黑体" panose="02010609060101010101" pitchFamily="2" charset="-122"/>
                <a:sym typeface="Arial" panose="020B0604020202020204" pitchFamily="34" charset="0"/>
              </a:rPr>
              <a:t>答案：</a:t>
            </a:r>
            <a:r>
              <a:rPr lang="en-US" altLang="zh-CN" b="1">
                <a:solidFill>
                  <a:schemeClr val="tx1"/>
                </a:solidFill>
                <a:latin typeface="黑体" panose="02010609060101010101" pitchFamily="2" charset="-122"/>
                <a:ea typeface="黑体" panose="02010609060101010101" pitchFamily="2" charset="-122"/>
                <a:sym typeface="Arial" panose="020B0604020202020204" pitchFamily="34" charset="0"/>
              </a:rPr>
              <a:t>ACD</a:t>
            </a:r>
            <a:endParaRPr lang="en-US" altLang="zh-CN" b="1" baseline="0">
              <a:solidFill>
                <a:schemeClr val="tx1"/>
              </a:solidFill>
              <a:latin typeface="黑体" panose="02010609060101010101" pitchFamily="2" charset="-122"/>
              <a:ea typeface="黑体" panose="02010609060101010101" pitchFamily="2" charset="-122"/>
              <a:sym typeface="Arial" panose="020B0604020202020204" pitchFamily="34" charset="0"/>
            </a:endParaRPr>
          </a:p>
          <a:p>
            <a:pPr defTabSz="914400">
              <a:lnSpc>
                <a:spcPct val="80000"/>
              </a:lnSpc>
              <a:buClr>
                <a:srgbClr val="000000"/>
              </a:buClr>
              <a:buSzPct val="45000"/>
              <a:buFont typeface="Wingdings" panose="05000000000000000000" pitchFamily="2" charset="2"/>
              <a:buChar char="q"/>
            </a:pPr>
            <a:endParaRPr lang="en-US" altLang="zh-CN" b="1" baseline="0">
              <a:solidFill>
                <a:schemeClr val="tx1"/>
              </a:solidFill>
              <a:latin typeface="黑体" panose="02010609060101010101" pitchFamily="2" charset="-122"/>
              <a:ea typeface="黑体" panose="02010609060101010101" pitchFamily="2" charset="-122"/>
              <a:sym typeface="Arial" panose="020B0604020202020204" pitchFamily="34" charset="0"/>
            </a:endParaRPr>
          </a:p>
          <a:p>
            <a:pPr defTabSz="914400">
              <a:lnSpc>
                <a:spcPct val="80000"/>
              </a:lnSpc>
              <a:buClr>
                <a:srgbClr val="000000"/>
              </a:buClr>
              <a:buSzPct val="45000"/>
              <a:buFont typeface="Wingdings" panose="05000000000000000000" pitchFamily="2" charset="2"/>
              <a:buChar char="q"/>
            </a:pPr>
            <a:r>
              <a:rPr lang="zh-CN" altLang="en-US" b="1" dirty="0">
                <a:solidFill>
                  <a:schemeClr val="tx1"/>
                </a:solidFill>
                <a:latin typeface="黑体" panose="02010609060101010101" pitchFamily="2" charset="-122"/>
                <a:ea typeface="黑体" panose="02010609060101010101" pitchFamily="2" charset="-122"/>
                <a:sym typeface="Arial" panose="020B0604020202020204" pitchFamily="34" charset="0"/>
              </a:rPr>
              <a:t>　　＊＊</a:t>
            </a:r>
            <a:r>
              <a:rPr lang="en-US" altLang="zh-CN" b="1" dirty="0">
                <a:solidFill>
                  <a:schemeClr val="tx1"/>
                </a:solidFill>
                <a:latin typeface="黑体" panose="02010609060101010101" pitchFamily="2" charset="-122"/>
                <a:ea typeface="黑体" panose="02010609060101010101" pitchFamily="2" charset="-122"/>
                <a:sym typeface="Arial" panose="020B0604020202020204" pitchFamily="34" charset="0"/>
              </a:rPr>
              <a:t>《</a:t>
            </a:r>
            <a:r>
              <a:rPr lang="zh-CN" altLang="en-US" b="1" dirty="0">
                <a:solidFill>
                  <a:schemeClr val="tx1"/>
                </a:solidFill>
                <a:latin typeface="黑体" panose="02010609060101010101" pitchFamily="2" charset="-122"/>
                <a:ea typeface="黑体" panose="02010609060101010101" pitchFamily="2" charset="-122"/>
                <a:sym typeface="Arial" panose="020B0604020202020204" pitchFamily="34" charset="0"/>
              </a:rPr>
              <a:t>个人独资企业法</a:t>
            </a:r>
            <a:r>
              <a:rPr lang="en-US" altLang="zh-CN" b="1" dirty="0">
                <a:solidFill>
                  <a:schemeClr val="tx1"/>
                </a:solidFill>
                <a:latin typeface="黑体" panose="02010609060101010101" pitchFamily="2" charset="-122"/>
                <a:ea typeface="黑体" panose="02010609060101010101" pitchFamily="2" charset="-122"/>
                <a:sym typeface="Arial" panose="020B0604020202020204" pitchFamily="34" charset="0"/>
              </a:rPr>
              <a:t>》</a:t>
            </a:r>
            <a:r>
              <a:rPr lang="zh-CN" altLang="en-US" b="1" dirty="0">
                <a:solidFill>
                  <a:schemeClr val="tx1"/>
                </a:solidFill>
                <a:latin typeface="黑体" panose="02010609060101010101" pitchFamily="2" charset="-122"/>
                <a:ea typeface="黑体" panose="02010609060101010101" pitchFamily="2" charset="-122"/>
                <a:sym typeface="Arial" panose="020B0604020202020204" pitchFamily="34" charset="0"/>
              </a:rPr>
              <a:t>第</a:t>
            </a:r>
            <a:r>
              <a:rPr lang="en-US" altLang="zh-CN" b="1" dirty="0">
                <a:solidFill>
                  <a:schemeClr val="tx1"/>
                </a:solidFill>
                <a:latin typeface="黑体" panose="02010609060101010101" pitchFamily="2" charset="-122"/>
                <a:ea typeface="黑体" panose="02010609060101010101" pitchFamily="2" charset="-122"/>
                <a:sym typeface="Arial" panose="020B0604020202020204" pitchFamily="34" charset="0"/>
              </a:rPr>
              <a:t>2</a:t>
            </a:r>
            <a:r>
              <a:rPr lang="zh-CN" altLang="en-US" b="1" dirty="0">
                <a:solidFill>
                  <a:schemeClr val="tx1"/>
                </a:solidFill>
                <a:latin typeface="黑体" panose="02010609060101010101" pitchFamily="2" charset="-122"/>
                <a:ea typeface="黑体" panose="02010609060101010101" pitchFamily="2" charset="-122"/>
                <a:sym typeface="Arial" panose="020B0604020202020204" pitchFamily="34" charset="0"/>
              </a:rPr>
              <a:t>条：“本法所称个人独资企业，是指依照本法在中国境内设立，由一个自然人投资，财产为投资人个人所有，投资人以其个人财产对企业债务承担无限责任的经营实体。”</a:t>
            </a:r>
            <a:endParaRPr lang="zh-CN" altLang="en-US" b="1" baseline="0" dirty="0">
              <a:solidFill>
                <a:schemeClr val="tx1"/>
              </a:solidFill>
              <a:latin typeface="黑体" panose="02010609060101010101" pitchFamily="2" charset="-122"/>
              <a:ea typeface="黑体" panose="02010609060101010101" pitchFamily="2" charset="-122"/>
              <a:sym typeface="Arial" panose="020B0604020202020204" pitchFamily="34" charset="0"/>
            </a:endParaRPr>
          </a:p>
          <a:p>
            <a:pPr defTabSz="914400">
              <a:lnSpc>
                <a:spcPct val="80000"/>
              </a:lnSpc>
              <a:buClr>
                <a:srgbClr val="000000"/>
              </a:buClr>
              <a:buSzPct val="45000"/>
              <a:buFont typeface="Wingdings" panose="05000000000000000000" pitchFamily="2" charset="2"/>
              <a:buChar char="q"/>
            </a:pPr>
            <a:r>
              <a:rPr lang="zh-CN" altLang="en-US" b="1" dirty="0">
                <a:solidFill>
                  <a:schemeClr val="tx1"/>
                </a:solidFill>
                <a:latin typeface="黑体" panose="02010609060101010101" pitchFamily="2" charset="-122"/>
                <a:ea typeface="黑体" panose="02010609060101010101" pitchFamily="2" charset="-122"/>
                <a:sym typeface="Arial" panose="020B0604020202020204" pitchFamily="34" charset="0"/>
              </a:rPr>
              <a:t>第</a:t>
            </a:r>
            <a:r>
              <a:rPr lang="en-US" altLang="zh-CN" b="1" dirty="0">
                <a:solidFill>
                  <a:schemeClr val="tx1"/>
                </a:solidFill>
                <a:latin typeface="黑体" panose="02010609060101010101" pitchFamily="2" charset="-122"/>
                <a:ea typeface="黑体" panose="02010609060101010101" pitchFamily="2" charset="-122"/>
                <a:sym typeface="Arial" panose="020B0604020202020204" pitchFamily="34" charset="0"/>
              </a:rPr>
              <a:t>28</a:t>
            </a:r>
            <a:r>
              <a:rPr lang="zh-CN" altLang="en-US" b="1" dirty="0">
                <a:solidFill>
                  <a:schemeClr val="tx1"/>
                </a:solidFill>
                <a:latin typeface="黑体" panose="02010609060101010101" pitchFamily="2" charset="-122"/>
                <a:ea typeface="黑体" panose="02010609060101010101" pitchFamily="2" charset="-122"/>
                <a:sym typeface="Arial" panose="020B0604020202020204" pitchFamily="34" charset="0"/>
              </a:rPr>
              <a:t>条：“个人独资企业解散后，原投资人对个人独资企业存续期间的债务仍应承担偿还责任，但债权人在五年内未向债务人提出偿债请求的，该责任消灭。</a:t>
            </a:r>
            <a:endParaRPr lang="zh-CN" altLang="en-US" b="1" dirty="0">
              <a:solidFill>
                <a:schemeClr val="tx1"/>
              </a:solidFill>
              <a:latin typeface="黑体" panose="02010609060101010101" pitchFamily="2" charset="-122"/>
              <a:ea typeface="黑体" panose="02010609060101010101" pitchFamily="2" charset="-122"/>
              <a:sym typeface="Arial" panose="020B0604020202020204" pitchFamily="34" charset="0"/>
            </a:endParaRPr>
          </a:p>
        </p:txBody>
      </p:sp>
      <p:sp>
        <p:nvSpPr>
          <p:cNvPr id="39939" name="灯片编号占位符 3"/>
          <p:cNvSpPr>
            <a:spLocks noGrp="1"/>
          </p:cNvSpPr>
          <p:nvPr>
            <p:ph type="sldNum" sz="quarter" idx="12"/>
          </p:nvPr>
        </p:nvSpPr>
        <p:spPr/>
        <p:txBody>
          <a:bodyPr wrap="square" lIns="91440" tIns="45720" rIns="91440" bIns="45720" anchor="t"/>
          <a:p>
            <a:fld id="{9A0DB2DC-4C9A-4742-B13C-FB6460FD3503}" type="slidenum">
              <a:rPr lang="zh-CN" altLang="en-US" dirty="0">
                <a:ea typeface="黑体" panose="02010609060101010101" pitchFamily="2" charset="-122"/>
                <a:sym typeface="Arial" panose="020B0604020202020204" pitchFamily="34" charset="0"/>
              </a:rPr>
            </a:fld>
            <a:endParaRPr lang="zh-CN" altLang="en-US" dirty="0">
              <a:ea typeface="黑体" panose="02010609060101010101" pitchFamily="2" charset="-122"/>
              <a:sym typeface="Arial" panose="020B0604020202020204" pitchFamily="34" charset="0"/>
            </a:endParaRPr>
          </a:p>
        </p:txBody>
      </p:sp>
    </p:spTree>
    <p:custDataLst>
      <p:tags r:id="rId1"/>
    </p:custData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61" name="标题 79873"/>
          <p:cNvSpPr>
            <a:spLocks noGrp="1"/>
          </p:cNvSpPr>
          <p:nvPr>
            <p:ph type="ctrTitle"/>
          </p:nvPr>
        </p:nvSpPr>
        <p:spPr>
          <a:xfrm>
            <a:off x="1919288" y="188913"/>
            <a:ext cx="7772400" cy="1368425"/>
          </a:xfrm>
        </p:spPr>
        <p:txBody>
          <a:bodyPr wrap="square" lIns="91440" tIns="45720" rIns="91440" bIns="45720" anchor="ctr"/>
          <a:p>
            <a:pPr defTabSz="914400">
              <a:buNone/>
            </a:pPr>
            <a:r>
              <a:rPr lang="en-US" altLang="zh-CN" sz="4400" kern="1200" baseline="0" dirty="0">
                <a:solidFill>
                  <a:schemeClr val="tx1"/>
                </a:solidFill>
                <a:latin typeface="黑体" panose="02010609060101010101" pitchFamily="2" charset="-122"/>
                <a:ea typeface="黑体" panose="02010609060101010101" pitchFamily="2" charset="-122"/>
                <a:cs typeface="+mj-cs"/>
                <a:sym typeface="Arial" panose="020B0604020202020204" pitchFamily="34" charset="0"/>
              </a:rPr>
              <a:t>*</a:t>
            </a:r>
            <a:r>
              <a:rPr lang="zh-CN" altLang="en-US" sz="4400" kern="1200" baseline="0" dirty="0">
                <a:solidFill>
                  <a:schemeClr val="tx1"/>
                </a:solidFill>
                <a:latin typeface="黑体" panose="02010609060101010101" pitchFamily="2" charset="-122"/>
                <a:ea typeface="黑体" panose="02010609060101010101" pitchFamily="2" charset="-122"/>
                <a:cs typeface="+mj-cs"/>
                <a:sym typeface="Arial" panose="020B0604020202020204" pitchFamily="34" charset="0"/>
              </a:rPr>
              <a:t>合同法上的撤消权</a:t>
            </a:r>
            <a:r>
              <a:rPr lang="zh-CN" altLang="en-US" sz="4400" kern="1200" baseline="0" dirty="0">
                <a:solidFill>
                  <a:schemeClr val="bg1"/>
                </a:solidFill>
                <a:latin typeface="黑体" panose="02010609060101010101" pitchFamily="2" charset="-122"/>
                <a:ea typeface="黑体" panose="02010609060101010101" pitchFamily="2" charset="-122"/>
                <a:cs typeface="+mj-cs"/>
                <a:sym typeface="Arial" panose="020B0604020202020204" pitchFamily="34" charset="0"/>
              </a:rPr>
              <a:t>（题外）</a:t>
            </a:r>
            <a:endParaRPr lang="zh-CN" altLang="en-US" sz="4000" kern="1200" baseline="0">
              <a:solidFill>
                <a:schemeClr val="bg1"/>
              </a:solidFill>
              <a:latin typeface="Arial" panose="020B0604020202020204" pitchFamily="34" charset="0"/>
              <a:ea typeface="黑体" panose="02010609060101010101" pitchFamily="2" charset="-122"/>
              <a:cs typeface="+mj-cs"/>
              <a:sym typeface="Arial" panose="020B0604020202020204" pitchFamily="34" charset="0"/>
            </a:endParaRPr>
          </a:p>
        </p:txBody>
      </p:sp>
      <p:sp>
        <p:nvSpPr>
          <p:cNvPr id="40962" name="副标题 79874"/>
          <p:cNvSpPr>
            <a:spLocks noGrp="1"/>
          </p:cNvSpPr>
          <p:nvPr>
            <p:ph type="subTitle" idx="1"/>
          </p:nvPr>
        </p:nvSpPr>
        <p:spPr>
          <a:xfrm>
            <a:off x="1774825" y="1916113"/>
            <a:ext cx="8893175" cy="6480175"/>
          </a:xfrm>
        </p:spPr>
        <p:txBody>
          <a:bodyPr wrap="square" lIns="91440" tIns="45720" rIns="91440" bIns="45720" anchor="t"/>
          <a:p>
            <a:pPr defTabSz="914400">
              <a:buClr>
                <a:srgbClr val="000000"/>
              </a:buClr>
              <a:buSzPct val="45000"/>
              <a:buFont typeface="Wingdings" panose="05000000000000000000" pitchFamily="2" charset="2"/>
              <a:buChar char="q"/>
            </a:pPr>
            <a:r>
              <a:rPr lang="zh-CN" altLang="en-US" sz="3600" b="1" kern="1200" baseline="0" dirty="0">
                <a:solidFill>
                  <a:schemeClr val="bg1"/>
                </a:solidFill>
                <a:latin typeface="黑体" panose="02010609060101010101" pitchFamily="2" charset="-122"/>
                <a:ea typeface="黑体" panose="02010609060101010101" pitchFamily="2" charset="-122"/>
                <a:cs typeface="+mn-cs"/>
                <a:sym typeface="Arial" panose="020B0604020202020204" pitchFamily="34" charset="0"/>
              </a:rPr>
              <a:t>　</a:t>
            </a:r>
            <a:endParaRPr lang="zh-CN" altLang="en-US" sz="3600" b="1" kern="1200" baseline="0" dirty="0">
              <a:solidFill>
                <a:schemeClr val="bg1"/>
              </a:solidFill>
              <a:latin typeface="黑体" panose="02010609060101010101" pitchFamily="2" charset="-122"/>
              <a:ea typeface="黑体" panose="02010609060101010101" pitchFamily="2" charset="-122"/>
              <a:cs typeface="+mn-cs"/>
              <a:sym typeface="Arial" panose="020B0604020202020204" pitchFamily="34" charset="0"/>
            </a:endParaRPr>
          </a:p>
        </p:txBody>
      </p:sp>
      <p:sp>
        <p:nvSpPr>
          <p:cNvPr id="40963" name="矩形 79875"/>
          <p:cNvSpPr/>
          <p:nvPr/>
        </p:nvSpPr>
        <p:spPr>
          <a:xfrm>
            <a:off x="2424113" y="1989138"/>
            <a:ext cx="7772400" cy="4464050"/>
          </a:xfrm>
          <a:prstGeom prst="rect">
            <a:avLst/>
          </a:prstGeom>
          <a:noFill/>
          <a:ln w="9525">
            <a:noFill/>
          </a:ln>
        </p:spPr>
        <p:txBody>
          <a:bodyPr anchor="ctr"/>
          <a:p>
            <a:pPr lvl="0">
              <a:buClr>
                <a:srgbClr val="000000"/>
              </a:buClr>
            </a:pPr>
            <a:r>
              <a:rPr lang="zh-CN" altLang="zh-CN" sz="2400" b="1" dirty="0">
                <a:solidFill>
                  <a:schemeClr val="tx1"/>
                </a:solidFill>
                <a:latin typeface="黑体" panose="02010609060101010101" pitchFamily="2" charset="-122"/>
                <a:ea typeface="黑体" panose="02010609060101010101" pitchFamily="2" charset="-122"/>
              </a:rPr>
              <a:t>　第七十四条　因债务人放弃其到期债权或者无偿转让财产，对债权人造成损害的，债权人可以请求人民法院撤销债务人的行为。债务人以明显不合理的低价转让财产，对债权人造成损害，并且受让人知道该情形的，债权人也可以请求人民法院撤销债务人的行为。</a:t>
            </a:r>
            <a:br>
              <a:rPr lang="zh-CN" altLang="zh-CN" sz="2400" b="1" dirty="0">
                <a:solidFill>
                  <a:schemeClr val="tx1"/>
                </a:solidFill>
                <a:latin typeface="黑体" panose="02010609060101010101" pitchFamily="2" charset="-122"/>
                <a:ea typeface="黑体" panose="02010609060101010101" pitchFamily="2" charset="-122"/>
              </a:rPr>
            </a:br>
            <a:r>
              <a:rPr lang="zh-CN" altLang="zh-CN" sz="2400" b="1" dirty="0">
                <a:solidFill>
                  <a:schemeClr val="tx1"/>
                </a:solidFill>
                <a:latin typeface="黑体" panose="02010609060101010101" pitchFamily="2" charset="-122"/>
                <a:ea typeface="黑体" panose="02010609060101010101" pitchFamily="2" charset="-122"/>
              </a:rPr>
              <a:t>　　撤销权的行使范围以债权人的债权为限。债权人行使撤销权的必要费用，由债务人负担。</a:t>
            </a:r>
            <a:br>
              <a:rPr lang="zh-CN" altLang="zh-CN" sz="2400" b="1" dirty="0">
                <a:solidFill>
                  <a:schemeClr val="tx1"/>
                </a:solidFill>
                <a:latin typeface="黑体" panose="02010609060101010101" pitchFamily="2" charset="-122"/>
                <a:ea typeface="黑体" panose="02010609060101010101" pitchFamily="2" charset="-122"/>
              </a:rPr>
            </a:br>
            <a:br>
              <a:rPr lang="zh-CN" altLang="zh-CN" sz="2400" b="1" dirty="0">
                <a:solidFill>
                  <a:schemeClr val="tx1"/>
                </a:solidFill>
                <a:latin typeface="黑体" panose="02010609060101010101" pitchFamily="2" charset="-122"/>
                <a:ea typeface="黑体" panose="02010609060101010101" pitchFamily="2" charset="-122"/>
              </a:rPr>
            </a:br>
            <a:r>
              <a:rPr lang="zh-CN" altLang="zh-CN" sz="2400" b="1" dirty="0">
                <a:solidFill>
                  <a:schemeClr val="tx1"/>
                </a:solidFill>
                <a:latin typeface="黑体" panose="02010609060101010101" pitchFamily="2" charset="-122"/>
                <a:ea typeface="黑体" panose="02010609060101010101" pitchFamily="2" charset="-122"/>
              </a:rPr>
              <a:t>　　第七十五条　撤销权自债权人知道或者应当知道撤销事由之日起一年内行使。自债务人的行为发生之日起五年内没有行使撤销权的，该撤销权消灭。</a:t>
            </a:r>
            <a:br>
              <a:rPr lang="zh-CN" altLang="zh-CN" sz="2400" b="1" dirty="0">
                <a:solidFill>
                  <a:schemeClr val="bg1"/>
                </a:solidFill>
                <a:latin typeface="黑体" panose="02010609060101010101" pitchFamily="2" charset="-122"/>
                <a:ea typeface="黑体" panose="02010609060101010101" pitchFamily="2" charset="-122"/>
              </a:rPr>
            </a:br>
            <a:endParaRPr lang="zh-CN" altLang="zh-CN" sz="2400" b="1" dirty="0">
              <a:solidFill>
                <a:schemeClr val="bg1"/>
              </a:solidFill>
              <a:latin typeface="黑体" panose="02010609060101010101" pitchFamily="2" charset="-122"/>
              <a:ea typeface="黑体" panose="02010609060101010101" pitchFamily="2" charset="-122"/>
            </a:endParaRPr>
          </a:p>
        </p:txBody>
      </p:sp>
      <p:sp>
        <p:nvSpPr>
          <p:cNvPr id="40964" name="矩形 79876"/>
          <p:cNvSpPr/>
          <p:nvPr/>
        </p:nvSpPr>
        <p:spPr>
          <a:xfrm>
            <a:off x="1919288" y="1412875"/>
            <a:ext cx="6048375" cy="144463"/>
          </a:xfrm>
          <a:prstGeom prst="rect">
            <a:avLst/>
          </a:prstGeom>
          <a:gradFill rotWithShape="1">
            <a:gsLst>
              <a:gs pos="0">
                <a:srgbClr val="576869"/>
              </a:gs>
              <a:gs pos="100000">
                <a:schemeClr val="accent1"/>
              </a:gs>
            </a:gsLst>
            <a:lin ang="0" scaled="1"/>
            <a:tileRect/>
          </a:gradFill>
          <a:ln w="9525" cap="flat" cmpd="sng">
            <a:solidFill>
              <a:schemeClr val="tx1"/>
            </a:solidFill>
            <a:prstDash val="solid"/>
            <a:miter/>
            <a:headEnd type="none" w="med" len="med"/>
            <a:tailEnd type="none" w="med" len="med"/>
          </a:ln>
          <a:effectLst>
            <a:outerShdw dist="107763" dir="18900000" algn="ctr" rotWithShape="0">
              <a:schemeClr val="bg2">
                <a:alpha val="50000"/>
              </a:schemeClr>
            </a:outerShdw>
          </a:effectLst>
        </p:spPr>
        <p:txBody>
          <a:bodyPr anchor="t"/>
          <a:p>
            <a:pPr lvl="0"/>
            <a:endParaRPr lang="zh-CN" altLang="en-US">
              <a:latin typeface="Arial" panose="020B0604020202020204" pitchFamily="34" charset="0"/>
              <a:ea typeface="宋体" panose="02010600030101010101" pitchFamily="2" charset="-122"/>
            </a:endParaRPr>
          </a:p>
        </p:txBody>
      </p:sp>
      <p:sp>
        <p:nvSpPr>
          <p:cNvPr id="40965" name="灯片编号占位符 1"/>
          <p:cNvSpPr/>
          <p:nvPr>
            <p:ph type="sldNum" sz="quarter" idx="12"/>
          </p:nvPr>
        </p:nvSpPr>
        <p:spPr/>
        <p:txBody>
          <a:bodyPr wrap="square" lIns="91440" tIns="45720" rIns="91440" bIns="45720" anchor="t"/>
          <a:p>
            <a:fld id="{9A0DB2DC-4C9A-4742-B13C-FB6460FD3503}" type="slidenum">
              <a:rPr lang="zh-CN" altLang="en-US" dirty="0">
                <a:ea typeface="黑体" panose="02010609060101010101" pitchFamily="2" charset="-122"/>
                <a:sym typeface="Arial" panose="020B0604020202020204" pitchFamily="34" charset="0"/>
              </a:rPr>
            </a:fld>
            <a:endParaRPr lang="zh-CN" altLang="en-US" dirty="0">
              <a:ea typeface="黑体" panose="02010609060101010101" pitchFamily="2" charset="-122"/>
              <a:sym typeface="Arial" panose="020B0604020202020204" pitchFamily="34" charset="0"/>
            </a:endParaRPr>
          </a:p>
        </p:txBody>
      </p:sp>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5" name="标题 21505"/>
          <p:cNvSpPr>
            <a:spLocks noGrp="1"/>
          </p:cNvSpPr>
          <p:nvPr>
            <p:ph type="ctrTitle"/>
          </p:nvPr>
        </p:nvSpPr>
        <p:spPr>
          <a:xfrm>
            <a:off x="1919288" y="188913"/>
            <a:ext cx="7772400" cy="936625"/>
          </a:xfrm>
        </p:spPr>
        <p:txBody>
          <a:bodyPr wrap="square" lIns="91440" tIns="45720" rIns="91440" bIns="45720" anchor="ctr"/>
          <a:p>
            <a:pPr defTabSz="914400">
              <a:buNone/>
            </a:pPr>
            <a:r>
              <a:rPr lang="zh-CN" altLang="en-US" sz="3600" kern="1200" baseline="0">
                <a:latin typeface="+mn-lt"/>
                <a:ea typeface="+mn-ea"/>
                <a:cs typeface="+mn-cs"/>
                <a:sym typeface="Arial" panose="020B0604020202020204" pitchFamily="34" charset="0"/>
              </a:rPr>
              <a:t>定义：</a:t>
            </a:r>
            <a:endParaRPr lang="zh-CN" altLang="en-US" sz="3600" kern="1200" baseline="0">
              <a:latin typeface="+mn-lt"/>
              <a:ea typeface="+mn-ea"/>
              <a:cs typeface="+mn-cs"/>
              <a:sym typeface="Arial" panose="020B0604020202020204" pitchFamily="34" charset="0"/>
            </a:endParaRPr>
          </a:p>
        </p:txBody>
      </p:sp>
      <p:sp>
        <p:nvSpPr>
          <p:cNvPr id="6146" name="副标题 21506"/>
          <p:cNvSpPr>
            <a:spLocks noGrp="1"/>
          </p:cNvSpPr>
          <p:nvPr>
            <p:ph type="subTitle" idx="1"/>
          </p:nvPr>
        </p:nvSpPr>
        <p:spPr>
          <a:xfrm>
            <a:off x="2459038" y="1904048"/>
            <a:ext cx="8029575" cy="3673475"/>
          </a:xfrm>
        </p:spPr>
        <p:txBody>
          <a:bodyPr wrap="square" lIns="91440" tIns="45720" rIns="91440" bIns="45720" anchor="t"/>
          <a:p>
            <a:pPr defTabSz="914400">
              <a:buClr>
                <a:srgbClr val="000000"/>
              </a:buClr>
              <a:buSzPct val="45000"/>
              <a:buFont typeface="Wingdings" panose="05000000000000000000" pitchFamily="2" charset="2"/>
            </a:pPr>
            <a:r>
              <a:rPr lang="zh-CN" altLang="en-US" sz="3600" kern="1200" baseline="0">
                <a:cs typeface="+mn-cs"/>
                <a:sym typeface="Arial" panose="020B0604020202020204" pitchFamily="34" charset="0"/>
              </a:rPr>
              <a:t> 1999年“个人独资企业法”</a:t>
            </a:r>
            <a:endParaRPr lang="zh-CN" altLang="en-US" sz="3600" kern="1200" baseline="0">
              <a:cs typeface="+mn-cs"/>
              <a:sym typeface="Arial" panose="020B0604020202020204" pitchFamily="34" charset="0"/>
            </a:endParaRPr>
          </a:p>
          <a:p>
            <a:pPr defTabSz="914400">
              <a:buClr>
                <a:srgbClr val="000000"/>
              </a:buClr>
              <a:buSzPct val="45000"/>
              <a:buFont typeface="Wingdings" panose="05000000000000000000" pitchFamily="2" charset="2"/>
            </a:pPr>
            <a:r>
              <a:rPr lang="zh-CN" altLang="en-US" sz="3600" kern="1200" baseline="0">
                <a:cs typeface="+mn-cs"/>
                <a:sym typeface="Arial" panose="020B0604020202020204" pitchFamily="34" charset="0"/>
              </a:rPr>
              <a:t>第二条　本法所称个人独资企业，是指依照本法在中国境内设立，由一个自然人投资，财产为投资人个人所有，投资人以其个人财产对企业债务承担无限责任的经营实体。</a:t>
            </a:r>
            <a:endParaRPr lang="zh-CN" altLang="en-US" sz="3600" kern="1200" baseline="0">
              <a:cs typeface="+mn-cs"/>
              <a:sym typeface="Arial" panose="020B0604020202020204" pitchFamily="34" charset="0"/>
            </a:endParaRPr>
          </a:p>
        </p:txBody>
      </p:sp>
      <p:sp>
        <p:nvSpPr>
          <p:cNvPr id="6147" name="矩形 21507"/>
          <p:cNvSpPr/>
          <p:nvPr/>
        </p:nvSpPr>
        <p:spPr>
          <a:xfrm>
            <a:off x="1919288" y="1412875"/>
            <a:ext cx="6048375" cy="144463"/>
          </a:xfrm>
          <a:prstGeom prst="rect">
            <a:avLst/>
          </a:prstGeom>
          <a:gradFill rotWithShape="1">
            <a:gsLst>
              <a:gs pos="0">
                <a:srgbClr val="576869"/>
              </a:gs>
              <a:gs pos="100000">
                <a:schemeClr val="accent1"/>
              </a:gs>
            </a:gsLst>
            <a:lin ang="0" scaled="1"/>
            <a:tileRect/>
          </a:gradFill>
          <a:ln w="9525" cap="flat" cmpd="sng">
            <a:solidFill>
              <a:schemeClr val="tx1"/>
            </a:solidFill>
            <a:prstDash val="solid"/>
            <a:miter/>
            <a:headEnd type="none" w="med" len="med"/>
            <a:tailEnd type="none" w="med" len="med"/>
          </a:ln>
          <a:effectLst>
            <a:outerShdw dist="107763" dir="13499999" algn="ctr" rotWithShape="0">
              <a:schemeClr val="bg2">
                <a:alpha val="50000"/>
              </a:schemeClr>
            </a:outerShdw>
          </a:effectLst>
        </p:spPr>
        <p:txBody>
          <a:bodyPr anchor="t"/>
          <a:p>
            <a:pPr lvl="0"/>
            <a:endParaRPr lang="zh-CN" altLang="en-US">
              <a:latin typeface="Arial" panose="020B0604020202020204" pitchFamily="34" charset="0"/>
              <a:ea typeface="宋体" panose="02010600030101010101" pitchFamily="2" charset="-122"/>
            </a:endParaRPr>
          </a:p>
        </p:txBody>
      </p:sp>
      <p:sp>
        <p:nvSpPr>
          <p:cNvPr id="6148" name="灯片编号占位符 1"/>
          <p:cNvSpPr/>
          <p:nvPr>
            <p:ph type="sldNum" sz="quarter" idx="12"/>
          </p:nvPr>
        </p:nvSpPr>
        <p:spPr/>
        <p:txBody>
          <a:bodyPr wrap="square" lIns="91440" tIns="45720" rIns="91440" bIns="45720" anchor="t"/>
          <a:p>
            <a:fld id="{9A0DB2DC-4C9A-4742-B13C-FB6460FD3503}" type="slidenum">
              <a:rPr lang="zh-CN" altLang="en-US" dirty="0">
                <a:ea typeface="黑体" panose="02010609060101010101" pitchFamily="2" charset="-122"/>
                <a:sym typeface="Arial" panose="020B0604020202020204" pitchFamily="34" charset="0"/>
              </a:rPr>
            </a:fld>
            <a:endParaRPr lang="zh-CN" altLang="en-US" dirty="0">
              <a:ea typeface="黑体" panose="02010609060101010101" pitchFamily="2" charset="-122"/>
              <a:sym typeface="Arial" panose="020B0604020202020204" pitchFamily="34" charset="0"/>
            </a:endParaRPr>
          </a:p>
        </p:txBody>
      </p:sp>
    </p:spTree>
    <p:custDataLst>
      <p:tags r:id="rId1"/>
    </p:custDataLst>
  </p:cSld>
  <p:clrMapOvr>
    <a:overrideClrMapping bg1="lt1" tx1="dk1" bg2="lt2" tx2="dk2" accent1="accent1" accent2="accent2" accent3="accent3" accent4="accent4" accent5="accent5" accent6="accent6" hlink="hlink" folHlink="folHlink"/>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zh-CN" sz="4800" b="1" dirty="0">
                <a:latin typeface="黑体" panose="02010609060101010101" pitchFamily="2" charset="-122"/>
                <a:ea typeface="黑体" panose="02010609060101010101" pitchFamily="2" charset="-122"/>
                <a:cs typeface="+mn-cs"/>
              </a:rPr>
              <a:t>法律责任</a:t>
            </a:r>
            <a:endParaRPr lang="zh-CN" altLang="zh-CN" sz="4800" b="1" dirty="0">
              <a:latin typeface="黑体" panose="02010609060101010101" pitchFamily="2" charset="-122"/>
              <a:ea typeface="黑体" panose="02010609060101010101" pitchFamily="2" charset="-122"/>
              <a:cs typeface="+mn-cs"/>
            </a:endParaRPr>
          </a:p>
        </p:txBody>
      </p:sp>
      <p:sp>
        <p:nvSpPr>
          <p:cNvPr id="3" name="内容占位符 2"/>
          <p:cNvSpPr>
            <a:spLocks noGrp="1"/>
          </p:cNvSpPr>
          <p:nvPr>
            <p:ph idx="1"/>
          </p:nvPr>
        </p:nvSpPr>
        <p:spPr/>
        <p:txBody>
          <a:bodyPr/>
          <a:p>
            <a:r>
              <a:rPr lang="zh-CN" altLang="zh-CN" sz="3600" b="1" dirty="0">
                <a:latin typeface="黑体" panose="02010609060101010101" pitchFamily="2" charset="-122"/>
                <a:ea typeface="黑体" panose="02010609060101010101" pitchFamily="2" charset="-122"/>
              </a:rPr>
              <a:t>第三十六条　个人独资企业成立后无正当理由超过六个月未开业的，或者开业后自行停业连续六个月以上的，吊销营业执照。</a:t>
            </a:r>
            <a:br>
              <a:rPr lang="zh-CN" altLang="zh-CN" sz="3600" b="1" dirty="0">
                <a:latin typeface="黑体" panose="02010609060101010101" pitchFamily="2" charset="-122"/>
                <a:ea typeface="黑体" panose="02010609060101010101" pitchFamily="2" charset="-122"/>
              </a:rPr>
            </a:br>
            <a:br>
              <a:rPr lang="zh-CN" altLang="zh-CN" sz="3600" b="1" dirty="0">
                <a:latin typeface="黑体" panose="02010609060101010101" pitchFamily="2" charset="-122"/>
                <a:ea typeface="黑体" panose="02010609060101010101" pitchFamily="2" charset="-122"/>
              </a:rPr>
            </a:br>
            <a:r>
              <a:rPr lang="zh-CN" altLang="zh-CN" sz="3600" b="1" dirty="0">
                <a:latin typeface="黑体" panose="02010609060101010101" pitchFamily="2" charset="-122"/>
                <a:ea typeface="黑体" panose="02010609060101010101" pitchFamily="2" charset="-122"/>
              </a:rPr>
              <a:t>吊销营业执照的性质：行政处罚</a:t>
            </a:r>
            <a:endParaRPr lang="zh-CN" altLang="zh-CN" sz="3600" b="1" dirty="0">
              <a:latin typeface="黑体" panose="02010609060101010101" pitchFamily="2" charset="-122"/>
              <a:ea typeface="黑体" panose="02010609060101010101" pitchFamily="2" charset="-122"/>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normAutofit fontScale="80000"/>
          </a:bodyPr>
          <a:p>
            <a:pPr marL="0" algn="l">
              <a:lnSpc>
                <a:spcPct val="100000"/>
              </a:lnSpc>
              <a:buClr>
                <a:srgbClr val="000000"/>
              </a:buClr>
              <a:buNone/>
            </a:pPr>
            <a:r>
              <a:rPr lang="zh-CN" altLang="en-US" sz="3200" b="1" dirty="0">
                <a:solidFill>
                  <a:schemeClr val="tx1"/>
                </a:solidFill>
                <a:latin typeface="黑体" panose="02010609060101010101" pitchFamily="2" charset="-122"/>
                <a:ea typeface="黑体" panose="02010609060101010101" pitchFamily="2" charset="-122"/>
              </a:rPr>
              <a:t>与个体工商户的区别</a:t>
            </a:r>
            <a:endParaRPr lang="zh-CN" altLang="en-US" sz="3200" b="1" dirty="0">
              <a:solidFill>
                <a:schemeClr val="tx1"/>
              </a:solidFill>
              <a:latin typeface="黑体" panose="02010609060101010101" pitchFamily="2" charset="-122"/>
              <a:ea typeface="黑体" panose="02010609060101010101" pitchFamily="2" charset="-122"/>
            </a:endParaRPr>
          </a:p>
          <a:p>
            <a:pPr marL="0" algn="l">
              <a:lnSpc>
                <a:spcPct val="100000"/>
              </a:lnSpc>
              <a:buClr>
                <a:srgbClr val="000000"/>
              </a:buClr>
              <a:buNone/>
            </a:pPr>
            <a:r>
              <a:rPr lang="zh-CN" altLang="en-US" sz="3200" b="1" dirty="0">
                <a:solidFill>
                  <a:schemeClr val="tx1"/>
                </a:solidFill>
                <a:latin typeface="黑体" panose="02010609060101010101" pitchFamily="2" charset="-122"/>
                <a:ea typeface="黑体" panose="02010609060101010101" pitchFamily="2" charset="-122"/>
              </a:rPr>
              <a:t>　　第一、个人独资企业必须要有固定的生产经营场所和合法的企业名称，而个体工商户可以不起字号名称，也可以没有固定的生产经营场所而流动经营。</a:t>
            </a:r>
            <a:endParaRPr lang="zh-CN" altLang="en-US" sz="3200" b="1" dirty="0">
              <a:solidFill>
                <a:schemeClr val="tx1"/>
              </a:solidFill>
              <a:latin typeface="黑体" panose="02010609060101010101" pitchFamily="2" charset="-122"/>
              <a:ea typeface="黑体" panose="02010609060101010101" pitchFamily="2" charset="-122"/>
            </a:endParaRPr>
          </a:p>
          <a:p>
            <a:pPr marL="0" algn="l">
              <a:lnSpc>
                <a:spcPct val="100000"/>
              </a:lnSpc>
              <a:buClr>
                <a:srgbClr val="000000"/>
              </a:buClr>
              <a:buNone/>
            </a:pPr>
            <a:r>
              <a:rPr lang="zh-CN" altLang="en-US" sz="3200" b="1" dirty="0">
                <a:solidFill>
                  <a:schemeClr val="tx1"/>
                </a:solidFill>
                <a:latin typeface="黑体" panose="02010609060101010101" pitchFamily="2" charset="-122"/>
                <a:ea typeface="黑体" panose="02010609060101010101" pitchFamily="2" charset="-122"/>
              </a:rPr>
              <a:t>　　第二、个体工商户的投资者与经营者是同一人，都必须是投资设立个体工商户的自然人。而个人独资企业的投资者与经营者可以是不同的人，投资人可以委托或聘用他人管理个人独资企业事务。</a:t>
            </a:r>
            <a:endParaRPr lang="zh-CN" altLang="en-US" sz="3200" b="1" dirty="0">
              <a:solidFill>
                <a:schemeClr val="tx1"/>
              </a:solidFill>
              <a:latin typeface="黑体" panose="02010609060101010101" pitchFamily="2" charset="-122"/>
              <a:ea typeface="黑体" panose="02010609060101010101" pitchFamily="2" charset="-122"/>
            </a:endParaRPr>
          </a:p>
          <a:p>
            <a:pPr marL="0" algn="l">
              <a:lnSpc>
                <a:spcPct val="100000"/>
              </a:lnSpc>
              <a:buClr>
                <a:srgbClr val="000000"/>
              </a:buClr>
              <a:buNone/>
            </a:pPr>
            <a:r>
              <a:rPr lang="zh-CN" altLang="en-US" sz="3200" b="1" dirty="0">
                <a:solidFill>
                  <a:schemeClr val="tx1"/>
                </a:solidFill>
                <a:latin typeface="黑体" panose="02010609060101010101" pitchFamily="2" charset="-122"/>
                <a:ea typeface="黑体" panose="02010609060101010101" pitchFamily="2" charset="-122"/>
              </a:rPr>
              <a:t>　　</a:t>
            </a:r>
            <a:endParaRPr lang="zh-CN" altLang="en-US" sz="3200" b="1" dirty="0">
              <a:solidFill>
                <a:schemeClr val="tx1"/>
              </a:solidFill>
              <a:latin typeface="黑体" panose="02010609060101010101" pitchFamily="2" charset="-122"/>
              <a:ea typeface="黑体" panose="02010609060101010101" pitchFamily="2" charset="-122"/>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normAutofit fontScale="90000"/>
          </a:bodyPr>
          <a:p>
            <a:pPr marL="0" algn="l">
              <a:lnSpc>
                <a:spcPct val="100000"/>
              </a:lnSpc>
              <a:buClr>
                <a:srgbClr val="000000"/>
              </a:buClr>
              <a:buNone/>
            </a:pPr>
            <a:r>
              <a:rPr lang="zh-CN" altLang="en-US" b="1" dirty="0">
                <a:solidFill>
                  <a:schemeClr val="tx1"/>
                </a:solidFill>
                <a:latin typeface="黑体" panose="02010609060101010101" pitchFamily="2" charset="-122"/>
                <a:ea typeface="黑体" panose="02010609060101010101" pitchFamily="2" charset="-122"/>
                <a:sym typeface="+mn-ea"/>
              </a:rPr>
              <a:t>第三、个人独资企业可以设立分支机构，也可以委派他人作为个人独资企业分支机构负责人。这一规定，说明了个人独资企业不但可以在登记管理机关辖区内设立分支机构，也可以在异地设立分支机构，由设立该分支机构的个人独资企业承担责任。而个体工商户根据规定不能设立分支机构。个人独资企业的总体规模一般大于个体工商户。</a:t>
            </a:r>
            <a:endParaRPr lang="zh-CN" altLang="en-US" b="1" dirty="0">
              <a:solidFill>
                <a:schemeClr val="tx1"/>
              </a:solidFill>
              <a:latin typeface="黑体" panose="02010609060101010101" pitchFamily="2" charset="-122"/>
              <a:ea typeface="黑体" panose="02010609060101010101" pitchFamily="2" charset="-122"/>
              <a:sym typeface="+mn-ea"/>
            </a:endParaRPr>
          </a:p>
          <a:p>
            <a:pPr marL="0" algn="l">
              <a:lnSpc>
                <a:spcPct val="100000"/>
              </a:lnSpc>
              <a:buClr>
                <a:srgbClr val="000000"/>
              </a:buClr>
              <a:buNone/>
            </a:pPr>
            <a:r>
              <a:rPr lang="zh-CN" altLang="en-US" b="1" dirty="0">
                <a:solidFill>
                  <a:schemeClr val="tx1"/>
                </a:solidFill>
                <a:latin typeface="黑体" panose="02010609060101010101" pitchFamily="2" charset="-122"/>
                <a:ea typeface="黑体" panose="02010609060101010101" pitchFamily="2" charset="-122"/>
                <a:sym typeface="+mn-ea"/>
              </a:rPr>
              <a:t>　　第四、个人独资企业与个体工商户的法律地位不尽相同。在民事、行政、经济法律制度中个人独资企业是其他组织或其它经济组织的一种形式，能以企业自身的名义进行法律活动。而个体工商户一般只能以公民个人名义进行法律活动。</a:t>
            </a:r>
            <a:endParaRPr lang="zh-CN" altLang="en-US" b="1" dirty="0">
              <a:solidFill>
                <a:schemeClr val="tx1"/>
              </a:solidFill>
              <a:latin typeface="黑体" panose="02010609060101010101" pitchFamily="2" charset="-122"/>
              <a:ea typeface="黑体" panose="02010609060101010101" pitchFamily="2" charset="-122"/>
              <a:sym typeface="+mn-ea"/>
            </a:endParaRPr>
          </a:p>
          <a:p>
            <a:endParaRPr lang="zh-CN" altLang="en-US" b="1" dirty="0">
              <a:solidFill>
                <a:schemeClr val="tx1"/>
              </a:solidFill>
              <a:latin typeface="黑体" panose="02010609060101010101" pitchFamily="2" charset="-122"/>
              <a:ea typeface="黑体" panose="02010609060101010101" pitchFamily="2" charset="-122"/>
              <a:sym typeface="+mn-ea"/>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1377" name="矩形 37891"/>
          <p:cNvSpPr/>
          <p:nvPr/>
        </p:nvSpPr>
        <p:spPr>
          <a:xfrm>
            <a:off x="4114800" y="2209800"/>
            <a:ext cx="3200400" cy="1447800"/>
          </a:xfrm>
          <a:prstGeom prst="rect">
            <a:avLst/>
          </a:prstGeom>
        </p:spPr>
        <p:txBody>
          <a:bodyPr wrap="none" fromWordArt="1">
            <a:prstTxWarp prst="textPlain">
              <a:avLst>
                <a:gd name="adj" fmla="val 50000"/>
              </a:avLst>
            </a:prstTxWarp>
            <a:normAutofit/>
          </a:bodyPr>
          <a:p>
            <a:pPr algn="ctr"/>
            <a:r>
              <a:rPr lang="zh-CN" altLang="en-US" sz="5400" b="1">
                <a:ln w="12700" cap="flat" cmpd="sng">
                  <a:solidFill>
                    <a:srgbClr val="EAEAEA"/>
                  </a:solidFill>
                  <a:prstDash val="solid"/>
                  <a:round/>
                  <a:headEnd type="none" w="med" len="med"/>
                  <a:tailEnd type="none" w="med" len="med"/>
                </a:ln>
                <a:gradFill rotWithShape="0">
                  <a:gsLst>
                    <a:gs pos="0">
                      <a:srgbClr val="A603AB">
                        <a:alpha val="100000"/>
                      </a:srgbClr>
                    </a:gs>
                    <a:gs pos="12000">
                      <a:srgbClr val="E81766">
                        <a:alpha val="100000"/>
                      </a:srgbClr>
                    </a:gs>
                    <a:gs pos="27000">
                      <a:srgbClr val="EE3F17">
                        <a:alpha val="100000"/>
                      </a:srgbClr>
                    </a:gs>
                    <a:gs pos="48000">
                      <a:srgbClr val="FFFF00">
                        <a:alpha val="100000"/>
                      </a:srgbClr>
                    </a:gs>
                    <a:gs pos="64999">
                      <a:srgbClr val="1A8D48">
                        <a:alpha val="100000"/>
                      </a:srgbClr>
                    </a:gs>
                    <a:gs pos="78999">
                      <a:srgbClr val="0819FB">
                        <a:alpha val="100000"/>
                      </a:srgbClr>
                    </a:gs>
                    <a:gs pos="100000">
                      <a:srgbClr val="A603AB">
                        <a:alpha val="100000"/>
                      </a:srgbClr>
                    </a:gs>
                  </a:gsLst>
                  <a:lin ang="0" scaled="1"/>
                  <a:tileRect/>
                </a:gradFill>
                <a:effectLst>
                  <a:outerShdw dist="35921" dir="2699999" sy="50000" kx="2115830" algn="bl" rotWithShape="0">
                    <a:srgbClr val="C0C0C0">
                      <a:alpha val="80000"/>
                    </a:srgbClr>
                  </a:outerShdw>
                </a:effectLst>
                <a:latin typeface="宋体" panose="02010600030101010101" pitchFamily="2" charset="-122"/>
                <a:ea typeface="宋体" panose="02010600030101010101" pitchFamily="2" charset="-122"/>
              </a:rPr>
              <a:t>谢谢！</a:t>
            </a:r>
            <a:endParaRPr lang="zh-CN" altLang="en-US" sz="5400" b="1">
              <a:ln w="12700" cap="flat" cmpd="sng">
                <a:solidFill>
                  <a:srgbClr val="EAEAEA"/>
                </a:solidFill>
                <a:prstDash val="solid"/>
                <a:round/>
                <a:headEnd type="none" w="med" len="med"/>
                <a:tailEnd type="none" w="med" len="med"/>
              </a:ln>
              <a:gradFill rotWithShape="0">
                <a:gsLst>
                  <a:gs pos="0">
                    <a:srgbClr val="A603AB">
                      <a:alpha val="100000"/>
                    </a:srgbClr>
                  </a:gs>
                  <a:gs pos="12000">
                    <a:srgbClr val="E81766">
                      <a:alpha val="100000"/>
                    </a:srgbClr>
                  </a:gs>
                  <a:gs pos="27000">
                    <a:srgbClr val="EE3F17">
                      <a:alpha val="100000"/>
                    </a:srgbClr>
                  </a:gs>
                  <a:gs pos="48000">
                    <a:srgbClr val="FFFF00">
                      <a:alpha val="100000"/>
                    </a:srgbClr>
                  </a:gs>
                  <a:gs pos="64999">
                    <a:srgbClr val="1A8D48">
                      <a:alpha val="100000"/>
                    </a:srgbClr>
                  </a:gs>
                  <a:gs pos="78999">
                    <a:srgbClr val="0819FB">
                      <a:alpha val="100000"/>
                    </a:srgbClr>
                  </a:gs>
                  <a:gs pos="100000">
                    <a:srgbClr val="A603AB">
                      <a:alpha val="100000"/>
                    </a:srgbClr>
                  </a:gs>
                </a:gsLst>
                <a:lin ang="0" scaled="1"/>
                <a:tileRect/>
              </a:gradFill>
              <a:effectLst>
                <a:outerShdw dist="35921" dir="2699999" sy="50000" kx="2115830" algn="bl" rotWithShape="0">
                  <a:srgbClr val="C0C0C0">
                    <a:alpha val="80000"/>
                  </a:srgbClr>
                </a:outerShdw>
              </a:effectLst>
              <a:latin typeface="宋体" panose="02010600030101010101" pitchFamily="2" charset="-122"/>
              <a:ea typeface="宋体" panose="02010600030101010101" pitchFamily="2" charset="-122"/>
            </a:endParaRP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169" name="标题 22529"/>
          <p:cNvSpPr>
            <a:spLocks noGrp="1"/>
          </p:cNvSpPr>
          <p:nvPr>
            <p:ph type="ctrTitle"/>
          </p:nvPr>
        </p:nvSpPr>
        <p:spPr>
          <a:xfrm>
            <a:off x="1919288" y="188913"/>
            <a:ext cx="7772400" cy="431800"/>
          </a:xfrm>
        </p:spPr>
        <p:txBody>
          <a:bodyPr wrap="square" lIns="91440" tIns="45720" rIns="91440" bIns="45720" anchor="ctr">
            <a:normAutofit fontScale="90000"/>
          </a:bodyPr>
          <a:p>
            <a:pPr defTabSz="914400">
              <a:buNone/>
            </a:pPr>
            <a:r>
              <a:rPr lang="zh-CN" altLang="en-US" sz="3600" kern="1200" baseline="0">
                <a:latin typeface="+mn-lt"/>
                <a:ea typeface="+mn-ea"/>
                <a:cs typeface="+mn-cs"/>
                <a:sym typeface="Arial" panose="020B0604020202020204" pitchFamily="34" charset="0"/>
              </a:rPr>
              <a:t>定义界定：</a:t>
            </a:r>
            <a:endParaRPr lang="zh-CN" altLang="en-US" sz="3600" kern="1200" baseline="0">
              <a:latin typeface="+mn-lt"/>
              <a:ea typeface="+mn-ea"/>
              <a:cs typeface="+mn-cs"/>
              <a:sym typeface="Arial" panose="020B0604020202020204" pitchFamily="34" charset="0"/>
            </a:endParaRPr>
          </a:p>
        </p:txBody>
      </p:sp>
      <p:sp>
        <p:nvSpPr>
          <p:cNvPr id="7170" name="副标题 22530"/>
          <p:cNvSpPr>
            <a:spLocks noGrp="1"/>
          </p:cNvSpPr>
          <p:nvPr>
            <p:ph type="subTitle" idx="1"/>
          </p:nvPr>
        </p:nvSpPr>
        <p:spPr>
          <a:xfrm>
            <a:off x="2459038" y="1916113"/>
            <a:ext cx="8208962" cy="3671887"/>
          </a:xfrm>
        </p:spPr>
        <p:txBody>
          <a:bodyPr wrap="square" lIns="91440" tIns="45720" rIns="91440" bIns="45720" anchor="t">
            <a:normAutofit fontScale="80000"/>
          </a:bodyPr>
          <a:p>
            <a:pPr defTabSz="914400">
              <a:lnSpc>
                <a:spcPct val="90000"/>
              </a:lnSpc>
              <a:buClr>
                <a:srgbClr val="000000"/>
              </a:buClr>
              <a:buSzPct val="45000"/>
              <a:buFont typeface="Wingdings" panose="05000000000000000000" pitchFamily="2" charset="2"/>
            </a:pPr>
            <a:r>
              <a:rPr lang="zh-CN" altLang="en-US" sz="3600" kern="1200" baseline="0">
                <a:cs typeface="+mn-cs"/>
                <a:sym typeface="Arial" panose="020B0604020202020204" pitchFamily="34" charset="0"/>
              </a:rPr>
              <a:t>1、依照本法在中国境内设立</a:t>
            </a:r>
            <a:endParaRPr lang="zh-CN" altLang="en-US" sz="3600" kern="1200" baseline="0">
              <a:cs typeface="+mn-cs"/>
              <a:sym typeface="Arial" panose="020B0604020202020204" pitchFamily="34" charset="0"/>
            </a:endParaRPr>
          </a:p>
          <a:p>
            <a:pPr defTabSz="914400">
              <a:lnSpc>
                <a:spcPct val="90000"/>
              </a:lnSpc>
              <a:buClr>
                <a:srgbClr val="000000"/>
              </a:buClr>
              <a:buSzPct val="45000"/>
              <a:buFont typeface="Wingdings" panose="05000000000000000000" pitchFamily="2" charset="2"/>
            </a:pPr>
            <a:r>
              <a:rPr lang="zh-CN" altLang="en-US" sz="3600" kern="1200" baseline="0">
                <a:cs typeface="+mn-cs"/>
                <a:sym typeface="Arial" panose="020B0604020202020204" pitchFamily="34" charset="0"/>
              </a:rPr>
              <a:t>(不包括香港、澳门、台湾）</a:t>
            </a:r>
            <a:endParaRPr lang="zh-CN" altLang="en-US" sz="3600" kern="1200" baseline="0">
              <a:cs typeface="+mn-cs"/>
              <a:sym typeface="Arial" panose="020B0604020202020204" pitchFamily="34" charset="0"/>
            </a:endParaRPr>
          </a:p>
          <a:p>
            <a:pPr defTabSz="914400">
              <a:lnSpc>
                <a:spcPct val="90000"/>
              </a:lnSpc>
              <a:buClr>
                <a:srgbClr val="000000"/>
              </a:buClr>
              <a:buSzPct val="45000"/>
              <a:buFont typeface="Wingdings" panose="05000000000000000000" pitchFamily="2" charset="2"/>
            </a:pPr>
            <a:r>
              <a:rPr lang="zh-CN" altLang="en-US" sz="3600" kern="1200" baseline="0">
                <a:cs typeface="+mn-cs"/>
                <a:sym typeface="Arial" panose="020B0604020202020204" pitchFamily="34" charset="0"/>
              </a:rPr>
              <a:t>2、由一个自然人投资</a:t>
            </a:r>
            <a:endParaRPr lang="zh-CN" altLang="en-US" sz="3600" kern="1200" baseline="0">
              <a:cs typeface="+mn-cs"/>
              <a:sym typeface="Arial" panose="020B0604020202020204" pitchFamily="34" charset="0"/>
            </a:endParaRPr>
          </a:p>
          <a:p>
            <a:pPr defTabSz="914400">
              <a:lnSpc>
                <a:spcPct val="90000"/>
              </a:lnSpc>
              <a:buClr>
                <a:srgbClr val="000000"/>
              </a:buClr>
              <a:buSzPct val="45000"/>
              <a:buFont typeface="Wingdings" panose="05000000000000000000" pitchFamily="2" charset="2"/>
            </a:pPr>
            <a:r>
              <a:rPr lang="zh-CN" altLang="en-US" sz="3600" kern="1200" baseline="0">
                <a:cs typeface="+mn-cs"/>
                <a:sym typeface="Arial" panose="020B0604020202020204" pitchFamily="34" charset="0"/>
              </a:rPr>
              <a:t>  （并非所有自然人：外国人、公务员）</a:t>
            </a:r>
            <a:endParaRPr lang="zh-CN" altLang="en-US" sz="3600" kern="1200" baseline="0">
              <a:cs typeface="+mn-cs"/>
              <a:sym typeface="Arial" panose="020B0604020202020204" pitchFamily="34" charset="0"/>
            </a:endParaRPr>
          </a:p>
          <a:p>
            <a:pPr defTabSz="914400">
              <a:lnSpc>
                <a:spcPct val="90000"/>
              </a:lnSpc>
              <a:buClr>
                <a:srgbClr val="000000"/>
              </a:buClr>
              <a:buSzPct val="45000"/>
              <a:buFont typeface="Wingdings" panose="05000000000000000000" pitchFamily="2" charset="2"/>
            </a:pPr>
            <a:r>
              <a:rPr lang="zh-CN" altLang="en-US" sz="3600" kern="1200" baseline="0">
                <a:cs typeface="+mn-cs"/>
                <a:sym typeface="Arial" panose="020B0604020202020204" pitchFamily="34" charset="0"/>
              </a:rPr>
              <a:t>3、财产为投资人个人所有</a:t>
            </a:r>
            <a:endParaRPr lang="zh-CN" altLang="en-US" sz="3600" kern="1200" baseline="0">
              <a:cs typeface="+mn-cs"/>
              <a:sym typeface="Arial" panose="020B0604020202020204" pitchFamily="34" charset="0"/>
            </a:endParaRPr>
          </a:p>
          <a:p>
            <a:pPr defTabSz="914400">
              <a:lnSpc>
                <a:spcPct val="90000"/>
              </a:lnSpc>
              <a:buClr>
                <a:srgbClr val="000000"/>
              </a:buClr>
              <a:buSzPct val="45000"/>
              <a:buFont typeface="Wingdings" panose="05000000000000000000" pitchFamily="2" charset="2"/>
            </a:pPr>
            <a:r>
              <a:rPr lang="zh-CN" altLang="en-US" sz="3600" kern="1200" baseline="0">
                <a:cs typeface="+mn-cs"/>
                <a:sym typeface="Arial" panose="020B0604020202020204" pitchFamily="34" charset="0"/>
              </a:rPr>
              <a:t>4、投资人以其个人财产对企业债务承担无限责任的经营实体。</a:t>
            </a:r>
            <a:endParaRPr lang="zh-CN" altLang="en-US" sz="3600" kern="1200" baseline="0">
              <a:cs typeface="+mn-cs"/>
              <a:sym typeface="Arial" panose="020B0604020202020204" pitchFamily="34" charset="0"/>
            </a:endParaRPr>
          </a:p>
        </p:txBody>
      </p:sp>
      <p:sp>
        <p:nvSpPr>
          <p:cNvPr id="7171" name="矩形 22532"/>
          <p:cNvSpPr/>
          <p:nvPr/>
        </p:nvSpPr>
        <p:spPr>
          <a:xfrm>
            <a:off x="1919288" y="1125538"/>
            <a:ext cx="6048375" cy="144462"/>
          </a:xfrm>
          <a:prstGeom prst="rect">
            <a:avLst/>
          </a:prstGeom>
          <a:gradFill rotWithShape="1">
            <a:gsLst>
              <a:gs pos="0">
                <a:srgbClr val="576869"/>
              </a:gs>
              <a:gs pos="100000">
                <a:schemeClr val="accent1"/>
              </a:gs>
            </a:gsLst>
            <a:lin ang="0" scaled="1"/>
            <a:tileRect/>
          </a:gradFill>
          <a:ln w="9525" cap="flat" cmpd="sng">
            <a:solidFill>
              <a:schemeClr val="tx1"/>
            </a:solidFill>
            <a:prstDash val="solid"/>
            <a:miter/>
            <a:headEnd type="none" w="med" len="med"/>
            <a:tailEnd type="none" w="med" len="med"/>
          </a:ln>
          <a:effectLst>
            <a:outerShdw dist="107763" dir="13499999" algn="ctr" rotWithShape="0">
              <a:schemeClr val="bg2">
                <a:alpha val="50000"/>
              </a:schemeClr>
            </a:outerShdw>
          </a:effectLst>
        </p:spPr>
        <p:txBody>
          <a:bodyPr anchor="t"/>
          <a:p>
            <a:pPr lvl="0"/>
            <a:endParaRPr lang="zh-CN" altLang="en-US">
              <a:latin typeface="Arial" panose="020B0604020202020204" pitchFamily="34" charset="0"/>
              <a:ea typeface="宋体" panose="02010600030101010101" pitchFamily="2" charset="-122"/>
            </a:endParaRPr>
          </a:p>
        </p:txBody>
      </p:sp>
      <p:sp>
        <p:nvSpPr>
          <p:cNvPr id="7172" name="灯片编号占位符 1"/>
          <p:cNvSpPr/>
          <p:nvPr>
            <p:ph type="sldNum" sz="quarter" idx="12"/>
          </p:nvPr>
        </p:nvSpPr>
        <p:spPr/>
        <p:txBody>
          <a:bodyPr wrap="square" lIns="91440" tIns="45720" rIns="91440" bIns="45720" anchor="t"/>
          <a:p>
            <a:fld id="{9A0DB2DC-4C9A-4742-B13C-FB6460FD3503}" type="slidenum">
              <a:rPr lang="zh-CN" altLang="en-US" dirty="0">
                <a:ea typeface="黑体" panose="02010609060101010101" pitchFamily="2" charset="-122"/>
                <a:sym typeface="Arial" panose="020B0604020202020204" pitchFamily="34" charset="0"/>
              </a:rPr>
            </a:fld>
            <a:endParaRPr lang="zh-CN" altLang="en-US" dirty="0">
              <a:ea typeface="黑体" panose="02010609060101010101" pitchFamily="2" charset="-122"/>
              <a:sym typeface="Arial" panose="020B0604020202020204" pitchFamily="34" charset="0"/>
            </a:endParaRPr>
          </a:p>
        </p:txBody>
      </p:sp>
    </p:spTree>
    <p:custDataLst>
      <p:tags r:id="rId1"/>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3" name="标题 25601"/>
          <p:cNvSpPr>
            <a:spLocks noGrp="1"/>
          </p:cNvSpPr>
          <p:nvPr>
            <p:ph type="ctrTitle"/>
          </p:nvPr>
        </p:nvSpPr>
        <p:spPr>
          <a:xfrm>
            <a:off x="1919288" y="188913"/>
            <a:ext cx="7772400" cy="431800"/>
          </a:xfrm>
        </p:spPr>
        <p:txBody>
          <a:bodyPr wrap="square" lIns="91440" tIns="45720" rIns="91440" bIns="45720" anchor="ctr">
            <a:normAutofit fontScale="90000"/>
          </a:bodyPr>
          <a:p>
            <a:pPr defTabSz="914400">
              <a:buNone/>
            </a:pPr>
            <a:r>
              <a:rPr lang="zh-CN" altLang="en-US" sz="3600" kern="1200" baseline="0">
                <a:latin typeface="+mn-lt"/>
                <a:ea typeface="+mn-ea"/>
                <a:cs typeface="+mn-cs"/>
                <a:sym typeface="Arial" panose="020B0604020202020204" pitchFamily="34" charset="0"/>
              </a:rPr>
              <a:t>一、依照本法在中国境内设</a:t>
            </a:r>
            <a:r>
              <a:rPr lang="zh-CN" altLang="en-US" sz="4400" kern="1200" baseline="0" dirty="0">
                <a:solidFill>
                  <a:schemeClr val="bg1"/>
                </a:solidFill>
                <a:latin typeface="黑体" panose="02010609060101010101" pitchFamily="2" charset="-122"/>
                <a:ea typeface="黑体" panose="02010609060101010101" pitchFamily="2" charset="-122"/>
                <a:cs typeface="+mj-cs"/>
                <a:sym typeface="Arial" panose="020B0604020202020204" pitchFamily="34" charset="0"/>
              </a:rPr>
              <a:t>立</a:t>
            </a:r>
            <a:endParaRPr lang="zh-CN" altLang="en-US" sz="4400" kern="1200" baseline="0" dirty="0">
              <a:solidFill>
                <a:schemeClr val="bg1"/>
              </a:solidFill>
              <a:latin typeface="黑体" panose="02010609060101010101" pitchFamily="2" charset="-122"/>
              <a:ea typeface="黑体" panose="02010609060101010101" pitchFamily="2" charset="-122"/>
              <a:cs typeface="+mj-cs"/>
              <a:sym typeface="Arial" panose="020B0604020202020204" pitchFamily="34" charset="0"/>
            </a:endParaRPr>
          </a:p>
        </p:txBody>
      </p:sp>
      <p:sp>
        <p:nvSpPr>
          <p:cNvPr id="8194" name="副标题 25602"/>
          <p:cNvSpPr>
            <a:spLocks noGrp="1"/>
          </p:cNvSpPr>
          <p:nvPr>
            <p:ph type="subTitle" idx="1"/>
          </p:nvPr>
        </p:nvSpPr>
        <p:spPr>
          <a:xfrm>
            <a:off x="1919288" y="1457325"/>
            <a:ext cx="8424862" cy="5400675"/>
          </a:xfrm>
        </p:spPr>
        <p:txBody>
          <a:bodyPr wrap="square" lIns="91440" tIns="45720" rIns="91440" bIns="45720" anchor="t"/>
          <a:p>
            <a:pPr defTabSz="914400">
              <a:buClr>
                <a:srgbClr val="000000"/>
              </a:buClr>
              <a:buSzPct val="45000"/>
              <a:buFont typeface="Wingdings" panose="05000000000000000000" pitchFamily="2" charset="2"/>
            </a:pPr>
            <a:r>
              <a:rPr lang="zh-CN" altLang="en-US" sz="3600" b="1" kern="1200" baseline="0" dirty="0">
                <a:solidFill>
                  <a:schemeClr val="bg1"/>
                </a:solidFill>
                <a:latin typeface="黑体" panose="02010609060101010101" pitchFamily="2" charset="-122"/>
                <a:ea typeface="黑体" panose="02010609060101010101" pitchFamily="2" charset="-122"/>
                <a:cs typeface="+mn-cs"/>
                <a:sym typeface="Arial" panose="020B0604020202020204" pitchFamily="34" charset="0"/>
              </a:rPr>
              <a:t>　</a:t>
            </a:r>
            <a:r>
              <a:rPr lang="zh-CN" altLang="en-US" sz="3600" kern="1200" baseline="0">
                <a:cs typeface="+mn-cs"/>
                <a:sym typeface="Arial" panose="020B0604020202020204" pitchFamily="34" charset="0"/>
              </a:rPr>
              <a:t> ？双重中国属性</a:t>
            </a:r>
            <a:endParaRPr lang="zh-CN" altLang="en-US" sz="3600" kern="1200" baseline="0">
              <a:cs typeface="+mn-cs"/>
              <a:sym typeface="Arial" panose="020B0604020202020204" pitchFamily="34" charset="0"/>
            </a:endParaRPr>
          </a:p>
          <a:p>
            <a:pPr defTabSz="914400">
              <a:buClr>
                <a:srgbClr val="000000"/>
              </a:buClr>
              <a:buSzPct val="45000"/>
              <a:buFont typeface="Wingdings" panose="05000000000000000000" pitchFamily="2" charset="2"/>
            </a:pPr>
            <a:r>
              <a:rPr lang="zh-CN" altLang="en-US" sz="3600" kern="1200" baseline="0">
                <a:cs typeface="+mn-cs"/>
                <a:sym typeface="Arial" panose="020B0604020202020204" pitchFamily="34" charset="0"/>
              </a:rPr>
              <a:t>？能不能依照美国法律在中国成立一个美国公司</a:t>
            </a:r>
            <a:endParaRPr lang="zh-CN" altLang="en-US" sz="3600" kern="1200" baseline="0">
              <a:cs typeface="+mn-cs"/>
              <a:sym typeface="Arial" panose="020B0604020202020204" pitchFamily="34" charset="0"/>
            </a:endParaRPr>
          </a:p>
          <a:p>
            <a:pPr defTabSz="914400">
              <a:buClr>
                <a:srgbClr val="000000"/>
              </a:buClr>
              <a:buSzPct val="45000"/>
              <a:buFont typeface="Wingdings" panose="05000000000000000000" pitchFamily="2" charset="2"/>
            </a:pPr>
            <a:r>
              <a:rPr lang="zh-CN" altLang="en-US" sz="3600" kern="1200" baseline="0">
                <a:cs typeface="+mn-cs"/>
                <a:sym typeface="Arial" panose="020B0604020202020204" pitchFamily="34" charset="0"/>
              </a:rPr>
              <a:t>“成立”一词在公司法里指什么</a:t>
            </a:r>
            <a:endParaRPr lang="zh-CN" altLang="en-US" sz="3600" kern="1200" baseline="0">
              <a:cs typeface="+mn-cs"/>
              <a:sym typeface="Arial" panose="020B0604020202020204" pitchFamily="34" charset="0"/>
            </a:endParaRPr>
          </a:p>
          <a:p>
            <a:pPr defTabSz="914400">
              <a:buClr>
                <a:srgbClr val="000000"/>
              </a:buClr>
              <a:buSzPct val="45000"/>
              <a:buFont typeface="Wingdings" panose="05000000000000000000" pitchFamily="2" charset="2"/>
            </a:pPr>
            <a:r>
              <a:rPr lang="zh-CN" altLang="en-US" sz="3600" kern="1200" baseline="0">
                <a:cs typeface="+mn-cs"/>
                <a:sym typeface="Arial" panose="020B0604020202020204" pitchFamily="34" charset="0"/>
              </a:rPr>
              <a:t>？涉及问题：公司企业有没有国籍，</a:t>
            </a:r>
            <a:endParaRPr lang="zh-CN" altLang="en-US" sz="3600" kern="1200" baseline="0">
              <a:cs typeface="+mn-cs"/>
              <a:sym typeface="Arial" panose="020B0604020202020204" pitchFamily="34" charset="0"/>
            </a:endParaRPr>
          </a:p>
          <a:p>
            <a:pPr defTabSz="914400">
              <a:buClr>
                <a:srgbClr val="000000"/>
              </a:buClr>
              <a:buSzPct val="45000"/>
              <a:buFont typeface="Wingdings" panose="05000000000000000000" pitchFamily="2" charset="2"/>
            </a:pPr>
            <a:r>
              <a:rPr lang="zh-CN" altLang="en-US" sz="3600" kern="1200" baseline="0">
                <a:cs typeface="+mn-cs"/>
                <a:sym typeface="Arial" panose="020B0604020202020204" pitchFamily="34" charset="0"/>
              </a:rPr>
              <a:t>如何确定国籍</a:t>
            </a:r>
            <a:endParaRPr lang="zh-CN" altLang="en-US" sz="3600" kern="1200" baseline="0">
              <a:cs typeface="+mn-cs"/>
              <a:sym typeface="Arial" panose="020B0604020202020204" pitchFamily="34" charset="0"/>
            </a:endParaRPr>
          </a:p>
        </p:txBody>
      </p:sp>
      <p:sp>
        <p:nvSpPr>
          <p:cNvPr id="8195" name="矩形 25604"/>
          <p:cNvSpPr/>
          <p:nvPr/>
        </p:nvSpPr>
        <p:spPr>
          <a:xfrm>
            <a:off x="1919288" y="1125538"/>
            <a:ext cx="6048375" cy="144462"/>
          </a:xfrm>
          <a:prstGeom prst="rect">
            <a:avLst/>
          </a:prstGeom>
          <a:gradFill rotWithShape="1">
            <a:gsLst>
              <a:gs pos="0">
                <a:srgbClr val="576869"/>
              </a:gs>
              <a:gs pos="100000">
                <a:schemeClr val="accent1"/>
              </a:gs>
            </a:gsLst>
            <a:lin ang="0" scaled="1"/>
            <a:tileRect/>
          </a:gradFill>
          <a:ln w="9525" cap="flat" cmpd="sng">
            <a:solidFill>
              <a:schemeClr val="tx1"/>
            </a:solidFill>
            <a:prstDash val="solid"/>
            <a:miter/>
            <a:headEnd type="none" w="med" len="med"/>
            <a:tailEnd type="none" w="med" len="med"/>
          </a:ln>
          <a:effectLst>
            <a:outerShdw dist="107763" dir="13499999" algn="ctr" rotWithShape="0">
              <a:schemeClr val="bg2">
                <a:alpha val="50000"/>
              </a:schemeClr>
            </a:outerShdw>
          </a:effectLst>
        </p:spPr>
        <p:txBody>
          <a:bodyPr anchor="t"/>
          <a:p>
            <a:pPr lvl="0"/>
            <a:endParaRPr lang="zh-CN" altLang="en-US">
              <a:latin typeface="Arial" panose="020B0604020202020204" pitchFamily="34" charset="0"/>
              <a:ea typeface="宋体" panose="02010600030101010101" pitchFamily="2" charset="-122"/>
            </a:endParaRPr>
          </a:p>
        </p:txBody>
      </p:sp>
      <p:sp>
        <p:nvSpPr>
          <p:cNvPr id="8196" name="灯片编号占位符 1"/>
          <p:cNvSpPr/>
          <p:nvPr>
            <p:ph type="sldNum" sz="quarter" idx="12"/>
          </p:nvPr>
        </p:nvSpPr>
        <p:spPr/>
        <p:txBody>
          <a:bodyPr wrap="square" lIns="91440" tIns="45720" rIns="91440" bIns="45720" anchor="t"/>
          <a:p>
            <a:fld id="{9A0DB2DC-4C9A-4742-B13C-FB6460FD3503}" type="slidenum">
              <a:rPr lang="zh-CN" altLang="en-US" dirty="0">
                <a:ea typeface="黑体" panose="02010609060101010101" pitchFamily="2" charset="-122"/>
                <a:sym typeface="Arial" panose="020B0604020202020204" pitchFamily="34" charset="0"/>
              </a:rPr>
            </a:fld>
            <a:endParaRPr lang="zh-CN" altLang="en-US" dirty="0">
              <a:ea typeface="黑体" panose="02010609060101010101" pitchFamily="2" charset="-122"/>
              <a:sym typeface="Arial" panose="020B0604020202020204" pitchFamily="34" charset="0"/>
            </a:endParaRPr>
          </a:p>
        </p:txBody>
      </p:sp>
    </p:spTree>
    <p:custDataLst>
      <p:tags r:id="rId1"/>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17" name="标题 24577"/>
          <p:cNvSpPr>
            <a:spLocks noGrp="1"/>
          </p:cNvSpPr>
          <p:nvPr>
            <p:ph type="ctrTitle"/>
          </p:nvPr>
        </p:nvSpPr>
        <p:spPr>
          <a:xfrm>
            <a:off x="1919288" y="188913"/>
            <a:ext cx="7772400" cy="431800"/>
          </a:xfrm>
        </p:spPr>
        <p:txBody>
          <a:bodyPr wrap="square" lIns="91440" tIns="45720" rIns="91440" bIns="45720" anchor="ctr">
            <a:normAutofit fontScale="90000"/>
          </a:bodyPr>
          <a:p>
            <a:pPr defTabSz="914400">
              <a:buNone/>
            </a:pPr>
            <a:r>
              <a:rPr lang="zh-CN" altLang="en-US" sz="3600" kern="1200" baseline="0">
                <a:latin typeface="+mn-lt"/>
                <a:ea typeface="+mn-ea"/>
                <a:cs typeface="+mn-cs"/>
                <a:sym typeface="Arial" panose="020B0604020202020204" pitchFamily="34" charset="0"/>
              </a:rPr>
              <a:t>二、由一个自然人投资</a:t>
            </a:r>
            <a:endParaRPr lang="zh-CN" altLang="en-US" sz="3600" kern="1200" baseline="0">
              <a:latin typeface="+mn-lt"/>
              <a:ea typeface="+mn-ea"/>
              <a:cs typeface="+mn-cs"/>
              <a:sym typeface="Arial" panose="020B0604020202020204" pitchFamily="34" charset="0"/>
            </a:endParaRPr>
          </a:p>
        </p:txBody>
      </p:sp>
      <p:sp>
        <p:nvSpPr>
          <p:cNvPr id="9218" name="副标题 24578"/>
          <p:cNvSpPr>
            <a:spLocks noGrp="1"/>
          </p:cNvSpPr>
          <p:nvPr>
            <p:ph type="subTitle" idx="1"/>
          </p:nvPr>
        </p:nvSpPr>
        <p:spPr>
          <a:xfrm>
            <a:off x="2459038" y="1196975"/>
            <a:ext cx="8208962" cy="5400675"/>
          </a:xfrm>
        </p:spPr>
        <p:txBody>
          <a:bodyPr wrap="square" lIns="91440" tIns="45720" rIns="91440" bIns="45720" anchor="t"/>
          <a:p>
            <a:pPr defTabSz="914400">
              <a:buClr>
                <a:srgbClr val="000000"/>
              </a:buClr>
              <a:buSzPct val="45000"/>
              <a:buFont typeface="Wingdings" panose="05000000000000000000" pitchFamily="2" charset="2"/>
              <a:buChar char="q"/>
            </a:pPr>
            <a:endParaRPr lang="en-US" altLang="zh-CN" sz="3600" b="1" kern="1200" baseline="0" dirty="0">
              <a:solidFill>
                <a:schemeClr val="bg1"/>
              </a:solidFill>
              <a:latin typeface="黑体" panose="02010609060101010101" pitchFamily="2" charset="-122"/>
              <a:ea typeface="黑体" panose="02010609060101010101" pitchFamily="2" charset="-122"/>
              <a:cs typeface="+mn-cs"/>
              <a:sym typeface="Arial" panose="020B0604020202020204" pitchFamily="34" charset="0"/>
            </a:endParaRPr>
          </a:p>
          <a:p>
            <a:pPr defTabSz="914400">
              <a:buClr>
                <a:srgbClr val="000000"/>
              </a:buClr>
              <a:buSzPct val="45000"/>
              <a:buFont typeface="Wingdings" panose="05000000000000000000" pitchFamily="2" charset="2"/>
            </a:pPr>
            <a:r>
              <a:rPr lang="en-US" altLang="zh-CN" sz="3600" b="1" kern="1200" baseline="0" dirty="0">
                <a:solidFill>
                  <a:schemeClr val="bg1"/>
                </a:solidFill>
                <a:latin typeface="黑体" panose="02010609060101010101" pitchFamily="2" charset="-122"/>
                <a:ea typeface="黑体" panose="02010609060101010101" pitchFamily="2" charset="-122"/>
                <a:cs typeface="+mn-cs"/>
                <a:sym typeface="Arial" panose="020B0604020202020204" pitchFamily="34" charset="0"/>
              </a:rPr>
              <a:t>  </a:t>
            </a:r>
            <a:r>
              <a:rPr lang="zh-CN" altLang="en-US" sz="3600" kern="1200" baseline="0">
                <a:cs typeface="+mn-cs"/>
                <a:sym typeface="Arial" panose="020B0604020202020204" pitchFamily="34" charset="0"/>
              </a:rPr>
              <a:t> ？什么是自然人</a:t>
            </a:r>
            <a:endParaRPr lang="zh-CN" altLang="en-US" sz="3600" kern="1200" baseline="0">
              <a:cs typeface="+mn-cs"/>
              <a:sym typeface="Arial" panose="020B0604020202020204" pitchFamily="34" charset="0"/>
            </a:endParaRPr>
          </a:p>
          <a:p>
            <a:pPr defTabSz="914400">
              <a:buClr>
                <a:srgbClr val="000000"/>
              </a:buClr>
              <a:buSzPct val="45000"/>
              <a:buFont typeface="Wingdings" panose="05000000000000000000" pitchFamily="2" charset="2"/>
            </a:pPr>
            <a:r>
              <a:rPr lang="zh-CN" altLang="en-US" sz="3600" kern="1200" baseline="0">
                <a:cs typeface="+mn-cs"/>
                <a:sym typeface="Arial" panose="020B0604020202020204" pitchFamily="34" charset="0"/>
              </a:rPr>
              <a:t> ？相对的，什么是法人</a:t>
            </a:r>
            <a:endParaRPr lang="zh-CN" altLang="en-US" sz="3600" kern="1200" baseline="0">
              <a:cs typeface="+mn-cs"/>
              <a:sym typeface="Arial" panose="020B0604020202020204" pitchFamily="34" charset="0"/>
            </a:endParaRPr>
          </a:p>
          <a:p>
            <a:pPr defTabSz="914400">
              <a:buClr>
                <a:srgbClr val="000000"/>
              </a:buClr>
              <a:buSzPct val="45000"/>
              <a:buFont typeface="Wingdings" panose="05000000000000000000" pitchFamily="2" charset="2"/>
            </a:pPr>
            <a:r>
              <a:rPr lang="zh-CN" altLang="en-US" sz="3600" kern="1200" baseline="0">
                <a:cs typeface="+mn-cs"/>
                <a:sym typeface="Arial" panose="020B0604020202020204" pitchFamily="34" charset="0"/>
              </a:rPr>
              <a:t>     （民间对词语的误用）</a:t>
            </a:r>
            <a:endParaRPr lang="zh-CN" altLang="en-US" sz="3600" kern="1200" baseline="0">
              <a:cs typeface="+mn-cs"/>
              <a:sym typeface="Arial" panose="020B0604020202020204" pitchFamily="34" charset="0"/>
            </a:endParaRPr>
          </a:p>
          <a:p>
            <a:pPr defTabSz="914400">
              <a:buClr>
                <a:srgbClr val="000000"/>
              </a:buClr>
              <a:buSzPct val="45000"/>
              <a:buFont typeface="Wingdings" panose="05000000000000000000" pitchFamily="2" charset="2"/>
            </a:pPr>
            <a:r>
              <a:rPr lang="zh-CN" altLang="en-US" sz="3600" kern="1200" baseline="0">
                <a:cs typeface="+mn-cs"/>
                <a:sym typeface="Arial" panose="020B0604020202020204" pitchFamily="34" charset="0"/>
              </a:rPr>
              <a:t>？两个自然人行不行</a:t>
            </a:r>
            <a:endParaRPr lang="zh-CN" altLang="en-US" sz="3600" kern="1200" baseline="0">
              <a:cs typeface="+mn-cs"/>
              <a:sym typeface="Arial" panose="020B0604020202020204" pitchFamily="34" charset="0"/>
            </a:endParaRPr>
          </a:p>
          <a:p>
            <a:pPr defTabSz="914400">
              <a:buClr>
                <a:srgbClr val="000000"/>
              </a:buClr>
              <a:buSzPct val="45000"/>
              <a:buFont typeface="Wingdings" panose="05000000000000000000" pitchFamily="2" charset="2"/>
              <a:buChar char="q"/>
            </a:pPr>
            <a:endParaRPr lang="zh-CN" altLang="en-US" sz="3600" kern="1200" baseline="0">
              <a:cs typeface="+mn-cs"/>
              <a:sym typeface="Arial" panose="020B0604020202020204" pitchFamily="34" charset="0"/>
            </a:endParaRPr>
          </a:p>
        </p:txBody>
      </p:sp>
      <p:sp>
        <p:nvSpPr>
          <p:cNvPr id="9219" name="矩形 24579"/>
          <p:cNvSpPr/>
          <p:nvPr/>
        </p:nvSpPr>
        <p:spPr>
          <a:xfrm>
            <a:off x="1919288" y="1125538"/>
            <a:ext cx="6048375" cy="144462"/>
          </a:xfrm>
          <a:prstGeom prst="rect">
            <a:avLst/>
          </a:prstGeom>
          <a:gradFill rotWithShape="1">
            <a:gsLst>
              <a:gs pos="0">
                <a:srgbClr val="576869"/>
              </a:gs>
              <a:gs pos="100000">
                <a:schemeClr val="accent1"/>
              </a:gs>
            </a:gsLst>
            <a:lin ang="0" scaled="1"/>
            <a:tileRect/>
          </a:gradFill>
          <a:ln w="9525"/>
          <a:scene3d>
            <a:camera prst="legacyObliqueTopRight">
              <a:rot lat="0" lon="0" rev="0"/>
            </a:camera>
            <a:lightRig rig="legacyFlat3" dir="b"/>
          </a:scene3d>
          <a:sp3d extrusionH="430200" prstMaterial="legacyMatte">
            <a:bevelT w="13500" h="13500" prst="angle"/>
            <a:bevelB w="13500" h="13500" prst="angle"/>
            <a:extrusionClr>
              <a:schemeClr val="accent1"/>
            </a:extrusionClr>
          </a:sp3d>
        </p:spPr>
        <p:txBody>
          <a:bodyPr anchor="t">
            <a:flatTx/>
          </a:bodyPr>
          <a:p>
            <a:pPr lvl="0"/>
            <a:endParaRPr lang="zh-CN" altLang="en-US">
              <a:latin typeface="Arial" panose="020B0604020202020204" pitchFamily="34" charset="0"/>
              <a:ea typeface="宋体" panose="02010600030101010101" pitchFamily="2" charset="-122"/>
            </a:endParaRPr>
          </a:p>
        </p:txBody>
      </p:sp>
      <p:sp>
        <p:nvSpPr>
          <p:cNvPr id="9220" name="灯片编号占位符 1"/>
          <p:cNvSpPr/>
          <p:nvPr>
            <p:ph type="sldNum" sz="quarter" idx="12"/>
          </p:nvPr>
        </p:nvSpPr>
        <p:spPr/>
        <p:txBody>
          <a:bodyPr wrap="square" lIns="91440" tIns="45720" rIns="91440" bIns="45720" anchor="t"/>
          <a:p>
            <a:fld id="{9A0DB2DC-4C9A-4742-B13C-FB6460FD3503}" type="slidenum">
              <a:rPr lang="zh-CN" altLang="en-US" dirty="0">
                <a:ea typeface="黑体" panose="02010609060101010101" pitchFamily="2" charset="-122"/>
                <a:sym typeface="Arial" panose="020B0604020202020204" pitchFamily="34" charset="0"/>
              </a:rPr>
            </a:fld>
            <a:endParaRPr lang="zh-CN" altLang="en-US" dirty="0">
              <a:ea typeface="黑体" panose="02010609060101010101" pitchFamily="2" charset="-122"/>
              <a:sym typeface="Arial" panose="020B0604020202020204" pitchFamily="34" charset="0"/>
            </a:endParaRPr>
          </a:p>
        </p:txBody>
      </p:sp>
    </p:spTree>
    <p:custDataLst>
      <p:tags r:id="rId1"/>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1" name="标题 23553"/>
          <p:cNvSpPr>
            <a:spLocks noGrp="1"/>
          </p:cNvSpPr>
          <p:nvPr>
            <p:ph type="ctrTitle"/>
          </p:nvPr>
        </p:nvSpPr>
        <p:spPr>
          <a:xfrm>
            <a:off x="1919288" y="188913"/>
            <a:ext cx="7772400" cy="431800"/>
          </a:xfrm>
        </p:spPr>
        <p:txBody>
          <a:bodyPr wrap="square" lIns="91440" tIns="45720" rIns="91440" bIns="45720" anchor="ctr">
            <a:normAutofit fontScale="90000"/>
          </a:bodyPr>
          <a:p>
            <a:pPr defTabSz="914400">
              <a:buNone/>
            </a:pPr>
            <a:r>
              <a:rPr lang="zh-CN" altLang="en-US" sz="4000" kern="1200" baseline="0" dirty="0">
                <a:solidFill>
                  <a:schemeClr val="tx1"/>
                </a:solidFill>
                <a:latin typeface="Arial" panose="020B0604020202020204" pitchFamily="34" charset="0"/>
                <a:ea typeface="黑体" panose="02010609060101010101" pitchFamily="2" charset="-122"/>
                <a:cs typeface="+mj-cs"/>
                <a:sym typeface="Arial" panose="020B0604020202020204" pitchFamily="34" charset="0"/>
              </a:rPr>
              <a:t>法人：中华人民共和国民法通则</a:t>
            </a:r>
            <a:endParaRPr lang="zh-CN" altLang="en-US" sz="4000" kern="1200" baseline="0" dirty="0">
              <a:solidFill>
                <a:schemeClr val="tx1"/>
              </a:solidFill>
              <a:latin typeface="Arial" panose="020B0604020202020204" pitchFamily="34" charset="0"/>
              <a:ea typeface="黑体" panose="02010609060101010101" pitchFamily="2" charset="-122"/>
              <a:cs typeface="+mj-cs"/>
              <a:sym typeface="Arial" panose="020B0604020202020204" pitchFamily="34" charset="0"/>
            </a:endParaRPr>
          </a:p>
        </p:txBody>
      </p:sp>
      <p:sp>
        <p:nvSpPr>
          <p:cNvPr id="10242" name="副标题 23554"/>
          <p:cNvSpPr>
            <a:spLocks noGrp="1"/>
          </p:cNvSpPr>
          <p:nvPr>
            <p:ph type="subTitle" idx="1"/>
          </p:nvPr>
        </p:nvSpPr>
        <p:spPr>
          <a:xfrm>
            <a:off x="584835" y="1196975"/>
            <a:ext cx="11227435" cy="5661025"/>
          </a:xfrm>
        </p:spPr>
        <p:txBody>
          <a:bodyPr wrap="square" lIns="91440" tIns="45720" rIns="91440" bIns="45720" anchor="t">
            <a:normAutofit/>
          </a:bodyPr>
          <a:p>
            <a:pPr defTabSz="914400">
              <a:lnSpc>
                <a:spcPct val="80000"/>
              </a:lnSpc>
              <a:buClr>
                <a:srgbClr val="000000"/>
              </a:buClr>
              <a:buSzPct val="45000"/>
              <a:buFont typeface="Wingdings" panose="05000000000000000000" pitchFamily="2" charset="2"/>
            </a:pPr>
            <a:r>
              <a:rPr lang="zh-CN" altLang="en-US" b="1" kern="1200" baseline="0" dirty="0">
                <a:solidFill>
                  <a:schemeClr val="bg1"/>
                </a:solidFill>
                <a:latin typeface="黑体" panose="02010609060101010101" pitchFamily="2" charset="-122"/>
                <a:ea typeface="黑体" panose="02010609060101010101" pitchFamily="2" charset="-122"/>
                <a:cs typeface="+mn-cs"/>
                <a:sym typeface="Arial" panose="020B0604020202020204" pitchFamily="34" charset="0"/>
              </a:rPr>
              <a:t>三</a:t>
            </a:r>
            <a:r>
              <a:rPr lang="zh-CN" altLang="en-US" sz="3600" kern="1200" baseline="0">
                <a:cs typeface="+mn-cs"/>
                <a:sym typeface="Arial" panose="020B0604020202020204" pitchFamily="34" charset="0"/>
              </a:rPr>
              <a:t>十六条 </a:t>
            </a:r>
            <a:endParaRPr lang="zh-CN" altLang="en-US" sz="3600" kern="1200" baseline="0">
              <a:cs typeface="+mn-cs"/>
              <a:sym typeface="Arial" panose="020B0604020202020204" pitchFamily="34" charset="0"/>
            </a:endParaRPr>
          </a:p>
          <a:p>
            <a:pPr defTabSz="914400">
              <a:lnSpc>
                <a:spcPct val="80000"/>
              </a:lnSpc>
              <a:buClr>
                <a:srgbClr val="000000"/>
              </a:buClr>
              <a:buSzPct val="45000"/>
              <a:buFont typeface="Wingdings" panose="05000000000000000000" pitchFamily="2" charset="2"/>
            </a:pPr>
            <a:r>
              <a:rPr lang="zh-CN" altLang="en-US" kern="1200" baseline="0">
                <a:cs typeface="+mn-cs"/>
                <a:sym typeface="Arial" panose="020B0604020202020204" pitchFamily="34" charset="0"/>
              </a:rPr>
              <a:t>   法人是具有民事权利能力和民事行为能力，依法独立享有民事权利和承担民事义务的组织。</a:t>
            </a:r>
            <a:endParaRPr lang="zh-CN" altLang="en-US" kern="1200" baseline="0">
              <a:cs typeface="+mn-cs"/>
              <a:sym typeface="Arial" panose="020B0604020202020204" pitchFamily="34" charset="0"/>
            </a:endParaRPr>
          </a:p>
          <a:p>
            <a:pPr defTabSz="914400">
              <a:lnSpc>
                <a:spcPct val="80000"/>
              </a:lnSpc>
              <a:buClr>
                <a:srgbClr val="000000"/>
              </a:buClr>
              <a:buSzPct val="45000"/>
              <a:buFont typeface="Wingdings" panose="05000000000000000000" pitchFamily="2" charset="2"/>
            </a:pPr>
            <a:r>
              <a:rPr lang="zh-CN" altLang="en-US" kern="1200" baseline="0">
                <a:cs typeface="+mn-cs"/>
                <a:sym typeface="Arial" panose="020B0604020202020204" pitchFamily="34" charset="0"/>
              </a:rPr>
              <a:t>　法人的民事权利能力和民事行为能力，从法人成立时产生，到法人终止时消灭。</a:t>
            </a:r>
            <a:endParaRPr lang="zh-CN" altLang="en-US" kern="1200" baseline="0">
              <a:cs typeface="+mn-cs"/>
              <a:sym typeface="Arial" panose="020B0604020202020204" pitchFamily="34" charset="0"/>
            </a:endParaRPr>
          </a:p>
          <a:p>
            <a:pPr defTabSz="914400">
              <a:lnSpc>
                <a:spcPct val="80000"/>
              </a:lnSpc>
              <a:buClr>
                <a:srgbClr val="000000"/>
              </a:buClr>
              <a:buSzPct val="45000"/>
              <a:buFont typeface="Wingdings" panose="05000000000000000000" pitchFamily="2" charset="2"/>
              <a:buChar char="q"/>
            </a:pPr>
            <a:endParaRPr lang="zh-CN" altLang="en-US" kern="1200" baseline="0">
              <a:cs typeface="+mn-cs"/>
              <a:sym typeface="Arial" panose="020B0604020202020204" pitchFamily="34" charset="0"/>
            </a:endParaRPr>
          </a:p>
          <a:p>
            <a:pPr defTabSz="914400">
              <a:lnSpc>
                <a:spcPct val="80000"/>
              </a:lnSpc>
              <a:buClr>
                <a:srgbClr val="000000"/>
              </a:buClr>
              <a:buSzPct val="45000"/>
              <a:buFont typeface="Wingdings" panose="05000000000000000000" pitchFamily="2" charset="2"/>
            </a:pPr>
            <a:r>
              <a:rPr lang="zh-CN" altLang="en-US" kern="1200" baseline="0">
                <a:cs typeface="+mn-cs"/>
                <a:sym typeface="Arial" panose="020B0604020202020204" pitchFamily="34" charset="0"/>
              </a:rPr>
              <a:t>第三十七条　法人应当具备下列条件：</a:t>
            </a:r>
            <a:endParaRPr lang="zh-CN" altLang="en-US" kern="1200" baseline="0">
              <a:cs typeface="+mn-cs"/>
              <a:sym typeface="Arial" panose="020B0604020202020204" pitchFamily="34" charset="0"/>
            </a:endParaRPr>
          </a:p>
          <a:p>
            <a:pPr defTabSz="914400">
              <a:lnSpc>
                <a:spcPct val="80000"/>
              </a:lnSpc>
              <a:buClr>
                <a:srgbClr val="000000"/>
              </a:buClr>
              <a:buSzPct val="45000"/>
              <a:buFont typeface="Wingdings" panose="05000000000000000000" pitchFamily="2" charset="2"/>
            </a:pPr>
            <a:r>
              <a:rPr lang="zh-CN" altLang="en-US" kern="1200" baseline="0">
                <a:cs typeface="+mn-cs"/>
                <a:sym typeface="Arial" panose="020B0604020202020204" pitchFamily="34" charset="0"/>
              </a:rPr>
              <a:t>　　(一)依法成立；</a:t>
            </a:r>
            <a:endParaRPr lang="zh-CN" altLang="en-US" kern="1200" baseline="0">
              <a:cs typeface="+mn-cs"/>
              <a:sym typeface="Arial" panose="020B0604020202020204" pitchFamily="34" charset="0"/>
            </a:endParaRPr>
          </a:p>
          <a:p>
            <a:pPr defTabSz="914400">
              <a:lnSpc>
                <a:spcPct val="80000"/>
              </a:lnSpc>
              <a:buClr>
                <a:srgbClr val="000000"/>
              </a:buClr>
              <a:buSzPct val="45000"/>
              <a:buFont typeface="Wingdings" panose="05000000000000000000" pitchFamily="2" charset="2"/>
            </a:pPr>
            <a:r>
              <a:rPr lang="zh-CN" altLang="en-US" kern="1200" baseline="0">
                <a:cs typeface="+mn-cs"/>
                <a:sym typeface="Arial" panose="020B0604020202020204" pitchFamily="34" charset="0"/>
              </a:rPr>
              <a:t>　(二)有必要的财产或者经费；</a:t>
            </a:r>
            <a:endParaRPr lang="zh-CN" altLang="en-US" kern="1200" baseline="0">
              <a:cs typeface="+mn-cs"/>
              <a:sym typeface="Arial" panose="020B0604020202020204" pitchFamily="34" charset="0"/>
            </a:endParaRPr>
          </a:p>
          <a:p>
            <a:pPr defTabSz="914400">
              <a:lnSpc>
                <a:spcPct val="80000"/>
              </a:lnSpc>
              <a:buClr>
                <a:srgbClr val="000000"/>
              </a:buClr>
              <a:buSzPct val="45000"/>
              <a:buFont typeface="Wingdings" panose="05000000000000000000" pitchFamily="2" charset="2"/>
            </a:pPr>
            <a:r>
              <a:rPr lang="zh-CN" altLang="en-US" kern="1200" baseline="0">
                <a:cs typeface="+mn-cs"/>
                <a:sym typeface="Arial" panose="020B0604020202020204" pitchFamily="34" charset="0"/>
              </a:rPr>
              <a:t>　(三)有自己的名称、组织机构和场所；</a:t>
            </a:r>
            <a:endParaRPr lang="zh-CN" altLang="en-US" kern="1200" baseline="0">
              <a:cs typeface="+mn-cs"/>
              <a:sym typeface="Arial" panose="020B0604020202020204" pitchFamily="34" charset="0"/>
            </a:endParaRPr>
          </a:p>
          <a:p>
            <a:pPr defTabSz="914400">
              <a:lnSpc>
                <a:spcPct val="80000"/>
              </a:lnSpc>
              <a:buClr>
                <a:srgbClr val="000000"/>
              </a:buClr>
              <a:buSzPct val="45000"/>
              <a:buFont typeface="Wingdings" panose="05000000000000000000" pitchFamily="2" charset="2"/>
            </a:pPr>
            <a:r>
              <a:rPr lang="zh-CN" altLang="en-US" kern="1200" baseline="0">
                <a:cs typeface="+mn-cs"/>
                <a:sym typeface="Arial" panose="020B0604020202020204" pitchFamily="34" charset="0"/>
              </a:rPr>
              <a:t>　(四)能够独立承担民事责任。</a:t>
            </a:r>
            <a:endParaRPr lang="zh-CN" altLang="en-US" kern="1200" baseline="0">
              <a:cs typeface="+mn-cs"/>
              <a:sym typeface="Arial" panose="020B0604020202020204" pitchFamily="34" charset="0"/>
            </a:endParaRPr>
          </a:p>
          <a:p>
            <a:pPr defTabSz="914400">
              <a:lnSpc>
                <a:spcPct val="80000"/>
              </a:lnSpc>
              <a:buClr>
                <a:srgbClr val="000000"/>
              </a:buClr>
              <a:buSzPct val="45000"/>
              <a:buFont typeface="Wingdings" panose="05000000000000000000" pitchFamily="2" charset="2"/>
              <a:buChar char="q"/>
            </a:pPr>
            <a:endParaRPr lang="zh-CN" altLang="en-US" kern="1200" baseline="0">
              <a:cs typeface="+mn-cs"/>
              <a:sym typeface="Arial" panose="020B0604020202020204" pitchFamily="34" charset="0"/>
            </a:endParaRPr>
          </a:p>
          <a:p>
            <a:pPr defTabSz="914400">
              <a:lnSpc>
                <a:spcPct val="80000"/>
              </a:lnSpc>
              <a:buClr>
                <a:srgbClr val="000000"/>
              </a:buClr>
              <a:buSzPct val="45000"/>
              <a:buFont typeface="Wingdings" panose="05000000000000000000" pitchFamily="2" charset="2"/>
              <a:buChar char="q"/>
            </a:pPr>
            <a:endParaRPr lang="zh-CN" altLang="en-US" sz="3600" kern="1200" baseline="0">
              <a:cs typeface="+mn-cs"/>
              <a:sym typeface="Arial" panose="020B0604020202020204" pitchFamily="34" charset="0"/>
            </a:endParaRPr>
          </a:p>
        </p:txBody>
      </p:sp>
      <p:sp>
        <p:nvSpPr>
          <p:cNvPr id="10243" name="灯片编号占位符 1"/>
          <p:cNvSpPr/>
          <p:nvPr>
            <p:ph type="sldNum" sz="quarter" idx="12"/>
          </p:nvPr>
        </p:nvSpPr>
        <p:spPr/>
        <p:txBody>
          <a:bodyPr wrap="square" lIns="91440" tIns="45720" rIns="91440" bIns="45720" anchor="t"/>
          <a:p>
            <a:fld id="{9A0DB2DC-4C9A-4742-B13C-FB6460FD3503}" type="slidenum">
              <a:rPr lang="zh-CN" altLang="en-US" dirty="0">
                <a:ea typeface="黑体" panose="02010609060101010101" pitchFamily="2" charset="-122"/>
                <a:sym typeface="Arial" panose="020B0604020202020204" pitchFamily="34" charset="0"/>
              </a:rPr>
            </a:fld>
            <a:endParaRPr lang="zh-CN" altLang="en-US" dirty="0">
              <a:ea typeface="黑体" panose="02010609060101010101" pitchFamily="2" charset="-122"/>
              <a:sym typeface="Arial" panose="020B0604020202020204" pitchFamily="34" charset="0"/>
            </a:endParaRPr>
          </a:p>
        </p:txBody>
      </p:sp>
    </p:spTree>
    <p:custDataLst>
      <p:tags r:id="rId1"/>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265" name="标题 52225"/>
          <p:cNvSpPr>
            <a:spLocks noGrp="1"/>
          </p:cNvSpPr>
          <p:nvPr>
            <p:ph type="ctrTitle"/>
          </p:nvPr>
        </p:nvSpPr>
        <p:spPr>
          <a:xfrm>
            <a:off x="1847533" y="188913"/>
            <a:ext cx="7772400" cy="431800"/>
          </a:xfrm>
        </p:spPr>
        <p:txBody>
          <a:bodyPr wrap="square" lIns="91440" tIns="45720" rIns="91440" bIns="45720" anchor="ctr">
            <a:normAutofit fontScale="90000"/>
          </a:bodyPr>
          <a:p>
            <a:pPr defTabSz="914400">
              <a:buNone/>
            </a:pPr>
            <a:r>
              <a:rPr lang="zh-CN" altLang="en-US" sz="4000" kern="1200" baseline="0" dirty="0">
                <a:solidFill>
                  <a:schemeClr val="bg1"/>
                </a:solidFill>
                <a:latin typeface="Arial" panose="020B0604020202020204" pitchFamily="34" charset="0"/>
                <a:ea typeface="黑体" panose="02010609060101010101" pitchFamily="2" charset="-122"/>
                <a:cs typeface="+mj-cs"/>
                <a:sym typeface="Arial" panose="020B0604020202020204" pitchFamily="34" charset="0"/>
              </a:rPr>
              <a:t>法人：</a:t>
            </a:r>
            <a:endParaRPr lang="zh-CN" altLang="en-US" sz="4000" kern="1200" baseline="0" dirty="0">
              <a:solidFill>
                <a:schemeClr val="bg1"/>
              </a:solidFill>
              <a:latin typeface="Arial" panose="020B0604020202020204" pitchFamily="34" charset="0"/>
              <a:ea typeface="黑体" panose="02010609060101010101" pitchFamily="2" charset="-122"/>
              <a:cs typeface="+mj-cs"/>
              <a:sym typeface="Arial" panose="020B0604020202020204" pitchFamily="34" charset="0"/>
            </a:endParaRPr>
          </a:p>
        </p:txBody>
      </p:sp>
      <p:sp>
        <p:nvSpPr>
          <p:cNvPr id="11266" name="副标题 52226"/>
          <p:cNvSpPr>
            <a:spLocks noGrp="1"/>
          </p:cNvSpPr>
          <p:nvPr>
            <p:ph type="subTitle" idx="1"/>
          </p:nvPr>
        </p:nvSpPr>
        <p:spPr>
          <a:xfrm>
            <a:off x="1847850" y="1196975"/>
            <a:ext cx="8820150" cy="5661025"/>
          </a:xfrm>
        </p:spPr>
        <p:txBody>
          <a:bodyPr wrap="square" lIns="91440" tIns="45720" rIns="91440" bIns="45720" anchor="t"/>
          <a:p>
            <a:pPr defTabSz="914400">
              <a:buClr>
                <a:srgbClr val="000000"/>
              </a:buClr>
              <a:buSzPct val="45000"/>
              <a:buFont typeface="Wingdings" panose="05000000000000000000" pitchFamily="2" charset="2"/>
              <a:buChar char="q"/>
            </a:pPr>
            <a:endParaRPr lang="zh-CN" altLang="en-US" sz="3600" kern="1200" baseline="0">
              <a:cs typeface="+mn-cs"/>
              <a:sym typeface="Arial" panose="020B0604020202020204" pitchFamily="34" charset="0"/>
            </a:endParaRPr>
          </a:p>
          <a:p>
            <a:pPr defTabSz="914400">
              <a:lnSpc>
                <a:spcPct val="80000"/>
              </a:lnSpc>
              <a:buClr>
                <a:srgbClr val="000000"/>
              </a:buClr>
              <a:buSzPct val="45000"/>
              <a:buFont typeface="Wingdings" panose="05000000000000000000" pitchFamily="2" charset="2"/>
            </a:pPr>
            <a:r>
              <a:rPr lang="zh-CN" altLang="en-US" sz="3600">
                <a:sym typeface="Arial" panose="020B0604020202020204" pitchFamily="34" charset="0"/>
              </a:rPr>
              <a:t>第三十八条　依照法律或者法人组织章程规定，代表法人行使职权的负责人，是法人的法定代表人。</a:t>
            </a:r>
            <a:endParaRPr lang="zh-CN" altLang="en-US" sz="3600" kern="1200" baseline="0">
              <a:cs typeface="+mn-cs"/>
              <a:sym typeface="Arial" panose="020B0604020202020204" pitchFamily="34" charset="0"/>
            </a:endParaRPr>
          </a:p>
          <a:p>
            <a:pPr defTabSz="914400">
              <a:lnSpc>
                <a:spcPct val="80000"/>
              </a:lnSpc>
              <a:buClr>
                <a:srgbClr val="000000"/>
              </a:buClr>
              <a:buSzPct val="45000"/>
              <a:buFont typeface="Wingdings" panose="05000000000000000000" pitchFamily="2" charset="2"/>
              <a:buChar char="q"/>
            </a:pPr>
            <a:endParaRPr lang="zh-CN" altLang="en-US" sz="3600" kern="1200" baseline="0">
              <a:cs typeface="+mn-cs"/>
              <a:sym typeface="Arial" panose="020B0604020202020204" pitchFamily="34" charset="0"/>
            </a:endParaRPr>
          </a:p>
          <a:p>
            <a:pPr defTabSz="914400">
              <a:lnSpc>
                <a:spcPct val="80000"/>
              </a:lnSpc>
              <a:buClr>
                <a:srgbClr val="000000"/>
              </a:buClr>
              <a:buSzPct val="45000"/>
              <a:buFont typeface="Wingdings" panose="05000000000000000000" pitchFamily="2" charset="2"/>
            </a:pPr>
            <a:r>
              <a:rPr lang="zh-CN" altLang="en-US" sz="3600">
                <a:sym typeface="Arial" panose="020B0604020202020204" pitchFamily="34" charset="0"/>
              </a:rPr>
              <a:t>第三十九条　法人以它的主要办事机构所在地为住所。</a:t>
            </a:r>
            <a:endParaRPr lang="zh-CN" altLang="en-US" sz="3600" kern="1200" baseline="0">
              <a:cs typeface="+mn-cs"/>
              <a:sym typeface="Arial" panose="020B0604020202020204" pitchFamily="34" charset="0"/>
            </a:endParaRPr>
          </a:p>
          <a:p>
            <a:pPr defTabSz="914400">
              <a:buClr>
                <a:srgbClr val="000000"/>
              </a:buClr>
              <a:buSzPct val="45000"/>
              <a:buFont typeface="Wingdings" panose="05000000000000000000" pitchFamily="2" charset="2"/>
              <a:buChar char="q"/>
            </a:pPr>
            <a:endParaRPr lang="zh-CN" altLang="en-US" sz="3600" kern="1200" baseline="0">
              <a:cs typeface="+mn-cs"/>
              <a:sym typeface="Arial" panose="020B0604020202020204" pitchFamily="34" charset="0"/>
            </a:endParaRPr>
          </a:p>
        </p:txBody>
      </p:sp>
      <p:sp>
        <p:nvSpPr>
          <p:cNvPr id="11267" name="灯片编号占位符 1"/>
          <p:cNvSpPr/>
          <p:nvPr>
            <p:ph type="sldNum" sz="quarter" idx="12"/>
          </p:nvPr>
        </p:nvSpPr>
        <p:spPr/>
        <p:txBody>
          <a:bodyPr wrap="square" lIns="91440" tIns="45720" rIns="91440" bIns="45720" anchor="t"/>
          <a:p>
            <a:fld id="{9A0DB2DC-4C9A-4742-B13C-FB6460FD3503}" type="slidenum">
              <a:rPr lang="zh-CN" altLang="en-US" dirty="0">
                <a:ea typeface="黑体" panose="02010609060101010101" pitchFamily="2" charset="-122"/>
                <a:sym typeface="Arial" panose="020B0604020202020204" pitchFamily="34" charset="0"/>
              </a:rPr>
            </a:fld>
            <a:endParaRPr lang="zh-CN" altLang="en-US" dirty="0">
              <a:ea typeface="黑体" panose="02010609060101010101" pitchFamily="2" charset="-122"/>
              <a:sym typeface="Arial" panose="020B0604020202020204" pitchFamily="34" charset="0"/>
            </a:endParaRPr>
          </a:p>
        </p:txBody>
      </p:sp>
    </p:spTree>
    <p:custDataLst>
      <p:tags r:id="rId1"/>
    </p:custDataLst>
  </p:cSld>
  <p:clrMapOvr>
    <a:masterClrMapping/>
  </p:clrMapOvr>
</p:sld>
</file>

<file path=ppt/tags/tag1.xml><?xml version="1.0" encoding="utf-8"?>
<p:tagLst xmlns:p="http://schemas.openxmlformats.org/presentationml/2006/main">
  <p:tag name="KSO_WM_TEMPLATE_CATEGORY" val="custom"/>
  <p:tag name="KSO_WM_TEMPLATE_INDEX" val="49"/>
</p:tagLst>
</file>

<file path=ppt/tags/tag10.xml><?xml version="1.0" encoding="utf-8"?>
<p:tagLst xmlns:p="http://schemas.openxmlformats.org/presentationml/2006/main">
  <p:tag name="KSO_WM_TEMPLATE_CATEGORY" val="custom"/>
  <p:tag name="KSO_WM_TEMPLATE_INDEX" val="49"/>
</p:tagLst>
</file>

<file path=ppt/tags/tag11.xml><?xml version="1.0" encoding="utf-8"?>
<p:tagLst xmlns:p="http://schemas.openxmlformats.org/presentationml/2006/main">
  <p:tag name="KSO_WM_TEMPLATE_CATEGORY" val="custom"/>
  <p:tag name="KSO_WM_TEMPLATE_INDEX" val="49"/>
</p:tagLst>
</file>

<file path=ppt/tags/tag12.xml><?xml version="1.0" encoding="utf-8"?>
<p:tagLst xmlns:p="http://schemas.openxmlformats.org/presentationml/2006/main">
  <p:tag name="KSO_WM_TEMPLATE_CATEGORY" val="custom"/>
  <p:tag name="KSO_WM_TEMPLATE_INDEX" val="49"/>
</p:tagLst>
</file>

<file path=ppt/tags/tag13.xml><?xml version="1.0" encoding="utf-8"?>
<p:tagLst xmlns:p="http://schemas.openxmlformats.org/presentationml/2006/main">
  <p:tag name="KSO_WM_TEMPLATE_CATEGORY" val="custom"/>
  <p:tag name="KSO_WM_TEMPLATE_INDEX" val="49"/>
</p:tagLst>
</file>

<file path=ppt/tags/tag14.xml><?xml version="1.0" encoding="utf-8"?>
<p:tagLst xmlns:p="http://schemas.openxmlformats.org/presentationml/2006/main">
  <p:tag name="KSO_WM_TEMPLATE_CATEGORY" val="custom"/>
  <p:tag name="KSO_WM_TEMPLATE_INDEX" val="49"/>
</p:tagLst>
</file>

<file path=ppt/tags/tag15.xml><?xml version="1.0" encoding="utf-8"?>
<p:tagLst xmlns:p="http://schemas.openxmlformats.org/presentationml/2006/main">
  <p:tag name="KSO_WM_TEMPLATE_CATEGORY" val="custom"/>
  <p:tag name="KSO_WM_TEMPLATE_INDEX" val="49"/>
</p:tagLst>
</file>

<file path=ppt/tags/tag16.xml><?xml version="1.0" encoding="utf-8"?>
<p:tagLst xmlns:p="http://schemas.openxmlformats.org/presentationml/2006/main">
  <p:tag name="KSO_WM_TEMPLATE_CATEGORY" val="custom"/>
  <p:tag name="KSO_WM_TEMPLATE_INDEX" val="49"/>
</p:tagLst>
</file>

<file path=ppt/tags/tag17.xml><?xml version="1.0" encoding="utf-8"?>
<p:tagLst xmlns:p="http://schemas.openxmlformats.org/presentationml/2006/main">
  <p:tag name="KSO_WM_TEMPLATE_CATEGORY" val="custom"/>
  <p:tag name="KSO_WM_TEMPLATE_INDEX" val="49"/>
</p:tagLst>
</file>

<file path=ppt/tags/tag18.xml><?xml version="1.0" encoding="utf-8"?>
<p:tagLst xmlns:p="http://schemas.openxmlformats.org/presentationml/2006/main">
  <p:tag name="KSO_WM_TEMPLATE_CATEGORY" val="custom"/>
  <p:tag name="KSO_WM_TEMPLATE_INDEX" val="49"/>
</p:tagLst>
</file>

<file path=ppt/tags/tag19.xml><?xml version="1.0" encoding="utf-8"?>
<p:tagLst xmlns:p="http://schemas.openxmlformats.org/presentationml/2006/main">
  <p:tag name="KSO_WM_TEMPLATE_CATEGORY" val="custom"/>
  <p:tag name="KSO_WM_TEMPLATE_INDEX" val="49"/>
</p:tagLst>
</file>

<file path=ppt/tags/tag2.xml><?xml version="1.0" encoding="utf-8"?>
<p:tagLst xmlns:p="http://schemas.openxmlformats.org/presentationml/2006/main">
  <p:tag name="KSO_WM_TEMPLATE_CATEGORY" val="custom"/>
  <p:tag name="KSO_WM_TEMPLATE_INDEX" val="49"/>
</p:tagLst>
</file>

<file path=ppt/tags/tag20.xml><?xml version="1.0" encoding="utf-8"?>
<p:tagLst xmlns:p="http://schemas.openxmlformats.org/presentationml/2006/main">
  <p:tag name="KSO_WM_TEMPLATE_CATEGORY" val="custom"/>
  <p:tag name="KSO_WM_TEMPLATE_INDEX" val="49"/>
</p:tagLst>
</file>

<file path=ppt/tags/tag21.xml><?xml version="1.0" encoding="utf-8"?>
<p:tagLst xmlns:p="http://schemas.openxmlformats.org/presentationml/2006/main">
  <p:tag name="KSO_WM_TEMPLATE_CATEGORY" val="custom"/>
  <p:tag name="KSO_WM_TEMPLATE_INDEX" val="49"/>
</p:tagLst>
</file>

<file path=ppt/tags/tag22.xml><?xml version="1.0" encoding="utf-8"?>
<p:tagLst xmlns:p="http://schemas.openxmlformats.org/presentationml/2006/main">
  <p:tag name="KSO_WM_TEMPLATE_CATEGORY" val="custom"/>
  <p:tag name="KSO_WM_TEMPLATE_INDEX" val="49"/>
</p:tagLst>
</file>

<file path=ppt/tags/tag23.xml><?xml version="1.0" encoding="utf-8"?>
<p:tagLst xmlns:p="http://schemas.openxmlformats.org/presentationml/2006/main">
  <p:tag name="KSO_WM_TEMPLATE_CATEGORY" val="custom"/>
  <p:tag name="KSO_WM_TEMPLATE_INDEX" val="49"/>
</p:tagLst>
</file>

<file path=ppt/tags/tag24.xml><?xml version="1.0" encoding="utf-8"?>
<p:tagLst xmlns:p="http://schemas.openxmlformats.org/presentationml/2006/main">
  <p:tag name="KSO_WM_TEMPLATE_CATEGORY" val="custom"/>
  <p:tag name="KSO_WM_TEMPLATE_INDEX" val="49"/>
</p:tagLst>
</file>

<file path=ppt/tags/tag25.xml><?xml version="1.0" encoding="utf-8"?>
<p:tagLst xmlns:p="http://schemas.openxmlformats.org/presentationml/2006/main">
  <p:tag name="KSO_WM_TEMPLATE_CATEGORY" val="custom"/>
  <p:tag name="KSO_WM_TEMPLATE_INDEX" val="49"/>
</p:tagLst>
</file>

<file path=ppt/tags/tag26.xml><?xml version="1.0" encoding="utf-8"?>
<p:tagLst xmlns:p="http://schemas.openxmlformats.org/presentationml/2006/main">
  <p:tag name="KSO_WM_TEMPLATE_CATEGORY" val="custom"/>
  <p:tag name="KSO_WM_TEMPLATE_INDEX" val="49"/>
</p:tagLst>
</file>

<file path=ppt/tags/tag27.xml><?xml version="1.0" encoding="utf-8"?>
<p:tagLst xmlns:p="http://schemas.openxmlformats.org/presentationml/2006/main">
  <p:tag name="KSO_WM_TEMPLATE_CATEGORY" val="custom"/>
  <p:tag name="KSO_WM_TEMPLATE_INDEX" val="49"/>
</p:tagLst>
</file>

<file path=ppt/tags/tag28.xml><?xml version="1.0" encoding="utf-8"?>
<p:tagLst xmlns:p="http://schemas.openxmlformats.org/presentationml/2006/main">
  <p:tag name="KSO_WM_TEMPLATE_CATEGORY" val="custom"/>
  <p:tag name="KSO_WM_TEMPLATE_INDEX" val="49"/>
</p:tagLst>
</file>

<file path=ppt/tags/tag29.xml><?xml version="1.0" encoding="utf-8"?>
<p:tagLst xmlns:p="http://schemas.openxmlformats.org/presentationml/2006/main">
  <p:tag name="KSO_WM_TEMPLATE_CATEGORY" val="custom"/>
  <p:tag name="KSO_WM_TEMPLATE_INDEX" val="49"/>
</p:tagLst>
</file>

<file path=ppt/tags/tag3.xml><?xml version="1.0" encoding="utf-8"?>
<p:tagLst xmlns:p="http://schemas.openxmlformats.org/presentationml/2006/main">
  <p:tag name="KSO_WM_TEMPLATE_CATEGORY" val="custom"/>
  <p:tag name="KSO_WM_TEMPLATE_INDEX" val="49"/>
</p:tagLst>
</file>

<file path=ppt/tags/tag30.xml><?xml version="1.0" encoding="utf-8"?>
<p:tagLst xmlns:p="http://schemas.openxmlformats.org/presentationml/2006/main">
  <p:tag name="KSO_WM_TEMPLATE_CATEGORY" val="custom"/>
  <p:tag name="KSO_WM_TEMPLATE_INDEX" val="49"/>
</p:tagLst>
</file>

<file path=ppt/tags/tag31.xml><?xml version="1.0" encoding="utf-8"?>
<p:tagLst xmlns:p="http://schemas.openxmlformats.org/presentationml/2006/main">
  <p:tag name="KSO_WM_TEMPLATE_CATEGORY" val="custom"/>
  <p:tag name="KSO_WM_TEMPLATE_INDEX" val="49"/>
</p:tagLst>
</file>

<file path=ppt/tags/tag32.xml><?xml version="1.0" encoding="utf-8"?>
<p:tagLst xmlns:p="http://schemas.openxmlformats.org/presentationml/2006/main">
  <p:tag name="KSO_WM_TEMPLATE_CATEGORY" val="custom"/>
  <p:tag name="KSO_WM_TEMPLATE_INDEX" val="49"/>
</p:tagLst>
</file>

<file path=ppt/tags/tag33.xml><?xml version="1.0" encoding="utf-8"?>
<p:tagLst xmlns:p="http://schemas.openxmlformats.org/presentationml/2006/main">
  <p:tag name="KSO_WM_TEMPLATE_CATEGORY" val="custom"/>
  <p:tag name="KSO_WM_TEMPLATE_INDEX" val="49"/>
</p:tagLst>
</file>

<file path=ppt/tags/tag34.xml><?xml version="1.0" encoding="utf-8"?>
<p:tagLst xmlns:p="http://schemas.openxmlformats.org/presentationml/2006/main">
  <p:tag name="KSO_WM_TEMPLATE_CATEGORY" val="custom"/>
  <p:tag name="KSO_WM_TEMPLATE_INDEX" val="49"/>
</p:tagLst>
</file>

<file path=ppt/tags/tag35.xml><?xml version="1.0" encoding="utf-8"?>
<p:tagLst xmlns:p="http://schemas.openxmlformats.org/presentationml/2006/main">
  <p:tag name="KSO_WM_TEMPLATE_CATEGORY" val="custom"/>
  <p:tag name="KSO_WM_TEMPLATE_INDEX" val="49"/>
</p:tagLst>
</file>

<file path=ppt/tags/tag4.xml><?xml version="1.0" encoding="utf-8"?>
<p:tagLst xmlns:p="http://schemas.openxmlformats.org/presentationml/2006/main">
  <p:tag name="KSO_WM_TEMPLATE_CATEGORY" val="custom"/>
  <p:tag name="KSO_WM_TEMPLATE_INDEX" val="49"/>
</p:tagLst>
</file>

<file path=ppt/tags/tag5.xml><?xml version="1.0" encoding="utf-8"?>
<p:tagLst xmlns:p="http://schemas.openxmlformats.org/presentationml/2006/main">
  <p:tag name="KSO_WM_TEMPLATE_CATEGORY" val="custom"/>
  <p:tag name="KSO_WM_TEMPLATE_INDEX" val="49"/>
</p:tagLst>
</file>

<file path=ppt/tags/tag6.xml><?xml version="1.0" encoding="utf-8"?>
<p:tagLst xmlns:p="http://schemas.openxmlformats.org/presentationml/2006/main">
  <p:tag name="KSO_WM_TEMPLATE_CATEGORY" val="custom"/>
  <p:tag name="KSO_WM_TEMPLATE_INDEX" val="49"/>
</p:tagLst>
</file>

<file path=ppt/tags/tag7.xml><?xml version="1.0" encoding="utf-8"?>
<p:tagLst xmlns:p="http://schemas.openxmlformats.org/presentationml/2006/main">
  <p:tag name="KSO_WM_TEMPLATE_CATEGORY" val="custom"/>
  <p:tag name="KSO_WM_TEMPLATE_INDEX" val="49"/>
</p:tagLst>
</file>

<file path=ppt/tags/tag8.xml><?xml version="1.0" encoding="utf-8"?>
<p:tagLst xmlns:p="http://schemas.openxmlformats.org/presentationml/2006/main">
  <p:tag name="KSO_WM_TEMPLATE_CATEGORY" val="custom"/>
  <p:tag name="KSO_WM_TEMPLATE_INDEX" val="49"/>
</p:tagLst>
</file>

<file path=ppt/tags/tag9.xml><?xml version="1.0" encoding="utf-8"?>
<p:tagLst xmlns:p="http://schemas.openxmlformats.org/presentationml/2006/main">
  <p:tag name="KSO_WM_TEMPLATE_CATEGORY" val="custom"/>
  <p:tag name="KSO_WM_TEMPLATE_INDEX" val="49"/>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自定义设计方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otalTime>0</TotalTime>
  <Words>5043</Words>
  <Application>WPS 演示</Application>
  <PresentationFormat>宽屏</PresentationFormat>
  <Paragraphs>349</Paragraphs>
  <Slides>43</Slides>
  <Notes>0</Notes>
  <HiddenSlides>0</HiddenSlides>
  <MMClips>0</MMClips>
  <ScaleCrop>false</ScaleCrop>
  <HeadingPairs>
    <vt:vector size="6" baseType="variant">
      <vt:variant>
        <vt:lpstr>已用的字体</vt:lpstr>
      </vt:variant>
      <vt:variant>
        <vt:i4>8</vt:i4>
      </vt:variant>
      <vt:variant>
        <vt:lpstr>主题</vt:lpstr>
      </vt:variant>
      <vt:variant>
        <vt:i4>2</vt:i4>
      </vt:variant>
      <vt:variant>
        <vt:lpstr>幻灯片标题</vt:lpstr>
      </vt:variant>
      <vt:variant>
        <vt:i4>43</vt:i4>
      </vt:variant>
    </vt:vector>
  </HeadingPairs>
  <TitlesOfParts>
    <vt:vector size="53" baseType="lpstr">
      <vt:lpstr>Arial</vt:lpstr>
      <vt:lpstr>宋体</vt:lpstr>
      <vt:lpstr>Wingdings</vt:lpstr>
      <vt:lpstr>Calibri</vt:lpstr>
      <vt:lpstr>微软雅黑</vt:lpstr>
      <vt:lpstr>黑体</vt:lpstr>
      <vt:lpstr>Arial Unicode MS</vt:lpstr>
      <vt:lpstr>Calibri Light</vt:lpstr>
      <vt:lpstr>Office 主题</vt:lpstr>
      <vt:lpstr>自定义设计方案</vt:lpstr>
      <vt:lpstr>PowerPoint 演示文稿</vt:lpstr>
      <vt:lpstr>学习目标</vt:lpstr>
      <vt:lpstr>PowerPoint 演示文稿</vt:lpstr>
      <vt:lpstr>定义：</vt:lpstr>
      <vt:lpstr>定义界定：</vt:lpstr>
      <vt:lpstr>一、依照本法在中国境内设立</vt:lpstr>
      <vt:lpstr>二、由一个自然人投资</vt:lpstr>
      <vt:lpstr>法人：中华人民共和国民法通则</vt:lpstr>
      <vt:lpstr>法人：</vt:lpstr>
      <vt:lpstr>个人独资企业是法人吗？</vt:lpstr>
      <vt:lpstr>个人独资企业是法人吗？</vt:lpstr>
      <vt:lpstr>三、财产为投资人个人所有</vt:lpstr>
      <vt:lpstr>案例：</vt:lpstr>
      <vt:lpstr>PowerPoint 演示文稿</vt:lpstr>
      <vt:lpstr>PowerPoint 演示文稿</vt:lpstr>
      <vt:lpstr>四、投资人以其个人财产对企业债务承担无限责任的经营实体。</vt:lpstr>
      <vt:lpstr>  个人独资企业的设立</vt:lpstr>
      <vt:lpstr>一、设立条件：</vt:lpstr>
      <vt:lpstr>个人独资企业的名称：</vt:lpstr>
      <vt:lpstr>二、设立程序：</vt:lpstr>
      <vt:lpstr>三、批准：</vt:lpstr>
      <vt:lpstr>四、成立：</vt:lpstr>
      <vt:lpstr>五、分支机构的设立：</vt:lpstr>
      <vt:lpstr>     个人独资企业     的事务管理</vt:lpstr>
      <vt:lpstr>一、对内经营管理</vt:lpstr>
      <vt:lpstr>（二）受托人或受聘人的行为</vt:lpstr>
      <vt:lpstr>PowerPoint 演示文稿</vt:lpstr>
      <vt:lpstr>二、对外经营管理</vt:lpstr>
      <vt:lpstr>案例：</vt:lpstr>
      <vt:lpstr> 个人独资企业  的解散和清算</vt:lpstr>
      <vt:lpstr>一、解散：</vt:lpstr>
      <vt:lpstr>二、清算：</vt:lpstr>
      <vt:lpstr>案例：</vt:lpstr>
      <vt:lpstr>二、清算：</vt:lpstr>
      <vt:lpstr>二、清算：</vt:lpstr>
      <vt:lpstr>二、清算：</vt:lpstr>
      <vt:lpstr>案例：</vt:lpstr>
      <vt:lpstr>PowerPoint 演示文稿</vt:lpstr>
      <vt:lpstr>*合同法上的撤消权（题外）</vt:lpstr>
      <vt:lpstr>法律责任</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Gaoyang</dc:creator>
  <cp:lastModifiedBy>   无名</cp:lastModifiedBy>
  <cp:revision>107</cp:revision>
  <dcterms:created xsi:type="dcterms:W3CDTF">2015-05-05T08:02:00Z</dcterms:created>
  <dcterms:modified xsi:type="dcterms:W3CDTF">2018-04-11T02:56:38Z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2052-10.1.0.7224</vt:lpwstr>
  </property>
</Properties>
</file>