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71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50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2016/10/31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82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2016/10/31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1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2016/10/31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2016/10/31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2016/10/31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75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2016/10/31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80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2016/10/31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372800" y="2728429"/>
            <a:ext cx="51583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dirty="0" smtClean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任务实施</a:t>
            </a:r>
            <a:endParaRPr lang="zh-CN" altLang="en-US" sz="8800" dirty="0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2736308" y="3248544"/>
            <a:ext cx="8365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8185495" y="3360017"/>
            <a:ext cx="907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等腰三角形 7"/>
          <p:cNvSpPr/>
          <p:nvPr/>
        </p:nvSpPr>
        <p:spPr>
          <a:xfrm rot="16200000">
            <a:off x="9629754" y="3113451"/>
            <a:ext cx="125512" cy="270186"/>
          </a:xfrm>
          <a:prstGeom prst="triangle">
            <a:avLst>
              <a:gd name="adj" fmla="val 55499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1" name="等腰三角形 10"/>
          <p:cNvSpPr/>
          <p:nvPr/>
        </p:nvSpPr>
        <p:spPr>
          <a:xfrm rot="13339599">
            <a:off x="9371702" y="3075742"/>
            <a:ext cx="62120" cy="174653"/>
          </a:xfrm>
          <a:prstGeom prst="triangle">
            <a:avLst>
              <a:gd name="adj" fmla="val 55499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672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AutoShape 18"/>
          <p:cNvSpPr>
            <a:spLocks noChangeArrowheads="1"/>
          </p:cNvSpPr>
          <p:nvPr/>
        </p:nvSpPr>
        <p:spPr bwMode="auto">
          <a:xfrm>
            <a:off x="1027697" y="579549"/>
            <a:ext cx="9442827" cy="5872765"/>
          </a:xfrm>
          <a:prstGeom prst="roundRect">
            <a:avLst>
              <a:gd name="adj" fmla="val 4690"/>
            </a:avLst>
          </a:prstGeom>
          <a:noFill/>
          <a:ln w="34925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 dirty="0"/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7293"/>
            <a:ext cx="3464687" cy="5541156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193087" y="1035085"/>
            <a:ext cx="6187285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9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单价：每公吨</a:t>
            </a:r>
            <a:r>
              <a:rPr lang="en-US" altLang="zh-CN" sz="19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2960</a:t>
            </a:r>
            <a:r>
              <a:rPr lang="zh-CN" altLang="en-US" sz="19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美元 </a:t>
            </a:r>
            <a:r>
              <a:rPr lang="en-US" altLang="zh-CN" sz="19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r>
              <a:rPr lang="zh-CN" altLang="en-US" sz="19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贸易术语：</a:t>
            </a:r>
            <a:r>
              <a:rPr lang="en-US" altLang="zh-CN" sz="19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CFR KAOHSIUNG</a:t>
            </a:r>
          </a:p>
          <a:p>
            <a:r>
              <a:rPr lang="en-US" altLang="zh-CN" sz="19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Price: USD2960/MT </a:t>
            </a:r>
            <a:r>
              <a:rPr lang="en-US" altLang="zh-CN" sz="1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CFR KAOHSIUNG</a:t>
            </a:r>
            <a:endParaRPr lang="en-US" altLang="zh-CN" sz="1900" dirty="0" smtClean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r>
              <a:rPr lang="zh-CN" altLang="en-US" sz="19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金额：</a:t>
            </a:r>
            <a:r>
              <a:rPr lang="en-US" altLang="zh-CN" sz="19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35520</a:t>
            </a:r>
            <a:r>
              <a:rPr lang="zh-CN" altLang="en-US" sz="19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美元</a:t>
            </a:r>
            <a:endParaRPr lang="en-US" altLang="zh-CN" sz="19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r>
              <a:rPr lang="en-US" altLang="zh-CN" sz="19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Amount</a:t>
            </a:r>
            <a:r>
              <a:rPr lang="zh-CN" altLang="en-US" sz="19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：</a:t>
            </a:r>
            <a:r>
              <a:rPr lang="en-US" altLang="zh-CN" sz="19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USD35520</a:t>
            </a:r>
          </a:p>
          <a:p>
            <a:r>
              <a:rPr lang="zh-CN" altLang="en-US" sz="19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总值：</a:t>
            </a:r>
            <a:endParaRPr lang="en-US" altLang="zh-CN" sz="19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r>
              <a:rPr lang="en-US" altLang="zh-CN" sz="19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Total </a:t>
            </a:r>
            <a:r>
              <a:rPr lang="en-US" altLang="zh-CN" sz="1900" dirty="0" err="1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value:SAY</a:t>
            </a:r>
            <a:r>
              <a:rPr lang="en-US" altLang="zh-CN" sz="19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U.S.DOLLARS THIRTY FIVE THOUSAND FIVE HUNDRED AND TWENTY ONLY</a:t>
            </a:r>
            <a:r>
              <a:rPr lang="en-US" altLang="zh-CN" sz="19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r>
              <a:rPr lang="zh-CN" altLang="en-US" sz="19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数量：</a:t>
            </a:r>
            <a:r>
              <a:rPr lang="en-US" altLang="zh-CN" sz="19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12</a:t>
            </a:r>
            <a:r>
              <a:rPr lang="zh-CN" altLang="en-US" sz="19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吨</a:t>
            </a:r>
            <a:endParaRPr lang="en-US" altLang="zh-CN" sz="19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r>
              <a:rPr lang="en-US" altLang="zh-CN" sz="19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Quantity</a:t>
            </a:r>
            <a:r>
              <a:rPr lang="zh-CN" altLang="en-US" sz="19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：</a:t>
            </a:r>
            <a:r>
              <a:rPr lang="en-US" altLang="zh-CN" sz="19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12MT</a:t>
            </a:r>
          </a:p>
          <a:p>
            <a:r>
              <a:rPr lang="zh-CN" altLang="en-US" sz="19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允许溢短装</a:t>
            </a:r>
            <a:r>
              <a:rPr lang="en-US" altLang="zh-CN" sz="19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5%</a:t>
            </a:r>
            <a:r>
              <a:rPr lang="zh-CN" altLang="en-US" sz="19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 由卖方决定，增减部分按合同价格计算</a:t>
            </a:r>
            <a:endParaRPr lang="en-US" altLang="zh-CN" sz="19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r>
              <a:rPr lang="en-US" altLang="zh-CN" sz="19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Quantity allowance ±5%,the more or less quantity should be paid at the contract price.</a:t>
            </a:r>
          </a:p>
          <a:p>
            <a:r>
              <a:rPr lang="zh-CN" altLang="en-US" sz="19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包装：</a:t>
            </a:r>
            <a:r>
              <a:rPr lang="en-US" altLang="zh-CN" sz="19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30</a:t>
            </a:r>
            <a:r>
              <a:rPr lang="zh-CN" altLang="en-US" sz="19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公斤塑料编织袋</a:t>
            </a:r>
            <a:endParaRPr lang="en-US" altLang="zh-CN" sz="19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r>
              <a:rPr lang="en-US" altLang="zh-CN" sz="19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Packing: in 30kg pp woven bags</a:t>
            </a:r>
          </a:p>
          <a:p>
            <a:r>
              <a:rPr lang="zh-CN" altLang="en-US" sz="19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装运唛头：无唛头</a:t>
            </a:r>
            <a:endParaRPr lang="en-US" altLang="zh-CN" sz="19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r>
              <a:rPr lang="en-US" altLang="zh-CN" sz="19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Shipping </a:t>
            </a:r>
            <a:r>
              <a:rPr lang="en-US" altLang="zh-CN" sz="19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marks:N</a:t>
            </a:r>
            <a:r>
              <a:rPr lang="en-US" altLang="zh-CN" sz="19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/M</a:t>
            </a:r>
            <a:endParaRPr lang="zh-CN" altLang="en-US" sz="19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883079" y="539500"/>
            <a:ext cx="666721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任务：鲁平订立合同中的数量、包装</a:t>
            </a:r>
            <a:r>
              <a:rPr lang="zh-CN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条款、价格条款。</a:t>
            </a:r>
            <a:endParaRPr lang="en-US" altLang="zh-CN" sz="2000" b="1" dirty="0"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622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宽屏</PresentationFormat>
  <Paragraphs>17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宋体</vt:lpstr>
      <vt:lpstr>微软雅黑</vt:lpstr>
      <vt:lpstr>Arial</vt:lpstr>
      <vt:lpstr>Calibri</vt:lpstr>
      <vt:lpstr>Calibri Light</vt:lpstr>
      <vt:lpstr>Times New Roman</vt:lpstr>
      <vt:lpstr>Wingdings</vt:lpstr>
      <vt:lpstr>Office 主题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hj</dc:creator>
  <cp:lastModifiedBy>hj</cp:lastModifiedBy>
  <cp:revision>2</cp:revision>
  <cp:lastPrinted>2016-10-31T15:25:11Z</cp:lastPrinted>
  <dcterms:created xsi:type="dcterms:W3CDTF">2015-05-05T08:02:14Z</dcterms:created>
  <dcterms:modified xsi:type="dcterms:W3CDTF">2016-10-31T15:25:17Z</dcterms:modified>
</cp:coreProperties>
</file>