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54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03C23A-925A-4A23-A644-4805F30463A2}" type="datetimeFigureOut">
              <a:rPr lang="zh-CN" altLang="en-US" smtClean="0"/>
              <a:t>2016/10/31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B3BF20-B956-490D-AFB6-C5C430857EB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951808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5427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0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eaLnBrk="0" hangingPunct="0">
              <a:defRPr sz="20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25146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29718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34290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38862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A39408AF-377F-4F54-922D-FF2A98196521}" type="slidenum">
              <a:rPr lang="zh-CN" altLang="en-US" sz="1200" smtClean="0">
                <a:solidFill>
                  <a:prstClr val="black"/>
                </a:solidFill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zh-CN" altLang="en-US" sz="120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71594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5427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0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eaLnBrk="0" hangingPunct="0">
              <a:defRPr sz="20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25146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29718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34290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38862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A39408AF-377F-4F54-922D-FF2A98196521}" type="slidenum">
              <a:rPr lang="zh-CN" altLang="en-US" sz="1200" smtClean="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zh-CN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15184187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2016/10/31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51827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2016/10/31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88717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2016/10/31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25501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2016/10/31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98653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2016/10/31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12184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2016/10/31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05825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2016/10/31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8117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2016/10/31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64406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2016/10/31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6523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2016/10/31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94758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2016/10/31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77805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  <a:t>2016/10/31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03094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3372800" y="2728429"/>
            <a:ext cx="515838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sz="8800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任 务</a:t>
            </a:r>
            <a:endParaRPr lang="zh-CN" altLang="en-US" sz="8800" dirty="0">
              <a:solidFill>
                <a:srgbClr val="00B0F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7" name="直接连接符 6"/>
          <p:cNvCxnSpPr/>
          <p:nvPr/>
        </p:nvCxnSpPr>
        <p:spPr>
          <a:xfrm>
            <a:off x="2736308" y="3248544"/>
            <a:ext cx="83656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>
            <a:off x="8185495" y="3360017"/>
            <a:ext cx="90776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等腰三角形 7"/>
          <p:cNvSpPr/>
          <p:nvPr/>
        </p:nvSpPr>
        <p:spPr>
          <a:xfrm rot="16200000">
            <a:off x="9629754" y="3113451"/>
            <a:ext cx="125512" cy="270186"/>
          </a:xfrm>
          <a:prstGeom prst="triangle">
            <a:avLst>
              <a:gd name="adj" fmla="val 55499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1" name="等腰三角形 10"/>
          <p:cNvSpPr/>
          <p:nvPr/>
        </p:nvSpPr>
        <p:spPr>
          <a:xfrm rot="13339599">
            <a:off x="9371702" y="3075742"/>
            <a:ext cx="62120" cy="174653"/>
          </a:xfrm>
          <a:prstGeom prst="triangle">
            <a:avLst>
              <a:gd name="adj" fmla="val 55499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zh-CN" altLang="en-US">
              <a:solidFill>
                <a:prstClr val="white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64324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793"/>
    </mc:Choice>
    <mc:Fallback xmlns="">
      <p:transition spd="slow" advTm="279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 animBg="1"/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6" name="组合 595"/>
          <p:cNvGrpSpPr/>
          <p:nvPr/>
        </p:nvGrpSpPr>
        <p:grpSpPr>
          <a:xfrm>
            <a:off x="306219" y="1851228"/>
            <a:ext cx="7124891" cy="4376625"/>
            <a:chOff x="649444" y="1250409"/>
            <a:chExt cx="5171699" cy="3282468"/>
          </a:xfrm>
        </p:grpSpPr>
        <p:sp>
          <p:nvSpPr>
            <p:cNvPr id="601" name="Oval 486"/>
            <p:cNvSpPr>
              <a:spLocks noChangeArrowheads="1"/>
            </p:cNvSpPr>
            <p:nvPr/>
          </p:nvSpPr>
          <p:spPr bwMode="auto">
            <a:xfrm>
              <a:off x="3292552" y="1863433"/>
              <a:ext cx="86127" cy="83088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zh-CN" altLang="en-US" sz="2400">
                <a:solidFill>
                  <a:prstClr val="black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grpSp>
          <p:nvGrpSpPr>
            <p:cNvPr id="597" name="Group 482"/>
            <p:cNvGrpSpPr>
              <a:grpSpLocks/>
            </p:cNvGrpSpPr>
            <p:nvPr/>
          </p:nvGrpSpPr>
          <p:grpSpPr bwMode="auto">
            <a:xfrm>
              <a:off x="783195" y="1250409"/>
              <a:ext cx="5037948" cy="2683123"/>
              <a:chOff x="393" y="577"/>
              <a:chExt cx="4972" cy="2648"/>
            </a:xfrm>
          </p:grpSpPr>
          <p:sp>
            <p:nvSpPr>
              <p:cNvPr id="638" name="Freeform 284"/>
              <p:cNvSpPr>
                <a:spLocks/>
              </p:cNvSpPr>
              <p:nvPr/>
            </p:nvSpPr>
            <p:spPr bwMode="auto">
              <a:xfrm>
                <a:off x="1629" y="2958"/>
                <a:ext cx="14" cy="17"/>
              </a:xfrm>
              <a:custGeom>
                <a:avLst/>
                <a:gdLst>
                  <a:gd name="T0" fmla="*/ 3 w 6"/>
                  <a:gd name="T1" fmla="*/ 0 h 7"/>
                  <a:gd name="T2" fmla="*/ 0 w 6"/>
                  <a:gd name="T3" fmla="*/ 3 h 7"/>
                  <a:gd name="T4" fmla="*/ 3 w 6"/>
                  <a:gd name="T5" fmla="*/ 7 h 7"/>
                  <a:gd name="T6" fmla="*/ 6 w 6"/>
                  <a:gd name="T7" fmla="*/ 7 h 7"/>
                  <a:gd name="T8" fmla="*/ 6 w 6"/>
                  <a:gd name="T9" fmla="*/ 2 h 7"/>
                  <a:gd name="T10" fmla="*/ 3 w 6"/>
                  <a:gd name="T11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" h="7">
                    <a:moveTo>
                      <a:pt x="3" y="0"/>
                    </a:moveTo>
                    <a:cubicBezTo>
                      <a:pt x="2" y="1"/>
                      <a:pt x="0" y="2"/>
                      <a:pt x="0" y="3"/>
                    </a:cubicBezTo>
                    <a:cubicBezTo>
                      <a:pt x="0" y="5"/>
                      <a:pt x="2" y="7"/>
                      <a:pt x="3" y="7"/>
                    </a:cubicBezTo>
                    <a:cubicBezTo>
                      <a:pt x="4" y="7"/>
                      <a:pt x="5" y="7"/>
                      <a:pt x="6" y="7"/>
                    </a:cubicBezTo>
                    <a:cubicBezTo>
                      <a:pt x="6" y="5"/>
                      <a:pt x="6" y="3"/>
                      <a:pt x="6" y="2"/>
                    </a:cubicBez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639" name="Freeform 285"/>
              <p:cNvSpPr>
                <a:spLocks/>
              </p:cNvSpPr>
              <p:nvPr/>
            </p:nvSpPr>
            <p:spPr bwMode="auto">
              <a:xfrm>
                <a:off x="1513" y="894"/>
                <a:ext cx="28" cy="21"/>
              </a:xfrm>
              <a:custGeom>
                <a:avLst/>
                <a:gdLst>
                  <a:gd name="T0" fmla="*/ 12 w 12"/>
                  <a:gd name="T1" fmla="*/ 3 h 9"/>
                  <a:gd name="T2" fmla="*/ 0 w 12"/>
                  <a:gd name="T3" fmla="*/ 7 h 9"/>
                  <a:gd name="T4" fmla="*/ 4 w 12"/>
                  <a:gd name="T5" fmla="*/ 9 h 9"/>
                  <a:gd name="T6" fmla="*/ 12 w 12"/>
                  <a:gd name="T7" fmla="*/ 3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2" h="9">
                    <a:moveTo>
                      <a:pt x="12" y="3"/>
                    </a:moveTo>
                    <a:cubicBezTo>
                      <a:pt x="8" y="0"/>
                      <a:pt x="1" y="5"/>
                      <a:pt x="0" y="7"/>
                    </a:cubicBezTo>
                    <a:cubicBezTo>
                      <a:pt x="1" y="8"/>
                      <a:pt x="3" y="9"/>
                      <a:pt x="4" y="9"/>
                    </a:cubicBezTo>
                    <a:cubicBezTo>
                      <a:pt x="8" y="9"/>
                      <a:pt x="12" y="5"/>
                      <a:pt x="12" y="3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640" name="Freeform 286"/>
              <p:cNvSpPr>
                <a:spLocks/>
              </p:cNvSpPr>
              <p:nvPr/>
            </p:nvSpPr>
            <p:spPr bwMode="auto">
              <a:xfrm>
                <a:off x="1407" y="776"/>
                <a:ext cx="37" cy="30"/>
              </a:xfrm>
              <a:custGeom>
                <a:avLst/>
                <a:gdLst>
                  <a:gd name="T0" fmla="*/ 16 w 16"/>
                  <a:gd name="T1" fmla="*/ 10 h 13"/>
                  <a:gd name="T2" fmla="*/ 0 w 16"/>
                  <a:gd name="T3" fmla="*/ 10 h 13"/>
                  <a:gd name="T4" fmla="*/ 16 w 16"/>
                  <a:gd name="T5" fmla="*/ 1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6" h="13">
                    <a:moveTo>
                      <a:pt x="16" y="10"/>
                    </a:moveTo>
                    <a:cubicBezTo>
                      <a:pt x="15" y="0"/>
                      <a:pt x="3" y="7"/>
                      <a:pt x="0" y="10"/>
                    </a:cubicBezTo>
                    <a:cubicBezTo>
                      <a:pt x="7" y="13"/>
                      <a:pt x="13" y="10"/>
                      <a:pt x="16" y="10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641" name="Freeform 287"/>
              <p:cNvSpPr>
                <a:spLocks/>
              </p:cNvSpPr>
              <p:nvPr/>
            </p:nvSpPr>
            <p:spPr bwMode="auto">
              <a:xfrm>
                <a:off x="1388" y="724"/>
                <a:ext cx="19" cy="9"/>
              </a:xfrm>
              <a:custGeom>
                <a:avLst/>
                <a:gdLst>
                  <a:gd name="T0" fmla="*/ 8 w 8"/>
                  <a:gd name="T1" fmla="*/ 2 h 4"/>
                  <a:gd name="T2" fmla="*/ 8 w 8"/>
                  <a:gd name="T3" fmla="*/ 0 h 4"/>
                  <a:gd name="T4" fmla="*/ 3 w 8"/>
                  <a:gd name="T5" fmla="*/ 0 h 4"/>
                  <a:gd name="T6" fmla="*/ 0 w 8"/>
                  <a:gd name="T7" fmla="*/ 2 h 4"/>
                  <a:gd name="T8" fmla="*/ 3 w 8"/>
                  <a:gd name="T9" fmla="*/ 4 h 4"/>
                  <a:gd name="T10" fmla="*/ 8 w 8"/>
                  <a:gd name="T11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" h="4">
                    <a:moveTo>
                      <a:pt x="8" y="2"/>
                    </a:moveTo>
                    <a:cubicBezTo>
                      <a:pt x="8" y="0"/>
                      <a:pt x="8" y="0"/>
                      <a:pt x="8" y="0"/>
                    </a:cubicBezTo>
                    <a:cubicBezTo>
                      <a:pt x="7" y="0"/>
                      <a:pt x="3" y="0"/>
                      <a:pt x="3" y="0"/>
                    </a:cubicBezTo>
                    <a:cubicBezTo>
                      <a:pt x="3" y="0"/>
                      <a:pt x="0" y="1"/>
                      <a:pt x="0" y="2"/>
                    </a:cubicBezTo>
                    <a:cubicBezTo>
                      <a:pt x="0" y="3"/>
                      <a:pt x="3" y="4"/>
                      <a:pt x="3" y="4"/>
                    </a:cubicBezTo>
                    <a:cubicBezTo>
                      <a:pt x="6" y="4"/>
                      <a:pt x="8" y="2"/>
                      <a:pt x="8" y="2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642" name="Freeform 288"/>
              <p:cNvSpPr>
                <a:spLocks/>
              </p:cNvSpPr>
              <p:nvPr/>
            </p:nvSpPr>
            <p:spPr bwMode="auto">
              <a:xfrm>
                <a:off x="1806" y="1184"/>
                <a:ext cx="23" cy="22"/>
              </a:xfrm>
              <a:custGeom>
                <a:avLst/>
                <a:gdLst>
                  <a:gd name="T0" fmla="*/ 5 w 10"/>
                  <a:gd name="T1" fmla="*/ 9 h 9"/>
                  <a:gd name="T2" fmla="*/ 10 w 10"/>
                  <a:gd name="T3" fmla="*/ 0 h 9"/>
                  <a:gd name="T4" fmla="*/ 0 w 10"/>
                  <a:gd name="T5" fmla="*/ 6 h 9"/>
                  <a:gd name="T6" fmla="*/ 5 w 10"/>
                  <a:gd name="T7" fmla="*/ 9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" h="9">
                    <a:moveTo>
                      <a:pt x="5" y="9"/>
                    </a:moveTo>
                    <a:cubicBezTo>
                      <a:pt x="8" y="9"/>
                      <a:pt x="10" y="2"/>
                      <a:pt x="10" y="0"/>
                    </a:cubicBezTo>
                    <a:cubicBezTo>
                      <a:pt x="7" y="0"/>
                      <a:pt x="0" y="3"/>
                      <a:pt x="0" y="6"/>
                    </a:cubicBezTo>
                    <a:cubicBezTo>
                      <a:pt x="0" y="9"/>
                      <a:pt x="3" y="9"/>
                      <a:pt x="5" y="9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643" name="Freeform 289"/>
              <p:cNvSpPr>
                <a:spLocks/>
              </p:cNvSpPr>
              <p:nvPr/>
            </p:nvSpPr>
            <p:spPr bwMode="auto">
              <a:xfrm>
                <a:off x="1676" y="1147"/>
                <a:ext cx="28" cy="14"/>
              </a:xfrm>
              <a:custGeom>
                <a:avLst/>
                <a:gdLst>
                  <a:gd name="T0" fmla="*/ 12 w 12"/>
                  <a:gd name="T1" fmla="*/ 4 h 6"/>
                  <a:gd name="T2" fmla="*/ 9 w 12"/>
                  <a:gd name="T3" fmla="*/ 2 h 6"/>
                  <a:gd name="T4" fmla="*/ 4 w 12"/>
                  <a:gd name="T5" fmla="*/ 0 h 6"/>
                  <a:gd name="T6" fmla="*/ 0 w 12"/>
                  <a:gd name="T7" fmla="*/ 0 h 6"/>
                  <a:gd name="T8" fmla="*/ 8 w 12"/>
                  <a:gd name="T9" fmla="*/ 6 h 6"/>
                  <a:gd name="T10" fmla="*/ 12 w 12"/>
                  <a:gd name="T11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6">
                    <a:moveTo>
                      <a:pt x="12" y="4"/>
                    </a:moveTo>
                    <a:cubicBezTo>
                      <a:pt x="11" y="3"/>
                      <a:pt x="10" y="2"/>
                      <a:pt x="9" y="2"/>
                    </a:cubicBezTo>
                    <a:cubicBezTo>
                      <a:pt x="7" y="2"/>
                      <a:pt x="5" y="0"/>
                      <a:pt x="4" y="0"/>
                    </a:cubicBezTo>
                    <a:cubicBezTo>
                      <a:pt x="2" y="0"/>
                      <a:pt x="1" y="0"/>
                      <a:pt x="0" y="0"/>
                    </a:cubicBezTo>
                    <a:cubicBezTo>
                      <a:pt x="3" y="4"/>
                      <a:pt x="4" y="6"/>
                      <a:pt x="8" y="6"/>
                    </a:cubicBezTo>
                    <a:cubicBezTo>
                      <a:pt x="9" y="6"/>
                      <a:pt x="11" y="5"/>
                      <a:pt x="12" y="4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644" name="Freeform 290"/>
              <p:cNvSpPr>
                <a:spLocks/>
              </p:cNvSpPr>
              <p:nvPr/>
            </p:nvSpPr>
            <p:spPr bwMode="auto">
              <a:xfrm>
                <a:off x="1558" y="910"/>
                <a:ext cx="12" cy="12"/>
              </a:xfrm>
              <a:custGeom>
                <a:avLst/>
                <a:gdLst>
                  <a:gd name="T0" fmla="*/ 5 w 5"/>
                  <a:gd name="T1" fmla="*/ 1 h 5"/>
                  <a:gd name="T2" fmla="*/ 3 w 5"/>
                  <a:gd name="T3" fmla="*/ 1 h 5"/>
                  <a:gd name="T4" fmla="*/ 0 w 5"/>
                  <a:gd name="T5" fmla="*/ 3 h 5"/>
                  <a:gd name="T6" fmla="*/ 0 w 5"/>
                  <a:gd name="T7" fmla="*/ 5 h 5"/>
                  <a:gd name="T8" fmla="*/ 3 w 5"/>
                  <a:gd name="T9" fmla="*/ 5 h 5"/>
                  <a:gd name="T10" fmla="*/ 5 w 5"/>
                  <a:gd name="T11" fmla="*/ 1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" h="5">
                    <a:moveTo>
                      <a:pt x="5" y="1"/>
                    </a:moveTo>
                    <a:cubicBezTo>
                      <a:pt x="5" y="0"/>
                      <a:pt x="4" y="1"/>
                      <a:pt x="3" y="1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3" y="5"/>
                      <a:pt x="3" y="5"/>
                      <a:pt x="3" y="5"/>
                    </a:cubicBezTo>
                    <a:cubicBezTo>
                      <a:pt x="5" y="5"/>
                      <a:pt x="5" y="3"/>
                      <a:pt x="5" y="1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645" name="Freeform 291"/>
              <p:cNvSpPr>
                <a:spLocks/>
              </p:cNvSpPr>
              <p:nvPr/>
            </p:nvSpPr>
            <p:spPr bwMode="auto">
              <a:xfrm>
                <a:off x="1454" y="679"/>
                <a:ext cx="33" cy="19"/>
              </a:xfrm>
              <a:custGeom>
                <a:avLst/>
                <a:gdLst>
                  <a:gd name="T0" fmla="*/ 5 w 14"/>
                  <a:gd name="T1" fmla="*/ 8 h 8"/>
                  <a:gd name="T2" fmla="*/ 14 w 14"/>
                  <a:gd name="T3" fmla="*/ 2 h 8"/>
                  <a:gd name="T4" fmla="*/ 4 w 14"/>
                  <a:gd name="T5" fmla="*/ 1 h 8"/>
                  <a:gd name="T6" fmla="*/ 0 w 14"/>
                  <a:gd name="T7" fmla="*/ 5 h 8"/>
                  <a:gd name="T8" fmla="*/ 5 w 14"/>
                  <a:gd name="T9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" h="8">
                    <a:moveTo>
                      <a:pt x="5" y="8"/>
                    </a:moveTo>
                    <a:cubicBezTo>
                      <a:pt x="11" y="8"/>
                      <a:pt x="13" y="5"/>
                      <a:pt x="14" y="2"/>
                    </a:cubicBezTo>
                    <a:cubicBezTo>
                      <a:pt x="8" y="0"/>
                      <a:pt x="7" y="1"/>
                      <a:pt x="4" y="1"/>
                    </a:cubicBezTo>
                    <a:cubicBezTo>
                      <a:pt x="3" y="1"/>
                      <a:pt x="0" y="2"/>
                      <a:pt x="0" y="5"/>
                    </a:cubicBezTo>
                    <a:cubicBezTo>
                      <a:pt x="2" y="7"/>
                      <a:pt x="4" y="8"/>
                      <a:pt x="5" y="8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646" name="Freeform 292"/>
              <p:cNvSpPr>
                <a:spLocks/>
              </p:cNvSpPr>
              <p:nvPr/>
            </p:nvSpPr>
            <p:spPr bwMode="auto">
              <a:xfrm>
                <a:off x="1482" y="672"/>
                <a:ext cx="45" cy="31"/>
              </a:xfrm>
              <a:custGeom>
                <a:avLst/>
                <a:gdLst>
                  <a:gd name="T0" fmla="*/ 0 w 19"/>
                  <a:gd name="T1" fmla="*/ 12 h 13"/>
                  <a:gd name="T2" fmla="*/ 4 w 19"/>
                  <a:gd name="T3" fmla="*/ 13 h 13"/>
                  <a:gd name="T4" fmla="*/ 19 w 19"/>
                  <a:gd name="T5" fmla="*/ 2 h 13"/>
                  <a:gd name="T6" fmla="*/ 4 w 19"/>
                  <a:gd name="T7" fmla="*/ 3 h 13"/>
                  <a:gd name="T8" fmla="*/ 6 w 19"/>
                  <a:gd name="T9" fmla="*/ 7 h 13"/>
                  <a:gd name="T10" fmla="*/ 0 w 19"/>
                  <a:gd name="T11" fmla="*/ 12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" h="13">
                    <a:moveTo>
                      <a:pt x="0" y="12"/>
                    </a:moveTo>
                    <a:cubicBezTo>
                      <a:pt x="1" y="13"/>
                      <a:pt x="3" y="13"/>
                      <a:pt x="4" y="13"/>
                    </a:cubicBezTo>
                    <a:cubicBezTo>
                      <a:pt x="8" y="13"/>
                      <a:pt x="17" y="8"/>
                      <a:pt x="19" y="2"/>
                    </a:cubicBezTo>
                    <a:cubicBezTo>
                      <a:pt x="13" y="2"/>
                      <a:pt x="5" y="0"/>
                      <a:pt x="4" y="3"/>
                    </a:cubicBezTo>
                    <a:cubicBezTo>
                      <a:pt x="4" y="5"/>
                      <a:pt x="5" y="7"/>
                      <a:pt x="6" y="7"/>
                    </a:cubicBezTo>
                    <a:cubicBezTo>
                      <a:pt x="4" y="8"/>
                      <a:pt x="3" y="11"/>
                      <a:pt x="0" y="12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647" name="Freeform 293"/>
              <p:cNvSpPr>
                <a:spLocks/>
              </p:cNvSpPr>
              <p:nvPr/>
            </p:nvSpPr>
            <p:spPr bwMode="auto">
              <a:xfrm>
                <a:off x="1527" y="691"/>
                <a:ext cx="24" cy="16"/>
              </a:xfrm>
              <a:custGeom>
                <a:avLst/>
                <a:gdLst>
                  <a:gd name="T0" fmla="*/ 6 w 10"/>
                  <a:gd name="T1" fmla="*/ 6 h 7"/>
                  <a:gd name="T2" fmla="*/ 10 w 10"/>
                  <a:gd name="T3" fmla="*/ 3 h 7"/>
                  <a:gd name="T4" fmla="*/ 9 w 10"/>
                  <a:gd name="T5" fmla="*/ 0 h 7"/>
                  <a:gd name="T6" fmla="*/ 0 w 10"/>
                  <a:gd name="T7" fmla="*/ 5 h 7"/>
                  <a:gd name="T8" fmla="*/ 6 w 10"/>
                  <a:gd name="T9" fmla="*/ 6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7">
                    <a:moveTo>
                      <a:pt x="6" y="6"/>
                    </a:moveTo>
                    <a:cubicBezTo>
                      <a:pt x="10" y="6"/>
                      <a:pt x="10" y="6"/>
                      <a:pt x="10" y="3"/>
                    </a:cubicBezTo>
                    <a:cubicBezTo>
                      <a:pt x="10" y="2"/>
                      <a:pt x="10" y="0"/>
                      <a:pt x="9" y="0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2" y="7"/>
                      <a:pt x="4" y="6"/>
                      <a:pt x="6" y="6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648" name="Freeform 294"/>
              <p:cNvSpPr>
                <a:spLocks/>
              </p:cNvSpPr>
              <p:nvPr/>
            </p:nvSpPr>
            <p:spPr bwMode="auto">
              <a:xfrm>
                <a:off x="1494" y="636"/>
                <a:ext cx="50" cy="26"/>
              </a:xfrm>
              <a:custGeom>
                <a:avLst/>
                <a:gdLst>
                  <a:gd name="T0" fmla="*/ 5 w 21"/>
                  <a:gd name="T1" fmla="*/ 6 h 11"/>
                  <a:gd name="T2" fmla="*/ 4 w 21"/>
                  <a:gd name="T3" fmla="*/ 11 h 11"/>
                  <a:gd name="T4" fmla="*/ 8 w 21"/>
                  <a:gd name="T5" fmla="*/ 11 h 11"/>
                  <a:gd name="T6" fmla="*/ 10 w 21"/>
                  <a:gd name="T7" fmla="*/ 9 h 11"/>
                  <a:gd name="T8" fmla="*/ 15 w 21"/>
                  <a:gd name="T9" fmla="*/ 9 h 11"/>
                  <a:gd name="T10" fmla="*/ 14 w 21"/>
                  <a:gd name="T11" fmla="*/ 8 h 11"/>
                  <a:gd name="T12" fmla="*/ 21 w 21"/>
                  <a:gd name="T13" fmla="*/ 6 h 11"/>
                  <a:gd name="T14" fmla="*/ 21 w 21"/>
                  <a:gd name="T15" fmla="*/ 3 h 11"/>
                  <a:gd name="T16" fmla="*/ 10 w 21"/>
                  <a:gd name="T17" fmla="*/ 0 h 11"/>
                  <a:gd name="T18" fmla="*/ 0 w 21"/>
                  <a:gd name="T19" fmla="*/ 4 h 11"/>
                  <a:gd name="T20" fmla="*/ 5 w 21"/>
                  <a:gd name="T21" fmla="*/ 6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1" h="11">
                    <a:moveTo>
                      <a:pt x="5" y="6"/>
                    </a:moveTo>
                    <a:cubicBezTo>
                      <a:pt x="5" y="8"/>
                      <a:pt x="4" y="9"/>
                      <a:pt x="4" y="11"/>
                    </a:cubicBezTo>
                    <a:cubicBezTo>
                      <a:pt x="8" y="11"/>
                      <a:pt x="8" y="11"/>
                      <a:pt x="8" y="11"/>
                    </a:cubicBezTo>
                    <a:cubicBezTo>
                      <a:pt x="10" y="9"/>
                      <a:pt x="10" y="9"/>
                      <a:pt x="10" y="9"/>
                    </a:cubicBezTo>
                    <a:cubicBezTo>
                      <a:pt x="12" y="9"/>
                      <a:pt x="13" y="9"/>
                      <a:pt x="15" y="9"/>
                    </a:cubicBezTo>
                    <a:cubicBezTo>
                      <a:pt x="14" y="8"/>
                      <a:pt x="14" y="8"/>
                      <a:pt x="14" y="8"/>
                    </a:cubicBezTo>
                    <a:cubicBezTo>
                      <a:pt x="17" y="9"/>
                      <a:pt x="19" y="10"/>
                      <a:pt x="21" y="6"/>
                    </a:cubicBezTo>
                    <a:cubicBezTo>
                      <a:pt x="21" y="3"/>
                      <a:pt x="21" y="3"/>
                      <a:pt x="21" y="3"/>
                    </a:cubicBezTo>
                    <a:cubicBezTo>
                      <a:pt x="17" y="3"/>
                      <a:pt x="15" y="0"/>
                      <a:pt x="10" y="0"/>
                    </a:cubicBezTo>
                    <a:cubicBezTo>
                      <a:pt x="7" y="0"/>
                      <a:pt x="0" y="0"/>
                      <a:pt x="0" y="4"/>
                    </a:cubicBezTo>
                    <a:cubicBezTo>
                      <a:pt x="0" y="6"/>
                      <a:pt x="2" y="6"/>
                      <a:pt x="5" y="6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649" name="Freeform 295"/>
              <p:cNvSpPr>
                <a:spLocks/>
              </p:cNvSpPr>
              <p:nvPr/>
            </p:nvSpPr>
            <p:spPr bwMode="auto">
              <a:xfrm>
                <a:off x="1558" y="644"/>
                <a:ext cx="33" cy="16"/>
              </a:xfrm>
              <a:custGeom>
                <a:avLst/>
                <a:gdLst>
                  <a:gd name="T0" fmla="*/ 3 w 14"/>
                  <a:gd name="T1" fmla="*/ 7 h 7"/>
                  <a:gd name="T2" fmla="*/ 14 w 14"/>
                  <a:gd name="T3" fmla="*/ 2 h 7"/>
                  <a:gd name="T4" fmla="*/ 0 w 14"/>
                  <a:gd name="T5" fmla="*/ 2 h 7"/>
                  <a:gd name="T6" fmla="*/ 0 w 14"/>
                  <a:gd name="T7" fmla="*/ 5 h 7"/>
                  <a:gd name="T8" fmla="*/ 3 w 14"/>
                  <a:gd name="T9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" h="7">
                    <a:moveTo>
                      <a:pt x="3" y="7"/>
                    </a:moveTo>
                    <a:cubicBezTo>
                      <a:pt x="10" y="7"/>
                      <a:pt x="13" y="6"/>
                      <a:pt x="14" y="2"/>
                    </a:cubicBezTo>
                    <a:cubicBezTo>
                      <a:pt x="9" y="0"/>
                      <a:pt x="2" y="0"/>
                      <a:pt x="0" y="2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1" y="7"/>
                      <a:pt x="2" y="7"/>
                      <a:pt x="3" y="7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650" name="Freeform 296"/>
              <p:cNvSpPr>
                <a:spLocks/>
              </p:cNvSpPr>
              <p:nvPr/>
            </p:nvSpPr>
            <p:spPr bwMode="auto">
              <a:xfrm>
                <a:off x="1551" y="667"/>
                <a:ext cx="23" cy="19"/>
              </a:xfrm>
              <a:custGeom>
                <a:avLst/>
                <a:gdLst>
                  <a:gd name="T0" fmla="*/ 6 w 10"/>
                  <a:gd name="T1" fmla="*/ 8 h 8"/>
                  <a:gd name="T2" fmla="*/ 10 w 10"/>
                  <a:gd name="T3" fmla="*/ 3 h 8"/>
                  <a:gd name="T4" fmla="*/ 4 w 10"/>
                  <a:gd name="T5" fmla="*/ 0 h 8"/>
                  <a:gd name="T6" fmla="*/ 0 w 10"/>
                  <a:gd name="T7" fmla="*/ 4 h 8"/>
                  <a:gd name="T8" fmla="*/ 6 w 10"/>
                  <a:gd name="T9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8">
                    <a:moveTo>
                      <a:pt x="6" y="8"/>
                    </a:moveTo>
                    <a:cubicBezTo>
                      <a:pt x="8" y="8"/>
                      <a:pt x="10" y="5"/>
                      <a:pt x="10" y="3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2"/>
                      <a:pt x="0" y="4"/>
                    </a:cubicBezTo>
                    <a:cubicBezTo>
                      <a:pt x="0" y="7"/>
                      <a:pt x="4" y="8"/>
                      <a:pt x="6" y="8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651" name="Freeform 297"/>
              <p:cNvSpPr>
                <a:spLocks/>
              </p:cNvSpPr>
              <p:nvPr/>
            </p:nvSpPr>
            <p:spPr bwMode="auto">
              <a:xfrm>
                <a:off x="1385" y="660"/>
                <a:ext cx="29" cy="7"/>
              </a:xfrm>
              <a:custGeom>
                <a:avLst/>
                <a:gdLst>
                  <a:gd name="T0" fmla="*/ 3 w 12"/>
                  <a:gd name="T1" fmla="*/ 3 h 3"/>
                  <a:gd name="T2" fmla="*/ 12 w 12"/>
                  <a:gd name="T3" fmla="*/ 1 h 3"/>
                  <a:gd name="T4" fmla="*/ 0 w 12"/>
                  <a:gd name="T5" fmla="*/ 1 h 3"/>
                  <a:gd name="T6" fmla="*/ 3 w 12"/>
                  <a:gd name="T7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2" h="3">
                    <a:moveTo>
                      <a:pt x="3" y="3"/>
                    </a:moveTo>
                    <a:cubicBezTo>
                      <a:pt x="12" y="1"/>
                      <a:pt x="12" y="1"/>
                      <a:pt x="12" y="1"/>
                    </a:cubicBezTo>
                    <a:cubicBezTo>
                      <a:pt x="7" y="0"/>
                      <a:pt x="4" y="0"/>
                      <a:pt x="0" y="1"/>
                    </a:cubicBezTo>
                    <a:cubicBezTo>
                      <a:pt x="0" y="2"/>
                      <a:pt x="1" y="3"/>
                      <a:pt x="3" y="3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652" name="Freeform 298"/>
              <p:cNvSpPr>
                <a:spLocks/>
              </p:cNvSpPr>
              <p:nvPr/>
            </p:nvSpPr>
            <p:spPr bwMode="auto">
              <a:xfrm>
                <a:off x="1397" y="632"/>
                <a:ext cx="47" cy="26"/>
              </a:xfrm>
              <a:custGeom>
                <a:avLst/>
                <a:gdLst>
                  <a:gd name="T0" fmla="*/ 12 w 20"/>
                  <a:gd name="T1" fmla="*/ 11 h 11"/>
                  <a:gd name="T2" fmla="*/ 20 w 20"/>
                  <a:gd name="T3" fmla="*/ 8 h 11"/>
                  <a:gd name="T4" fmla="*/ 0 w 20"/>
                  <a:gd name="T5" fmla="*/ 8 h 11"/>
                  <a:gd name="T6" fmla="*/ 12 w 20"/>
                  <a:gd name="T7" fmla="*/ 11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0" h="11">
                    <a:moveTo>
                      <a:pt x="12" y="11"/>
                    </a:moveTo>
                    <a:cubicBezTo>
                      <a:pt x="20" y="8"/>
                      <a:pt x="20" y="8"/>
                      <a:pt x="20" y="8"/>
                    </a:cubicBezTo>
                    <a:cubicBezTo>
                      <a:pt x="20" y="8"/>
                      <a:pt x="0" y="0"/>
                      <a:pt x="0" y="8"/>
                    </a:cubicBezTo>
                    <a:cubicBezTo>
                      <a:pt x="0" y="10"/>
                      <a:pt x="12" y="11"/>
                      <a:pt x="12" y="11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653" name="Freeform 299"/>
              <p:cNvSpPr>
                <a:spLocks/>
              </p:cNvSpPr>
              <p:nvPr/>
            </p:nvSpPr>
            <p:spPr bwMode="auto">
              <a:xfrm>
                <a:off x="766" y="991"/>
                <a:ext cx="17" cy="14"/>
              </a:xfrm>
              <a:custGeom>
                <a:avLst/>
                <a:gdLst>
                  <a:gd name="T0" fmla="*/ 0 w 7"/>
                  <a:gd name="T1" fmla="*/ 6 h 6"/>
                  <a:gd name="T2" fmla="*/ 2 w 7"/>
                  <a:gd name="T3" fmla="*/ 6 h 6"/>
                  <a:gd name="T4" fmla="*/ 7 w 7"/>
                  <a:gd name="T5" fmla="*/ 2 h 6"/>
                  <a:gd name="T6" fmla="*/ 5 w 7"/>
                  <a:gd name="T7" fmla="*/ 0 h 6"/>
                  <a:gd name="T8" fmla="*/ 0 w 7"/>
                  <a:gd name="T9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6">
                    <a:moveTo>
                      <a:pt x="0" y="6"/>
                    </a:moveTo>
                    <a:cubicBezTo>
                      <a:pt x="2" y="6"/>
                      <a:pt x="2" y="6"/>
                      <a:pt x="2" y="6"/>
                    </a:cubicBezTo>
                    <a:cubicBezTo>
                      <a:pt x="5" y="4"/>
                      <a:pt x="5" y="3"/>
                      <a:pt x="7" y="2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3" y="1"/>
                      <a:pt x="1" y="4"/>
                      <a:pt x="0" y="6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654" name="Freeform 300"/>
              <p:cNvSpPr>
                <a:spLocks/>
              </p:cNvSpPr>
              <p:nvPr/>
            </p:nvSpPr>
            <p:spPr bwMode="auto">
              <a:xfrm>
                <a:off x="776" y="1021"/>
                <a:ext cx="12" cy="24"/>
              </a:xfrm>
              <a:custGeom>
                <a:avLst/>
                <a:gdLst>
                  <a:gd name="T0" fmla="*/ 0 w 5"/>
                  <a:gd name="T1" fmla="*/ 4 h 10"/>
                  <a:gd name="T2" fmla="*/ 2 w 5"/>
                  <a:gd name="T3" fmla="*/ 10 h 10"/>
                  <a:gd name="T4" fmla="*/ 5 w 5"/>
                  <a:gd name="T5" fmla="*/ 10 h 10"/>
                  <a:gd name="T6" fmla="*/ 5 w 5"/>
                  <a:gd name="T7" fmla="*/ 0 h 10"/>
                  <a:gd name="T8" fmla="*/ 0 w 5"/>
                  <a:gd name="T9" fmla="*/ 4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10">
                    <a:moveTo>
                      <a:pt x="0" y="4"/>
                    </a:moveTo>
                    <a:cubicBezTo>
                      <a:pt x="0" y="7"/>
                      <a:pt x="1" y="8"/>
                      <a:pt x="2" y="10"/>
                    </a:cubicBezTo>
                    <a:cubicBezTo>
                      <a:pt x="5" y="10"/>
                      <a:pt x="5" y="10"/>
                      <a:pt x="5" y="1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2" y="1"/>
                      <a:pt x="0" y="3"/>
                      <a:pt x="0" y="4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655" name="Freeform 301"/>
              <p:cNvSpPr>
                <a:spLocks/>
              </p:cNvSpPr>
              <p:nvPr/>
            </p:nvSpPr>
            <p:spPr bwMode="auto">
              <a:xfrm>
                <a:off x="514" y="988"/>
                <a:ext cx="45" cy="31"/>
              </a:xfrm>
              <a:custGeom>
                <a:avLst/>
                <a:gdLst>
                  <a:gd name="T0" fmla="*/ 10 w 19"/>
                  <a:gd name="T1" fmla="*/ 0 h 13"/>
                  <a:gd name="T2" fmla="*/ 7 w 19"/>
                  <a:gd name="T3" fmla="*/ 5 h 13"/>
                  <a:gd name="T4" fmla="*/ 4 w 19"/>
                  <a:gd name="T5" fmla="*/ 5 h 13"/>
                  <a:gd name="T6" fmla="*/ 0 w 19"/>
                  <a:gd name="T7" fmla="*/ 7 h 13"/>
                  <a:gd name="T8" fmla="*/ 4 w 19"/>
                  <a:gd name="T9" fmla="*/ 13 h 13"/>
                  <a:gd name="T10" fmla="*/ 19 w 19"/>
                  <a:gd name="T11" fmla="*/ 2 h 13"/>
                  <a:gd name="T12" fmla="*/ 19 w 19"/>
                  <a:gd name="T13" fmla="*/ 0 h 13"/>
                  <a:gd name="T14" fmla="*/ 10 w 19"/>
                  <a:gd name="T15" fmla="*/ 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9" h="13">
                    <a:moveTo>
                      <a:pt x="10" y="0"/>
                    </a:moveTo>
                    <a:cubicBezTo>
                      <a:pt x="10" y="2"/>
                      <a:pt x="9" y="5"/>
                      <a:pt x="7" y="5"/>
                    </a:cubicBezTo>
                    <a:cubicBezTo>
                      <a:pt x="6" y="5"/>
                      <a:pt x="5" y="5"/>
                      <a:pt x="4" y="5"/>
                    </a:cubicBezTo>
                    <a:cubicBezTo>
                      <a:pt x="2" y="5"/>
                      <a:pt x="0" y="5"/>
                      <a:pt x="0" y="7"/>
                    </a:cubicBezTo>
                    <a:cubicBezTo>
                      <a:pt x="0" y="10"/>
                      <a:pt x="2" y="13"/>
                      <a:pt x="4" y="13"/>
                    </a:cubicBezTo>
                    <a:cubicBezTo>
                      <a:pt x="6" y="8"/>
                      <a:pt x="15" y="3"/>
                      <a:pt x="19" y="2"/>
                    </a:cubicBezTo>
                    <a:cubicBezTo>
                      <a:pt x="19" y="1"/>
                      <a:pt x="19" y="1"/>
                      <a:pt x="19" y="0"/>
                    </a:cubicBezTo>
                    <a:cubicBezTo>
                      <a:pt x="15" y="1"/>
                      <a:pt x="11" y="3"/>
                      <a:pt x="10" y="0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656" name="Freeform 302"/>
              <p:cNvSpPr>
                <a:spLocks/>
              </p:cNvSpPr>
              <p:nvPr/>
            </p:nvSpPr>
            <p:spPr bwMode="auto">
              <a:xfrm>
                <a:off x="1629" y="3204"/>
                <a:ext cx="14" cy="9"/>
              </a:xfrm>
              <a:custGeom>
                <a:avLst/>
                <a:gdLst>
                  <a:gd name="T0" fmla="*/ 0 w 6"/>
                  <a:gd name="T1" fmla="*/ 1 h 4"/>
                  <a:gd name="T2" fmla="*/ 6 w 6"/>
                  <a:gd name="T3" fmla="*/ 1 h 4"/>
                  <a:gd name="T4" fmla="*/ 0 w 6"/>
                  <a:gd name="T5" fmla="*/ 1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" h="4">
                    <a:moveTo>
                      <a:pt x="0" y="1"/>
                    </a:moveTo>
                    <a:cubicBezTo>
                      <a:pt x="2" y="4"/>
                      <a:pt x="4" y="3"/>
                      <a:pt x="6" y="1"/>
                    </a:cubicBezTo>
                    <a:cubicBezTo>
                      <a:pt x="4" y="0"/>
                      <a:pt x="2" y="0"/>
                      <a:pt x="0" y="1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657" name="Freeform 303"/>
              <p:cNvSpPr>
                <a:spLocks/>
              </p:cNvSpPr>
              <p:nvPr/>
            </p:nvSpPr>
            <p:spPr bwMode="auto">
              <a:xfrm>
                <a:off x="1588" y="3187"/>
                <a:ext cx="38" cy="12"/>
              </a:xfrm>
              <a:custGeom>
                <a:avLst/>
                <a:gdLst>
                  <a:gd name="T0" fmla="*/ 16 w 16"/>
                  <a:gd name="T1" fmla="*/ 2 h 5"/>
                  <a:gd name="T2" fmla="*/ 8 w 16"/>
                  <a:gd name="T3" fmla="*/ 2 h 5"/>
                  <a:gd name="T4" fmla="*/ 5 w 16"/>
                  <a:gd name="T5" fmla="*/ 0 h 5"/>
                  <a:gd name="T6" fmla="*/ 0 w 16"/>
                  <a:gd name="T7" fmla="*/ 2 h 5"/>
                  <a:gd name="T8" fmla="*/ 7 w 16"/>
                  <a:gd name="T9" fmla="*/ 3 h 5"/>
                  <a:gd name="T10" fmla="*/ 9 w 16"/>
                  <a:gd name="T11" fmla="*/ 5 h 5"/>
                  <a:gd name="T12" fmla="*/ 16 w 16"/>
                  <a:gd name="T13" fmla="*/ 2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6" h="5">
                    <a:moveTo>
                      <a:pt x="16" y="2"/>
                    </a:moveTo>
                    <a:cubicBezTo>
                      <a:pt x="8" y="2"/>
                      <a:pt x="8" y="2"/>
                      <a:pt x="8" y="2"/>
                    </a:cubicBezTo>
                    <a:cubicBezTo>
                      <a:pt x="7" y="1"/>
                      <a:pt x="6" y="0"/>
                      <a:pt x="5" y="0"/>
                    </a:cubicBezTo>
                    <a:cubicBezTo>
                      <a:pt x="3" y="0"/>
                      <a:pt x="1" y="2"/>
                      <a:pt x="0" y="2"/>
                    </a:cubicBezTo>
                    <a:cubicBezTo>
                      <a:pt x="3" y="2"/>
                      <a:pt x="5" y="3"/>
                      <a:pt x="7" y="3"/>
                    </a:cubicBezTo>
                    <a:cubicBezTo>
                      <a:pt x="7" y="4"/>
                      <a:pt x="8" y="4"/>
                      <a:pt x="9" y="5"/>
                    </a:cubicBezTo>
                    <a:cubicBezTo>
                      <a:pt x="10" y="2"/>
                      <a:pt x="15" y="4"/>
                      <a:pt x="16" y="2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658" name="Freeform 304"/>
              <p:cNvSpPr>
                <a:spLocks/>
              </p:cNvSpPr>
              <p:nvPr/>
            </p:nvSpPr>
            <p:spPr bwMode="auto">
              <a:xfrm>
                <a:off x="1584" y="3176"/>
                <a:ext cx="14" cy="16"/>
              </a:xfrm>
              <a:custGeom>
                <a:avLst/>
                <a:gdLst>
                  <a:gd name="T0" fmla="*/ 6 w 6"/>
                  <a:gd name="T1" fmla="*/ 2 h 7"/>
                  <a:gd name="T2" fmla="*/ 4 w 6"/>
                  <a:gd name="T3" fmla="*/ 0 h 7"/>
                  <a:gd name="T4" fmla="*/ 0 w 6"/>
                  <a:gd name="T5" fmla="*/ 3 h 7"/>
                  <a:gd name="T6" fmla="*/ 6 w 6"/>
                  <a:gd name="T7" fmla="*/ 2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" h="7">
                    <a:moveTo>
                      <a:pt x="6" y="2"/>
                    </a:moveTo>
                    <a:cubicBezTo>
                      <a:pt x="6" y="2"/>
                      <a:pt x="4" y="1"/>
                      <a:pt x="4" y="0"/>
                    </a:cubicBezTo>
                    <a:cubicBezTo>
                      <a:pt x="2" y="1"/>
                      <a:pt x="0" y="1"/>
                      <a:pt x="0" y="3"/>
                    </a:cubicBezTo>
                    <a:cubicBezTo>
                      <a:pt x="0" y="7"/>
                      <a:pt x="5" y="5"/>
                      <a:pt x="6" y="2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659" name="Freeform 305"/>
              <p:cNvSpPr>
                <a:spLocks/>
              </p:cNvSpPr>
              <p:nvPr/>
            </p:nvSpPr>
            <p:spPr bwMode="auto">
              <a:xfrm>
                <a:off x="1551" y="3159"/>
                <a:ext cx="21" cy="9"/>
              </a:xfrm>
              <a:custGeom>
                <a:avLst/>
                <a:gdLst>
                  <a:gd name="T0" fmla="*/ 5 w 9"/>
                  <a:gd name="T1" fmla="*/ 0 h 4"/>
                  <a:gd name="T2" fmla="*/ 0 w 9"/>
                  <a:gd name="T3" fmla="*/ 2 h 4"/>
                  <a:gd name="T4" fmla="*/ 3 w 9"/>
                  <a:gd name="T5" fmla="*/ 4 h 4"/>
                  <a:gd name="T6" fmla="*/ 9 w 9"/>
                  <a:gd name="T7" fmla="*/ 2 h 4"/>
                  <a:gd name="T8" fmla="*/ 5 w 9"/>
                  <a:gd name="T9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4">
                    <a:moveTo>
                      <a:pt x="5" y="0"/>
                    </a:moveTo>
                    <a:cubicBezTo>
                      <a:pt x="4" y="0"/>
                      <a:pt x="2" y="2"/>
                      <a:pt x="0" y="2"/>
                    </a:cubicBezTo>
                    <a:cubicBezTo>
                      <a:pt x="1" y="3"/>
                      <a:pt x="2" y="4"/>
                      <a:pt x="3" y="4"/>
                    </a:cubicBezTo>
                    <a:cubicBezTo>
                      <a:pt x="5" y="4"/>
                      <a:pt x="7" y="3"/>
                      <a:pt x="9" y="2"/>
                    </a:cubicBezTo>
                    <a:cubicBezTo>
                      <a:pt x="8" y="1"/>
                      <a:pt x="7" y="0"/>
                      <a:pt x="5" y="0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660" name="Freeform 306"/>
              <p:cNvSpPr>
                <a:spLocks/>
              </p:cNvSpPr>
              <p:nvPr/>
            </p:nvSpPr>
            <p:spPr bwMode="auto">
              <a:xfrm>
                <a:off x="1546" y="3147"/>
                <a:ext cx="21" cy="7"/>
              </a:xfrm>
              <a:custGeom>
                <a:avLst/>
                <a:gdLst>
                  <a:gd name="T0" fmla="*/ 5 w 9"/>
                  <a:gd name="T1" fmla="*/ 0 h 3"/>
                  <a:gd name="T2" fmla="*/ 0 w 9"/>
                  <a:gd name="T3" fmla="*/ 3 h 3"/>
                  <a:gd name="T4" fmla="*/ 9 w 9"/>
                  <a:gd name="T5" fmla="*/ 2 h 3"/>
                  <a:gd name="T6" fmla="*/ 5 w 9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" h="3">
                    <a:moveTo>
                      <a:pt x="5" y="0"/>
                    </a:moveTo>
                    <a:cubicBezTo>
                      <a:pt x="2" y="0"/>
                      <a:pt x="1" y="2"/>
                      <a:pt x="0" y="3"/>
                    </a:cubicBezTo>
                    <a:cubicBezTo>
                      <a:pt x="4" y="3"/>
                      <a:pt x="7" y="3"/>
                      <a:pt x="9" y="2"/>
                    </a:cubicBezTo>
                    <a:cubicBezTo>
                      <a:pt x="7" y="1"/>
                      <a:pt x="6" y="0"/>
                      <a:pt x="5" y="0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661" name="Freeform 307"/>
              <p:cNvSpPr>
                <a:spLocks/>
              </p:cNvSpPr>
              <p:nvPr/>
            </p:nvSpPr>
            <p:spPr bwMode="auto">
              <a:xfrm>
                <a:off x="1482" y="2956"/>
                <a:ext cx="14" cy="26"/>
              </a:xfrm>
              <a:custGeom>
                <a:avLst/>
                <a:gdLst>
                  <a:gd name="T0" fmla="*/ 6 w 6"/>
                  <a:gd name="T1" fmla="*/ 9 h 11"/>
                  <a:gd name="T2" fmla="*/ 4 w 6"/>
                  <a:gd name="T3" fmla="*/ 2 h 11"/>
                  <a:gd name="T4" fmla="*/ 2 w 6"/>
                  <a:gd name="T5" fmla="*/ 0 h 11"/>
                  <a:gd name="T6" fmla="*/ 0 w 6"/>
                  <a:gd name="T7" fmla="*/ 4 h 11"/>
                  <a:gd name="T8" fmla="*/ 4 w 6"/>
                  <a:gd name="T9" fmla="*/ 11 h 11"/>
                  <a:gd name="T10" fmla="*/ 6 w 6"/>
                  <a:gd name="T11" fmla="*/ 9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" h="11">
                    <a:moveTo>
                      <a:pt x="6" y="9"/>
                    </a:moveTo>
                    <a:cubicBezTo>
                      <a:pt x="6" y="6"/>
                      <a:pt x="4" y="5"/>
                      <a:pt x="4" y="2"/>
                    </a:cubicBezTo>
                    <a:cubicBezTo>
                      <a:pt x="4" y="1"/>
                      <a:pt x="3" y="0"/>
                      <a:pt x="2" y="0"/>
                    </a:cubicBezTo>
                    <a:cubicBezTo>
                      <a:pt x="1" y="1"/>
                      <a:pt x="0" y="2"/>
                      <a:pt x="0" y="4"/>
                    </a:cubicBezTo>
                    <a:cubicBezTo>
                      <a:pt x="0" y="6"/>
                      <a:pt x="2" y="11"/>
                      <a:pt x="4" y="11"/>
                    </a:cubicBezTo>
                    <a:cubicBezTo>
                      <a:pt x="5" y="11"/>
                      <a:pt x="6" y="10"/>
                      <a:pt x="6" y="9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662" name="Freeform 308"/>
              <p:cNvSpPr>
                <a:spLocks/>
              </p:cNvSpPr>
              <p:nvPr/>
            </p:nvSpPr>
            <p:spPr bwMode="auto">
              <a:xfrm>
                <a:off x="1501" y="3013"/>
                <a:ext cx="12" cy="14"/>
              </a:xfrm>
              <a:custGeom>
                <a:avLst/>
                <a:gdLst>
                  <a:gd name="T0" fmla="*/ 4 w 5"/>
                  <a:gd name="T1" fmla="*/ 0 h 6"/>
                  <a:gd name="T2" fmla="*/ 0 w 5"/>
                  <a:gd name="T3" fmla="*/ 6 h 6"/>
                  <a:gd name="T4" fmla="*/ 3 w 5"/>
                  <a:gd name="T5" fmla="*/ 6 h 6"/>
                  <a:gd name="T6" fmla="*/ 5 w 5"/>
                  <a:gd name="T7" fmla="*/ 4 h 6"/>
                  <a:gd name="T8" fmla="*/ 4 w 5"/>
                  <a:gd name="T9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6">
                    <a:moveTo>
                      <a:pt x="4" y="0"/>
                    </a:moveTo>
                    <a:cubicBezTo>
                      <a:pt x="1" y="2"/>
                      <a:pt x="0" y="4"/>
                      <a:pt x="0" y="6"/>
                    </a:cubicBezTo>
                    <a:cubicBezTo>
                      <a:pt x="3" y="6"/>
                      <a:pt x="3" y="6"/>
                      <a:pt x="3" y="6"/>
                    </a:cubicBezTo>
                    <a:cubicBezTo>
                      <a:pt x="5" y="4"/>
                      <a:pt x="5" y="4"/>
                      <a:pt x="5" y="4"/>
                    </a:cubicBezTo>
                    <a:cubicBezTo>
                      <a:pt x="5" y="3"/>
                      <a:pt x="4" y="1"/>
                      <a:pt x="4" y="0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663" name="Freeform 309"/>
              <p:cNvSpPr>
                <a:spLocks/>
              </p:cNvSpPr>
              <p:nvPr/>
            </p:nvSpPr>
            <p:spPr bwMode="auto">
              <a:xfrm>
                <a:off x="1501" y="3076"/>
                <a:ext cx="21" cy="19"/>
              </a:xfrm>
              <a:custGeom>
                <a:avLst/>
                <a:gdLst>
                  <a:gd name="T0" fmla="*/ 5 w 9"/>
                  <a:gd name="T1" fmla="*/ 3 h 8"/>
                  <a:gd name="T2" fmla="*/ 3 w 9"/>
                  <a:gd name="T3" fmla="*/ 0 h 8"/>
                  <a:gd name="T4" fmla="*/ 9 w 9"/>
                  <a:gd name="T5" fmla="*/ 8 h 8"/>
                  <a:gd name="T6" fmla="*/ 5 w 9"/>
                  <a:gd name="T7" fmla="*/ 3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" h="8">
                    <a:moveTo>
                      <a:pt x="5" y="3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0" y="2"/>
                      <a:pt x="5" y="8"/>
                      <a:pt x="9" y="8"/>
                    </a:cubicBezTo>
                    <a:cubicBezTo>
                      <a:pt x="9" y="4"/>
                      <a:pt x="7" y="3"/>
                      <a:pt x="5" y="3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664" name="Freeform 310"/>
              <p:cNvSpPr>
                <a:spLocks/>
              </p:cNvSpPr>
              <p:nvPr/>
            </p:nvSpPr>
            <p:spPr bwMode="auto">
              <a:xfrm>
                <a:off x="1522" y="3095"/>
                <a:ext cx="12" cy="14"/>
              </a:xfrm>
              <a:custGeom>
                <a:avLst/>
                <a:gdLst>
                  <a:gd name="T0" fmla="*/ 4 w 5"/>
                  <a:gd name="T1" fmla="*/ 2 h 6"/>
                  <a:gd name="T2" fmla="*/ 1 w 5"/>
                  <a:gd name="T3" fmla="*/ 0 h 6"/>
                  <a:gd name="T4" fmla="*/ 0 w 5"/>
                  <a:gd name="T5" fmla="*/ 3 h 6"/>
                  <a:gd name="T6" fmla="*/ 2 w 5"/>
                  <a:gd name="T7" fmla="*/ 6 h 6"/>
                  <a:gd name="T8" fmla="*/ 4 w 5"/>
                  <a:gd name="T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6">
                    <a:moveTo>
                      <a:pt x="4" y="2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2"/>
                      <a:pt x="0" y="3"/>
                    </a:cubicBezTo>
                    <a:cubicBezTo>
                      <a:pt x="0" y="4"/>
                      <a:pt x="0" y="6"/>
                      <a:pt x="2" y="6"/>
                    </a:cubicBezTo>
                    <a:cubicBezTo>
                      <a:pt x="5" y="6"/>
                      <a:pt x="4" y="3"/>
                      <a:pt x="4" y="2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665" name="Freeform 311"/>
              <p:cNvSpPr>
                <a:spLocks/>
              </p:cNvSpPr>
              <p:nvPr/>
            </p:nvSpPr>
            <p:spPr bwMode="auto">
              <a:xfrm>
                <a:off x="1522" y="3114"/>
                <a:ext cx="14" cy="10"/>
              </a:xfrm>
              <a:custGeom>
                <a:avLst/>
                <a:gdLst>
                  <a:gd name="T0" fmla="*/ 6 w 6"/>
                  <a:gd name="T1" fmla="*/ 3 h 4"/>
                  <a:gd name="T2" fmla="*/ 6 w 6"/>
                  <a:gd name="T3" fmla="*/ 0 h 4"/>
                  <a:gd name="T4" fmla="*/ 0 w 6"/>
                  <a:gd name="T5" fmla="*/ 3 h 4"/>
                  <a:gd name="T6" fmla="*/ 6 w 6"/>
                  <a:gd name="T7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" h="4">
                    <a:moveTo>
                      <a:pt x="6" y="3"/>
                    </a:moveTo>
                    <a:cubicBezTo>
                      <a:pt x="6" y="0"/>
                      <a:pt x="6" y="0"/>
                      <a:pt x="6" y="0"/>
                    </a:cubicBezTo>
                    <a:cubicBezTo>
                      <a:pt x="1" y="0"/>
                      <a:pt x="3" y="2"/>
                      <a:pt x="0" y="3"/>
                    </a:cubicBezTo>
                    <a:cubicBezTo>
                      <a:pt x="1" y="4"/>
                      <a:pt x="4" y="3"/>
                      <a:pt x="6" y="3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666" name="Freeform 312"/>
              <p:cNvSpPr>
                <a:spLocks/>
              </p:cNvSpPr>
              <p:nvPr/>
            </p:nvSpPr>
            <p:spPr bwMode="auto">
              <a:xfrm>
                <a:off x="1614" y="3199"/>
                <a:ext cx="24" cy="7"/>
              </a:xfrm>
              <a:custGeom>
                <a:avLst/>
                <a:gdLst>
                  <a:gd name="T0" fmla="*/ 10 w 10"/>
                  <a:gd name="T1" fmla="*/ 0 h 3"/>
                  <a:gd name="T2" fmla="*/ 0 w 10"/>
                  <a:gd name="T3" fmla="*/ 0 h 3"/>
                  <a:gd name="T4" fmla="*/ 2 w 10"/>
                  <a:gd name="T5" fmla="*/ 3 h 3"/>
                  <a:gd name="T6" fmla="*/ 10 w 10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" h="3">
                    <a:moveTo>
                      <a:pt x="1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2"/>
                      <a:pt x="1" y="2"/>
                      <a:pt x="2" y="3"/>
                    </a:cubicBezTo>
                    <a:cubicBezTo>
                      <a:pt x="4" y="1"/>
                      <a:pt x="9" y="2"/>
                      <a:pt x="10" y="0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667" name="Freeform 313"/>
              <p:cNvSpPr>
                <a:spLocks/>
              </p:cNvSpPr>
              <p:nvPr/>
            </p:nvSpPr>
            <p:spPr bwMode="auto">
              <a:xfrm>
                <a:off x="1581" y="1914"/>
                <a:ext cx="14" cy="17"/>
              </a:xfrm>
              <a:custGeom>
                <a:avLst/>
                <a:gdLst>
                  <a:gd name="T0" fmla="*/ 0 w 6"/>
                  <a:gd name="T1" fmla="*/ 5 h 7"/>
                  <a:gd name="T2" fmla="*/ 2 w 6"/>
                  <a:gd name="T3" fmla="*/ 7 h 7"/>
                  <a:gd name="T4" fmla="*/ 6 w 6"/>
                  <a:gd name="T5" fmla="*/ 3 h 7"/>
                  <a:gd name="T6" fmla="*/ 6 w 6"/>
                  <a:gd name="T7" fmla="*/ 0 h 7"/>
                  <a:gd name="T8" fmla="*/ 3 w 6"/>
                  <a:gd name="T9" fmla="*/ 0 h 7"/>
                  <a:gd name="T10" fmla="*/ 0 w 6"/>
                  <a:gd name="T11" fmla="*/ 5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" h="7">
                    <a:moveTo>
                      <a:pt x="0" y="5"/>
                    </a:moveTo>
                    <a:cubicBezTo>
                      <a:pt x="2" y="7"/>
                      <a:pt x="2" y="7"/>
                      <a:pt x="2" y="7"/>
                    </a:cubicBezTo>
                    <a:cubicBezTo>
                      <a:pt x="3" y="7"/>
                      <a:pt x="6" y="4"/>
                      <a:pt x="6" y="3"/>
                    </a:cubicBezTo>
                    <a:cubicBezTo>
                      <a:pt x="6" y="3"/>
                      <a:pt x="6" y="1"/>
                      <a:pt x="6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2" y="2"/>
                      <a:pt x="0" y="3"/>
                      <a:pt x="0" y="5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668" name="Freeform 314"/>
              <p:cNvSpPr>
                <a:spLocks/>
              </p:cNvSpPr>
              <p:nvPr/>
            </p:nvSpPr>
            <p:spPr bwMode="auto">
              <a:xfrm>
                <a:off x="1695" y="1201"/>
                <a:ext cx="14" cy="21"/>
              </a:xfrm>
              <a:custGeom>
                <a:avLst/>
                <a:gdLst>
                  <a:gd name="T0" fmla="*/ 6 w 6"/>
                  <a:gd name="T1" fmla="*/ 0 h 9"/>
                  <a:gd name="T2" fmla="*/ 0 w 6"/>
                  <a:gd name="T3" fmla="*/ 5 h 9"/>
                  <a:gd name="T4" fmla="*/ 0 w 6"/>
                  <a:gd name="T5" fmla="*/ 9 h 9"/>
                  <a:gd name="T6" fmla="*/ 6 w 6"/>
                  <a:gd name="T7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" h="9">
                    <a:moveTo>
                      <a:pt x="6" y="0"/>
                    </a:moveTo>
                    <a:cubicBezTo>
                      <a:pt x="4" y="1"/>
                      <a:pt x="0" y="3"/>
                      <a:pt x="0" y="5"/>
                    </a:cubicBezTo>
                    <a:cubicBezTo>
                      <a:pt x="0" y="6"/>
                      <a:pt x="0" y="8"/>
                      <a:pt x="0" y="9"/>
                    </a:cubicBezTo>
                    <a:cubicBezTo>
                      <a:pt x="4" y="6"/>
                      <a:pt x="6" y="4"/>
                      <a:pt x="6" y="0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669" name="Freeform 315"/>
              <p:cNvSpPr>
                <a:spLocks/>
              </p:cNvSpPr>
              <p:nvPr/>
            </p:nvSpPr>
            <p:spPr bwMode="auto">
              <a:xfrm>
                <a:off x="1650" y="1201"/>
                <a:ext cx="35" cy="19"/>
              </a:xfrm>
              <a:custGeom>
                <a:avLst/>
                <a:gdLst>
                  <a:gd name="T0" fmla="*/ 6 w 15"/>
                  <a:gd name="T1" fmla="*/ 0 h 8"/>
                  <a:gd name="T2" fmla="*/ 0 w 15"/>
                  <a:gd name="T3" fmla="*/ 4 h 8"/>
                  <a:gd name="T4" fmla="*/ 11 w 15"/>
                  <a:gd name="T5" fmla="*/ 8 h 8"/>
                  <a:gd name="T6" fmla="*/ 15 w 15"/>
                  <a:gd name="T7" fmla="*/ 6 h 8"/>
                  <a:gd name="T8" fmla="*/ 6 w 15"/>
                  <a:gd name="T9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" h="8">
                    <a:moveTo>
                      <a:pt x="6" y="0"/>
                    </a:moveTo>
                    <a:cubicBezTo>
                      <a:pt x="4" y="1"/>
                      <a:pt x="1" y="3"/>
                      <a:pt x="0" y="4"/>
                    </a:cubicBezTo>
                    <a:cubicBezTo>
                      <a:pt x="4" y="7"/>
                      <a:pt x="6" y="8"/>
                      <a:pt x="11" y="8"/>
                    </a:cubicBezTo>
                    <a:cubicBezTo>
                      <a:pt x="12" y="8"/>
                      <a:pt x="14" y="8"/>
                      <a:pt x="15" y="6"/>
                    </a:cubicBezTo>
                    <a:cubicBezTo>
                      <a:pt x="11" y="4"/>
                      <a:pt x="6" y="4"/>
                      <a:pt x="6" y="0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670" name="Freeform 316"/>
              <p:cNvSpPr>
                <a:spLocks/>
              </p:cNvSpPr>
              <p:nvPr/>
            </p:nvSpPr>
            <p:spPr bwMode="auto">
              <a:xfrm>
                <a:off x="1473" y="1314"/>
                <a:ext cx="33" cy="12"/>
              </a:xfrm>
              <a:custGeom>
                <a:avLst/>
                <a:gdLst>
                  <a:gd name="T0" fmla="*/ 8 w 14"/>
                  <a:gd name="T1" fmla="*/ 5 h 5"/>
                  <a:gd name="T2" fmla="*/ 14 w 14"/>
                  <a:gd name="T3" fmla="*/ 0 h 5"/>
                  <a:gd name="T4" fmla="*/ 0 w 14"/>
                  <a:gd name="T5" fmla="*/ 5 h 5"/>
                  <a:gd name="T6" fmla="*/ 8 w 14"/>
                  <a:gd name="T7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" h="5">
                    <a:moveTo>
                      <a:pt x="8" y="5"/>
                    </a:moveTo>
                    <a:cubicBezTo>
                      <a:pt x="10" y="2"/>
                      <a:pt x="13" y="3"/>
                      <a:pt x="14" y="0"/>
                    </a:cubicBezTo>
                    <a:cubicBezTo>
                      <a:pt x="11" y="0"/>
                      <a:pt x="1" y="1"/>
                      <a:pt x="0" y="5"/>
                    </a:cubicBezTo>
                    <a:lnTo>
                      <a:pt x="8" y="5"/>
                    </a:ln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671" name="Freeform 317"/>
              <p:cNvSpPr>
                <a:spLocks/>
              </p:cNvSpPr>
              <p:nvPr/>
            </p:nvSpPr>
            <p:spPr bwMode="auto">
              <a:xfrm>
                <a:off x="1345" y="1593"/>
                <a:ext cx="19" cy="26"/>
              </a:xfrm>
              <a:custGeom>
                <a:avLst/>
                <a:gdLst>
                  <a:gd name="T0" fmla="*/ 8 w 8"/>
                  <a:gd name="T1" fmla="*/ 8 h 11"/>
                  <a:gd name="T2" fmla="*/ 6 w 8"/>
                  <a:gd name="T3" fmla="*/ 2 h 11"/>
                  <a:gd name="T4" fmla="*/ 3 w 8"/>
                  <a:gd name="T5" fmla="*/ 0 h 11"/>
                  <a:gd name="T6" fmla="*/ 0 w 8"/>
                  <a:gd name="T7" fmla="*/ 0 h 11"/>
                  <a:gd name="T8" fmla="*/ 3 w 8"/>
                  <a:gd name="T9" fmla="*/ 2 h 11"/>
                  <a:gd name="T10" fmla="*/ 6 w 8"/>
                  <a:gd name="T11" fmla="*/ 4 h 11"/>
                  <a:gd name="T12" fmla="*/ 7 w 8"/>
                  <a:gd name="T13" fmla="*/ 11 h 11"/>
                  <a:gd name="T14" fmla="*/ 8 w 8"/>
                  <a:gd name="T15" fmla="*/ 8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" h="11">
                    <a:moveTo>
                      <a:pt x="8" y="8"/>
                    </a:moveTo>
                    <a:cubicBezTo>
                      <a:pt x="8" y="5"/>
                      <a:pt x="7" y="4"/>
                      <a:pt x="6" y="2"/>
                    </a:cubicBezTo>
                    <a:cubicBezTo>
                      <a:pt x="5" y="2"/>
                      <a:pt x="4" y="0"/>
                      <a:pt x="3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3"/>
                      <a:pt x="5" y="4"/>
                      <a:pt x="6" y="4"/>
                    </a:cubicBezTo>
                    <a:cubicBezTo>
                      <a:pt x="5" y="5"/>
                      <a:pt x="6" y="8"/>
                      <a:pt x="7" y="11"/>
                    </a:cubicBezTo>
                    <a:cubicBezTo>
                      <a:pt x="7" y="11"/>
                      <a:pt x="8" y="9"/>
                      <a:pt x="8" y="8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672" name="Freeform 318"/>
              <p:cNvSpPr>
                <a:spLocks/>
              </p:cNvSpPr>
              <p:nvPr/>
            </p:nvSpPr>
            <p:spPr bwMode="auto">
              <a:xfrm>
                <a:off x="1338" y="1628"/>
                <a:ext cx="19" cy="31"/>
              </a:xfrm>
              <a:custGeom>
                <a:avLst/>
                <a:gdLst>
                  <a:gd name="T0" fmla="*/ 3 w 8"/>
                  <a:gd name="T1" fmla="*/ 2 h 13"/>
                  <a:gd name="T2" fmla="*/ 1 w 8"/>
                  <a:gd name="T3" fmla="*/ 0 h 13"/>
                  <a:gd name="T4" fmla="*/ 0 w 8"/>
                  <a:gd name="T5" fmla="*/ 5 h 13"/>
                  <a:gd name="T6" fmla="*/ 3 w 8"/>
                  <a:gd name="T7" fmla="*/ 13 h 13"/>
                  <a:gd name="T8" fmla="*/ 3 w 8"/>
                  <a:gd name="T9" fmla="*/ 2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13">
                    <a:moveTo>
                      <a:pt x="3" y="2"/>
                    </a:moveTo>
                    <a:cubicBezTo>
                      <a:pt x="2" y="2"/>
                      <a:pt x="1" y="1"/>
                      <a:pt x="1" y="0"/>
                    </a:cubicBezTo>
                    <a:cubicBezTo>
                      <a:pt x="0" y="1"/>
                      <a:pt x="0" y="3"/>
                      <a:pt x="0" y="5"/>
                    </a:cubicBezTo>
                    <a:cubicBezTo>
                      <a:pt x="0" y="7"/>
                      <a:pt x="1" y="11"/>
                      <a:pt x="3" y="13"/>
                    </a:cubicBezTo>
                    <a:cubicBezTo>
                      <a:pt x="4" y="11"/>
                      <a:pt x="8" y="2"/>
                      <a:pt x="3" y="2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673" name="Freeform 319"/>
              <p:cNvSpPr>
                <a:spLocks/>
              </p:cNvSpPr>
              <p:nvPr/>
            </p:nvSpPr>
            <p:spPr bwMode="auto">
              <a:xfrm>
                <a:off x="1364" y="1624"/>
                <a:ext cx="12" cy="16"/>
              </a:xfrm>
              <a:custGeom>
                <a:avLst/>
                <a:gdLst>
                  <a:gd name="T0" fmla="*/ 5 w 5"/>
                  <a:gd name="T1" fmla="*/ 4 h 7"/>
                  <a:gd name="T2" fmla="*/ 0 w 5"/>
                  <a:gd name="T3" fmla="*/ 0 h 7"/>
                  <a:gd name="T4" fmla="*/ 3 w 5"/>
                  <a:gd name="T5" fmla="*/ 7 h 7"/>
                  <a:gd name="T6" fmla="*/ 5 w 5"/>
                  <a:gd name="T7" fmla="*/ 4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7">
                    <a:moveTo>
                      <a:pt x="5" y="4"/>
                    </a:moveTo>
                    <a:cubicBezTo>
                      <a:pt x="3" y="4"/>
                      <a:pt x="1" y="2"/>
                      <a:pt x="0" y="0"/>
                    </a:cubicBezTo>
                    <a:cubicBezTo>
                      <a:pt x="0" y="3"/>
                      <a:pt x="1" y="4"/>
                      <a:pt x="3" y="7"/>
                    </a:cubicBezTo>
                    <a:cubicBezTo>
                      <a:pt x="4" y="6"/>
                      <a:pt x="5" y="5"/>
                      <a:pt x="5" y="4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674" name="Freeform 320"/>
              <p:cNvSpPr>
                <a:spLocks/>
              </p:cNvSpPr>
              <p:nvPr/>
            </p:nvSpPr>
            <p:spPr bwMode="auto">
              <a:xfrm>
                <a:off x="1945" y="776"/>
                <a:ext cx="26" cy="21"/>
              </a:xfrm>
              <a:custGeom>
                <a:avLst/>
                <a:gdLst>
                  <a:gd name="T0" fmla="*/ 11 w 11"/>
                  <a:gd name="T1" fmla="*/ 5 h 9"/>
                  <a:gd name="T2" fmla="*/ 0 w 11"/>
                  <a:gd name="T3" fmla="*/ 0 h 9"/>
                  <a:gd name="T4" fmla="*/ 0 w 11"/>
                  <a:gd name="T5" fmla="*/ 5 h 9"/>
                  <a:gd name="T6" fmla="*/ 11 w 11"/>
                  <a:gd name="T7" fmla="*/ 5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" h="9">
                    <a:moveTo>
                      <a:pt x="11" y="5"/>
                    </a:moveTo>
                    <a:cubicBezTo>
                      <a:pt x="9" y="1"/>
                      <a:pt x="5" y="0"/>
                      <a:pt x="0" y="0"/>
                    </a:cubicBezTo>
                    <a:cubicBezTo>
                      <a:pt x="0" y="3"/>
                      <a:pt x="0" y="2"/>
                      <a:pt x="0" y="5"/>
                    </a:cubicBezTo>
                    <a:cubicBezTo>
                      <a:pt x="0" y="9"/>
                      <a:pt x="9" y="7"/>
                      <a:pt x="11" y="5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675" name="Freeform 321"/>
              <p:cNvSpPr>
                <a:spLocks/>
              </p:cNvSpPr>
              <p:nvPr/>
            </p:nvSpPr>
            <p:spPr bwMode="auto">
              <a:xfrm>
                <a:off x="1950" y="736"/>
                <a:ext cx="16" cy="14"/>
              </a:xfrm>
              <a:custGeom>
                <a:avLst/>
                <a:gdLst>
                  <a:gd name="T0" fmla="*/ 3 w 7"/>
                  <a:gd name="T1" fmla="*/ 0 h 6"/>
                  <a:gd name="T2" fmla="*/ 3 w 7"/>
                  <a:gd name="T3" fmla="*/ 2 h 6"/>
                  <a:gd name="T4" fmla="*/ 0 w 7"/>
                  <a:gd name="T5" fmla="*/ 5 h 6"/>
                  <a:gd name="T6" fmla="*/ 7 w 7"/>
                  <a:gd name="T7" fmla="*/ 6 h 6"/>
                  <a:gd name="T8" fmla="*/ 3 w 7"/>
                  <a:gd name="T9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6">
                    <a:moveTo>
                      <a:pt x="3" y="0"/>
                    </a:moveTo>
                    <a:cubicBezTo>
                      <a:pt x="3" y="2"/>
                      <a:pt x="3" y="2"/>
                      <a:pt x="3" y="2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7" y="6"/>
                      <a:pt x="7" y="6"/>
                      <a:pt x="7" y="6"/>
                    </a:cubicBezTo>
                    <a:cubicBezTo>
                      <a:pt x="7" y="4"/>
                      <a:pt x="7" y="2"/>
                      <a:pt x="3" y="0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676" name="Freeform 322"/>
              <p:cNvSpPr>
                <a:spLocks/>
              </p:cNvSpPr>
              <p:nvPr/>
            </p:nvSpPr>
            <p:spPr bwMode="auto">
              <a:xfrm>
                <a:off x="1820" y="660"/>
                <a:ext cx="28" cy="17"/>
              </a:xfrm>
              <a:custGeom>
                <a:avLst/>
                <a:gdLst>
                  <a:gd name="T0" fmla="*/ 4 w 12"/>
                  <a:gd name="T1" fmla="*/ 7 h 7"/>
                  <a:gd name="T2" fmla="*/ 12 w 12"/>
                  <a:gd name="T3" fmla="*/ 5 h 7"/>
                  <a:gd name="T4" fmla="*/ 0 w 12"/>
                  <a:gd name="T5" fmla="*/ 0 h 7"/>
                  <a:gd name="T6" fmla="*/ 0 w 12"/>
                  <a:gd name="T7" fmla="*/ 2 h 7"/>
                  <a:gd name="T8" fmla="*/ 4 w 12"/>
                  <a:gd name="T9" fmla="*/ 2 h 7"/>
                  <a:gd name="T10" fmla="*/ 4 w 12"/>
                  <a:gd name="T11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7">
                    <a:moveTo>
                      <a:pt x="4" y="7"/>
                    </a:moveTo>
                    <a:cubicBezTo>
                      <a:pt x="6" y="7"/>
                      <a:pt x="7" y="5"/>
                      <a:pt x="12" y="5"/>
                    </a:cubicBezTo>
                    <a:cubicBezTo>
                      <a:pt x="11" y="1"/>
                      <a:pt x="5" y="1"/>
                      <a:pt x="0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3" y="4"/>
                      <a:pt x="3" y="7"/>
                      <a:pt x="4" y="7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677" name="Freeform 323"/>
              <p:cNvSpPr>
                <a:spLocks/>
              </p:cNvSpPr>
              <p:nvPr/>
            </p:nvSpPr>
            <p:spPr bwMode="auto">
              <a:xfrm>
                <a:off x="2221" y="580"/>
                <a:ext cx="3" cy="0"/>
              </a:xfrm>
              <a:custGeom>
                <a:avLst/>
                <a:gdLst>
                  <a:gd name="T0" fmla="*/ 0 w 1"/>
                  <a:gd name="T1" fmla="*/ 1 w 1"/>
                  <a:gd name="T2" fmla="*/ 1 w 1"/>
                  <a:gd name="T3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678" name="Freeform 324"/>
              <p:cNvSpPr>
                <a:spLocks/>
              </p:cNvSpPr>
              <p:nvPr/>
            </p:nvSpPr>
            <p:spPr bwMode="auto">
              <a:xfrm>
                <a:off x="1626" y="577"/>
                <a:ext cx="841" cy="381"/>
              </a:xfrm>
              <a:custGeom>
                <a:avLst/>
                <a:gdLst>
                  <a:gd name="T0" fmla="*/ 283 w 356"/>
                  <a:gd name="T1" fmla="*/ 84 h 161"/>
                  <a:gd name="T2" fmla="*/ 281 w 356"/>
                  <a:gd name="T3" fmla="*/ 82 h 161"/>
                  <a:gd name="T4" fmla="*/ 279 w 356"/>
                  <a:gd name="T5" fmla="*/ 74 h 161"/>
                  <a:gd name="T6" fmla="*/ 289 w 356"/>
                  <a:gd name="T7" fmla="*/ 76 h 161"/>
                  <a:gd name="T8" fmla="*/ 299 w 356"/>
                  <a:gd name="T9" fmla="*/ 78 h 161"/>
                  <a:gd name="T10" fmla="*/ 302 w 356"/>
                  <a:gd name="T11" fmla="*/ 74 h 161"/>
                  <a:gd name="T12" fmla="*/ 298 w 356"/>
                  <a:gd name="T13" fmla="*/ 69 h 161"/>
                  <a:gd name="T14" fmla="*/ 304 w 356"/>
                  <a:gd name="T15" fmla="*/ 62 h 161"/>
                  <a:gd name="T16" fmla="*/ 317 w 356"/>
                  <a:gd name="T17" fmla="*/ 54 h 161"/>
                  <a:gd name="T18" fmla="*/ 316 w 356"/>
                  <a:gd name="T19" fmla="*/ 45 h 161"/>
                  <a:gd name="T20" fmla="*/ 311 w 356"/>
                  <a:gd name="T21" fmla="*/ 37 h 161"/>
                  <a:gd name="T22" fmla="*/ 329 w 356"/>
                  <a:gd name="T23" fmla="*/ 30 h 161"/>
                  <a:gd name="T24" fmla="*/ 316 w 356"/>
                  <a:gd name="T25" fmla="*/ 30 h 161"/>
                  <a:gd name="T26" fmla="*/ 323 w 356"/>
                  <a:gd name="T27" fmla="*/ 22 h 161"/>
                  <a:gd name="T28" fmla="*/ 356 w 356"/>
                  <a:gd name="T29" fmla="*/ 12 h 161"/>
                  <a:gd name="T30" fmla="*/ 309 w 356"/>
                  <a:gd name="T31" fmla="*/ 15 h 161"/>
                  <a:gd name="T32" fmla="*/ 294 w 356"/>
                  <a:gd name="T33" fmla="*/ 3 h 161"/>
                  <a:gd name="T34" fmla="*/ 253 w 356"/>
                  <a:gd name="T35" fmla="*/ 1 h 161"/>
                  <a:gd name="T36" fmla="*/ 236 w 356"/>
                  <a:gd name="T37" fmla="*/ 2 h 161"/>
                  <a:gd name="T38" fmla="*/ 219 w 356"/>
                  <a:gd name="T39" fmla="*/ 13 h 161"/>
                  <a:gd name="T40" fmla="*/ 209 w 356"/>
                  <a:gd name="T41" fmla="*/ 7 h 161"/>
                  <a:gd name="T42" fmla="*/ 192 w 356"/>
                  <a:gd name="T43" fmla="*/ 11 h 161"/>
                  <a:gd name="T44" fmla="*/ 161 w 356"/>
                  <a:gd name="T45" fmla="*/ 6 h 161"/>
                  <a:gd name="T46" fmla="*/ 154 w 356"/>
                  <a:gd name="T47" fmla="*/ 7 h 161"/>
                  <a:gd name="T48" fmla="*/ 123 w 356"/>
                  <a:gd name="T49" fmla="*/ 3 h 161"/>
                  <a:gd name="T50" fmla="*/ 97 w 356"/>
                  <a:gd name="T51" fmla="*/ 8 h 161"/>
                  <a:gd name="T52" fmla="*/ 84 w 356"/>
                  <a:gd name="T53" fmla="*/ 5 h 161"/>
                  <a:gd name="T54" fmla="*/ 57 w 356"/>
                  <a:gd name="T55" fmla="*/ 9 h 161"/>
                  <a:gd name="T56" fmla="*/ 74 w 356"/>
                  <a:gd name="T57" fmla="*/ 18 h 161"/>
                  <a:gd name="T58" fmla="*/ 58 w 356"/>
                  <a:gd name="T59" fmla="*/ 19 h 161"/>
                  <a:gd name="T60" fmla="*/ 52 w 356"/>
                  <a:gd name="T61" fmla="*/ 22 h 161"/>
                  <a:gd name="T62" fmla="*/ 41 w 356"/>
                  <a:gd name="T63" fmla="*/ 28 h 161"/>
                  <a:gd name="T64" fmla="*/ 31 w 356"/>
                  <a:gd name="T65" fmla="*/ 31 h 161"/>
                  <a:gd name="T66" fmla="*/ 20 w 356"/>
                  <a:gd name="T67" fmla="*/ 35 h 161"/>
                  <a:gd name="T68" fmla="*/ 31 w 356"/>
                  <a:gd name="T69" fmla="*/ 42 h 161"/>
                  <a:gd name="T70" fmla="*/ 51 w 356"/>
                  <a:gd name="T71" fmla="*/ 37 h 161"/>
                  <a:gd name="T72" fmla="*/ 65 w 356"/>
                  <a:gd name="T73" fmla="*/ 36 h 161"/>
                  <a:gd name="T74" fmla="*/ 74 w 356"/>
                  <a:gd name="T75" fmla="*/ 26 h 161"/>
                  <a:gd name="T76" fmla="*/ 113 w 356"/>
                  <a:gd name="T77" fmla="*/ 19 h 161"/>
                  <a:gd name="T78" fmla="*/ 121 w 356"/>
                  <a:gd name="T79" fmla="*/ 18 h 161"/>
                  <a:gd name="T80" fmla="*/ 105 w 356"/>
                  <a:gd name="T81" fmla="*/ 26 h 161"/>
                  <a:gd name="T82" fmla="*/ 93 w 356"/>
                  <a:gd name="T83" fmla="*/ 33 h 161"/>
                  <a:gd name="T84" fmla="*/ 91 w 356"/>
                  <a:gd name="T85" fmla="*/ 42 h 161"/>
                  <a:gd name="T86" fmla="*/ 115 w 356"/>
                  <a:gd name="T87" fmla="*/ 42 h 161"/>
                  <a:gd name="T88" fmla="*/ 141 w 356"/>
                  <a:gd name="T89" fmla="*/ 59 h 161"/>
                  <a:gd name="T90" fmla="*/ 154 w 356"/>
                  <a:gd name="T91" fmla="*/ 77 h 161"/>
                  <a:gd name="T92" fmla="*/ 137 w 356"/>
                  <a:gd name="T93" fmla="*/ 79 h 161"/>
                  <a:gd name="T94" fmla="*/ 140 w 356"/>
                  <a:gd name="T95" fmla="*/ 95 h 161"/>
                  <a:gd name="T96" fmla="*/ 131 w 356"/>
                  <a:gd name="T97" fmla="*/ 109 h 161"/>
                  <a:gd name="T98" fmla="*/ 134 w 356"/>
                  <a:gd name="T99" fmla="*/ 120 h 161"/>
                  <a:gd name="T100" fmla="*/ 140 w 356"/>
                  <a:gd name="T101" fmla="*/ 140 h 161"/>
                  <a:gd name="T102" fmla="*/ 164 w 356"/>
                  <a:gd name="T103" fmla="*/ 161 h 161"/>
                  <a:gd name="T104" fmla="*/ 187 w 356"/>
                  <a:gd name="T105" fmla="*/ 133 h 161"/>
                  <a:gd name="T106" fmla="*/ 197 w 356"/>
                  <a:gd name="T107" fmla="*/ 118 h 161"/>
                  <a:gd name="T108" fmla="*/ 240 w 356"/>
                  <a:gd name="T109" fmla="*/ 100 h 161"/>
                  <a:gd name="T110" fmla="*/ 271 w 356"/>
                  <a:gd name="T111" fmla="*/ 95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356" h="161">
                    <a:moveTo>
                      <a:pt x="297" y="84"/>
                    </a:moveTo>
                    <a:cubicBezTo>
                      <a:pt x="295" y="84"/>
                      <a:pt x="291" y="85"/>
                      <a:pt x="290" y="82"/>
                    </a:cubicBezTo>
                    <a:cubicBezTo>
                      <a:pt x="286" y="83"/>
                      <a:pt x="287" y="84"/>
                      <a:pt x="283" y="84"/>
                    </a:cubicBezTo>
                    <a:cubicBezTo>
                      <a:pt x="278" y="84"/>
                      <a:pt x="274" y="83"/>
                      <a:pt x="269" y="84"/>
                    </a:cubicBezTo>
                    <a:cubicBezTo>
                      <a:pt x="270" y="84"/>
                      <a:pt x="266" y="78"/>
                      <a:pt x="268" y="78"/>
                    </a:cubicBezTo>
                    <a:cubicBezTo>
                      <a:pt x="268" y="78"/>
                      <a:pt x="281" y="86"/>
                      <a:pt x="281" y="82"/>
                    </a:cubicBezTo>
                    <a:cubicBezTo>
                      <a:pt x="281" y="81"/>
                      <a:pt x="281" y="81"/>
                      <a:pt x="281" y="80"/>
                    </a:cubicBezTo>
                    <a:cubicBezTo>
                      <a:pt x="283" y="80"/>
                      <a:pt x="283" y="80"/>
                      <a:pt x="283" y="80"/>
                    </a:cubicBezTo>
                    <a:cubicBezTo>
                      <a:pt x="283" y="77"/>
                      <a:pt x="281" y="74"/>
                      <a:pt x="279" y="74"/>
                    </a:cubicBezTo>
                    <a:cubicBezTo>
                      <a:pt x="275" y="73"/>
                      <a:pt x="270" y="75"/>
                      <a:pt x="270" y="71"/>
                    </a:cubicBezTo>
                    <a:cubicBezTo>
                      <a:pt x="273" y="72"/>
                      <a:pt x="273" y="72"/>
                      <a:pt x="276" y="72"/>
                    </a:cubicBezTo>
                    <a:cubicBezTo>
                      <a:pt x="281" y="72"/>
                      <a:pt x="283" y="74"/>
                      <a:pt x="289" y="76"/>
                    </a:cubicBezTo>
                    <a:cubicBezTo>
                      <a:pt x="289" y="77"/>
                      <a:pt x="289" y="81"/>
                      <a:pt x="291" y="83"/>
                    </a:cubicBezTo>
                    <a:cubicBezTo>
                      <a:pt x="291" y="80"/>
                      <a:pt x="294" y="80"/>
                      <a:pt x="295" y="78"/>
                    </a:cubicBezTo>
                    <a:cubicBezTo>
                      <a:pt x="299" y="78"/>
                      <a:pt x="299" y="78"/>
                      <a:pt x="299" y="78"/>
                    </a:cubicBezTo>
                    <a:cubicBezTo>
                      <a:pt x="298" y="80"/>
                      <a:pt x="298" y="83"/>
                      <a:pt x="299" y="83"/>
                    </a:cubicBezTo>
                    <a:cubicBezTo>
                      <a:pt x="299" y="82"/>
                      <a:pt x="300" y="78"/>
                      <a:pt x="302" y="77"/>
                    </a:cubicBezTo>
                    <a:cubicBezTo>
                      <a:pt x="302" y="74"/>
                      <a:pt x="302" y="74"/>
                      <a:pt x="302" y="74"/>
                    </a:cubicBezTo>
                    <a:cubicBezTo>
                      <a:pt x="295" y="74"/>
                      <a:pt x="294" y="69"/>
                      <a:pt x="291" y="65"/>
                    </a:cubicBezTo>
                    <a:cubicBezTo>
                      <a:pt x="292" y="65"/>
                      <a:pt x="293" y="65"/>
                      <a:pt x="295" y="65"/>
                    </a:cubicBezTo>
                    <a:cubicBezTo>
                      <a:pt x="295" y="65"/>
                      <a:pt x="295" y="69"/>
                      <a:pt x="298" y="69"/>
                    </a:cubicBezTo>
                    <a:cubicBezTo>
                      <a:pt x="300" y="69"/>
                      <a:pt x="302" y="65"/>
                      <a:pt x="302" y="64"/>
                    </a:cubicBezTo>
                    <a:cubicBezTo>
                      <a:pt x="302" y="62"/>
                      <a:pt x="300" y="60"/>
                      <a:pt x="300" y="59"/>
                    </a:cubicBezTo>
                    <a:cubicBezTo>
                      <a:pt x="301" y="60"/>
                      <a:pt x="303" y="62"/>
                      <a:pt x="304" y="62"/>
                    </a:cubicBezTo>
                    <a:cubicBezTo>
                      <a:pt x="307" y="62"/>
                      <a:pt x="310" y="60"/>
                      <a:pt x="310" y="59"/>
                    </a:cubicBezTo>
                    <a:cubicBezTo>
                      <a:pt x="310" y="57"/>
                      <a:pt x="309" y="56"/>
                      <a:pt x="310" y="55"/>
                    </a:cubicBezTo>
                    <a:cubicBezTo>
                      <a:pt x="312" y="55"/>
                      <a:pt x="315" y="55"/>
                      <a:pt x="317" y="54"/>
                    </a:cubicBezTo>
                    <a:cubicBezTo>
                      <a:pt x="315" y="54"/>
                      <a:pt x="311" y="53"/>
                      <a:pt x="311" y="48"/>
                    </a:cubicBezTo>
                    <a:cubicBezTo>
                      <a:pt x="316" y="48"/>
                      <a:pt x="316" y="48"/>
                      <a:pt x="316" y="48"/>
                    </a:cubicBezTo>
                    <a:cubicBezTo>
                      <a:pt x="316" y="48"/>
                      <a:pt x="316" y="46"/>
                      <a:pt x="316" y="45"/>
                    </a:cubicBezTo>
                    <a:cubicBezTo>
                      <a:pt x="316" y="42"/>
                      <a:pt x="312" y="42"/>
                      <a:pt x="310" y="40"/>
                    </a:cubicBezTo>
                    <a:cubicBezTo>
                      <a:pt x="311" y="40"/>
                      <a:pt x="311" y="40"/>
                      <a:pt x="312" y="40"/>
                    </a:cubicBezTo>
                    <a:cubicBezTo>
                      <a:pt x="312" y="39"/>
                      <a:pt x="311" y="38"/>
                      <a:pt x="311" y="37"/>
                    </a:cubicBezTo>
                    <a:cubicBezTo>
                      <a:pt x="319" y="37"/>
                      <a:pt x="319" y="37"/>
                      <a:pt x="319" y="37"/>
                    </a:cubicBezTo>
                    <a:cubicBezTo>
                      <a:pt x="319" y="41"/>
                      <a:pt x="319" y="43"/>
                      <a:pt x="321" y="46"/>
                    </a:cubicBezTo>
                    <a:cubicBezTo>
                      <a:pt x="323" y="40"/>
                      <a:pt x="328" y="37"/>
                      <a:pt x="329" y="30"/>
                    </a:cubicBezTo>
                    <a:cubicBezTo>
                      <a:pt x="328" y="31"/>
                      <a:pt x="323" y="36"/>
                      <a:pt x="321" y="36"/>
                    </a:cubicBezTo>
                    <a:cubicBezTo>
                      <a:pt x="320" y="34"/>
                      <a:pt x="321" y="32"/>
                      <a:pt x="321" y="30"/>
                    </a:cubicBezTo>
                    <a:cubicBezTo>
                      <a:pt x="316" y="30"/>
                      <a:pt x="316" y="30"/>
                      <a:pt x="316" y="30"/>
                    </a:cubicBezTo>
                    <a:cubicBezTo>
                      <a:pt x="315" y="30"/>
                      <a:pt x="313" y="31"/>
                      <a:pt x="312" y="32"/>
                    </a:cubicBezTo>
                    <a:cubicBezTo>
                      <a:pt x="311" y="30"/>
                      <a:pt x="311" y="30"/>
                      <a:pt x="311" y="30"/>
                    </a:cubicBezTo>
                    <a:cubicBezTo>
                      <a:pt x="314" y="27"/>
                      <a:pt x="323" y="29"/>
                      <a:pt x="323" y="22"/>
                    </a:cubicBezTo>
                    <a:cubicBezTo>
                      <a:pt x="323" y="22"/>
                      <a:pt x="324" y="22"/>
                      <a:pt x="325" y="21"/>
                    </a:cubicBezTo>
                    <a:cubicBezTo>
                      <a:pt x="323" y="20"/>
                      <a:pt x="328" y="18"/>
                      <a:pt x="336" y="18"/>
                    </a:cubicBezTo>
                    <a:cubicBezTo>
                      <a:pt x="329" y="18"/>
                      <a:pt x="346" y="17"/>
                      <a:pt x="356" y="12"/>
                    </a:cubicBezTo>
                    <a:cubicBezTo>
                      <a:pt x="354" y="11"/>
                      <a:pt x="352" y="10"/>
                      <a:pt x="348" y="9"/>
                    </a:cubicBezTo>
                    <a:cubicBezTo>
                      <a:pt x="348" y="9"/>
                      <a:pt x="339" y="9"/>
                      <a:pt x="333" y="9"/>
                    </a:cubicBezTo>
                    <a:cubicBezTo>
                      <a:pt x="326" y="13"/>
                      <a:pt x="317" y="12"/>
                      <a:pt x="309" y="15"/>
                    </a:cubicBezTo>
                    <a:cubicBezTo>
                      <a:pt x="311" y="14"/>
                      <a:pt x="314" y="4"/>
                      <a:pt x="314" y="4"/>
                    </a:cubicBezTo>
                    <a:cubicBezTo>
                      <a:pt x="311" y="6"/>
                      <a:pt x="306" y="4"/>
                      <a:pt x="300" y="4"/>
                    </a:cubicBezTo>
                    <a:cubicBezTo>
                      <a:pt x="299" y="4"/>
                      <a:pt x="297" y="3"/>
                      <a:pt x="294" y="3"/>
                    </a:cubicBezTo>
                    <a:cubicBezTo>
                      <a:pt x="295" y="3"/>
                      <a:pt x="296" y="3"/>
                      <a:pt x="297" y="2"/>
                    </a:cubicBezTo>
                    <a:cubicBezTo>
                      <a:pt x="292" y="0"/>
                      <a:pt x="293" y="2"/>
                      <a:pt x="286" y="2"/>
                    </a:cubicBezTo>
                    <a:cubicBezTo>
                      <a:pt x="280" y="2"/>
                      <a:pt x="263" y="1"/>
                      <a:pt x="253" y="1"/>
                    </a:cubicBezTo>
                    <a:cubicBezTo>
                      <a:pt x="253" y="2"/>
                      <a:pt x="254" y="3"/>
                      <a:pt x="254" y="3"/>
                    </a:cubicBezTo>
                    <a:cubicBezTo>
                      <a:pt x="248" y="3"/>
                      <a:pt x="242" y="5"/>
                      <a:pt x="234" y="5"/>
                    </a:cubicBezTo>
                    <a:cubicBezTo>
                      <a:pt x="234" y="5"/>
                      <a:pt x="236" y="3"/>
                      <a:pt x="236" y="2"/>
                    </a:cubicBezTo>
                    <a:cubicBezTo>
                      <a:pt x="221" y="2"/>
                      <a:pt x="221" y="2"/>
                      <a:pt x="221" y="2"/>
                    </a:cubicBezTo>
                    <a:cubicBezTo>
                      <a:pt x="222" y="2"/>
                      <a:pt x="225" y="7"/>
                      <a:pt x="226" y="7"/>
                    </a:cubicBezTo>
                    <a:cubicBezTo>
                      <a:pt x="225" y="11"/>
                      <a:pt x="222" y="11"/>
                      <a:pt x="219" y="13"/>
                    </a:cubicBezTo>
                    <a:cubicBezTo>
                      <a:pt x="217" y="9"/>
                      <a:pt x="217" y="9"/>
                      <a:pt x="217" y="9"/>
                    </a:cubicBezTo>
                    <a:cubicBezTo>
                      <a:pt x="213" y="10"/>
                      <a:pt x="211" y="9"/>
                      <a:pt x="208" y="9"/>
                    </a:cubicBezTo>
                    <a:cubicBezTo>
                      <a:pt x="208" y="8"/>
                      <a:pt x="209" y="7"/>
                      <a:pt x="209" y="7"/>
                    </a:cubicBezTo>
                    <a:cubicBezTo>
                      <a:pt x="206" y="7"/>
                      <a:pt x="205" y="7"/>
                      <a:pt x="202" y="7"/>
                    </a:cubicBezTo>
                    <a:cubicBezTo>
                      <a:pt x="199" y="7"/>
                      <a:pt x="197" y="7"/>
                      <a:pt x="197" y="11"/>
                    </a:cubicBezTo>
                    <a:cubicBezTo>
                      <a:pt x="196" y="11"/>
                      <a:pt x="194" y="11"/>
                      <a:pt x="192" y="11"/>
                    </a:cubicBezTo>
                    <a:cubicBezTo>
                      <a:pt x="190" y="11"/>
                      <a:pt x="189" y="9"/>
                      <a:pt x="189" y="8"/>
                    </a:cubicBezTo>
                    <a:cubicBezTo>
                      <a:pt x="188" y="9"/>
                      <a:pt x="183" y="11"/>
                      <a:pt x="183" y="9"/>
                    </a:cubicBezTo>
                    <a:cubicBezTo>
                      <a:pt x="183" y="7"/>
                      <a:pt x="163" y="9"/>
                      <a:pt x="161" y="6"/>
                    </a:cubicBezTo>
                    <a:cubicBezTo>
                      <a:pt x="164" y="11"/>
                      <a:pt x="164" y="11"/>
                      <a:pt x="164" y="11"/>
                    </a:cubicBezTo>
                    <a:cubicBezTo>
                      <a:pt x="152" y="11"/>
                      <a:pt x="152" y="11"/>
                      <a:pt x="152" y="11"/>
                    </a:cubicBezTo>
                    <a:cubicBezTo>
                      <a:pt x="148" y="12"/>
                      <a:pt x="151" y="13"/>
                      <a:pt x="154" y="7"/>
                    </a:cubicBezTo>
                    <a:cubicBezTo>
                      <a:pt x="148" y="6"/>
                      <a:pt x="145" y="5"/>
                      <a:pt x="140" y="5"/>
                    </a:cubicBezTo>
                    <a:cubicBezTo>
                      <a:pt x="136" y="5"/>
                      <a:pt x="136" y="5"/>
                      <a:pt x="134" y="5"/>
                    </a:cubicBezTo>
                    <a:cubicBezTo>
                      <a:pt x="131" y="5"/>
                      <a:pt x="126" y="3"/>
                      <a:pt x="123" y="3"/>
                    </a:cubicBezTo>
                    <a:cubicBezTo>
                      <a:pt x="115" y="3"/>
                      <a:pt x="112" y="7"/>
                      <a:pt x="106" y="7"/>
                    </a:cubicBezTo>
                    <a:cubicBezTo>
                      <a:pt x="104" y="7"/>
                      <a:pt x="103" y="4"/>
                      <a:pt x="102" y="4"/>
                    </a:cubicBezTo>
                    <a:cubicBezTo>
                      <a:pt x="99" y="4"/>
                      <a:pt x="97" y="7"/>
                      <a:pt x="97" y="8"/>
                    </a:cubicBezTo>
                    <a:cubicBezTo>
                      <a:pt x="95" y="7"/>
                      <a:pt x="94" y="7"/>
                      <a:pt x="93" y="7"/>
                    </a:cubicBezTo>
                    <a:cubicBezTo>
                      <a:pt x="92" y="7"/>
                      <a:pt x="92" y="7"/>
                      <a:pt x="92" y="7"/>
                    </a:cubicBezTo>
                    <a:cubicBezTo>
                      <a:pt x="88" y="7"/>
                      <a:pt x="88" y="5"/>
                      <a:pt x="84" y="5"/>
                    </a:cubicBezTo>
                    <a:cubicBezTo>
                      <a:pt x="80" y="5"/>
                      <a:pt x="77" y="7"/>
                      <a:pt x="72" y="7"/>
                    </a:cubicBezTo>
                    <a:cubicBezTo>
                      <a:pt x="66" y="9"/>
                      <a:pt x="66" y="9"/>
                      <a:pt x="66" y="9"/>
                    </a:cubicBezTo>
                    <a:cubicBezTo>
                      <a:pt x="57" y="9"/>
                      <a:pt x="57" y="9"/>
                      <a:pt x="57" y="9"/>
                    </a:cubicBezTo>
                    <a:cubicBezTo>
                      <a:pt x="55" y="9"/>
                      <a:pt x="26" y="13"/>
                      <a:pt x="27" y="13"/>
                    </a:cubicBezTo>
                    <a:cubicBezTo>
                      <a:pt x="36" y="23"/>
                      <a:pt x="57" y="18"/>
                      <a:pt x="60" y="18"/>
                    </a:cubicBezTo>
                    <a:cubicBezTo>
                      <a:pt x="63" y="18"/>
                      <a:pt x="72" y="18"/>
                      <a:pt x="74" y="18"/>
                    </a:cubicBezTo>
                    <a:cubicBezTo>
                      <a:pt x="75" y="18"/>
                      <a:pt x="80" y="14"/>
                      <a:pt x="81" y="14"/>
                    </a:cubicBezTo>
                    <a:cubicBezTo>
                      <a:pt x="79" y="16"/>
                      <a:pt x="79" y="16"/>
                      <a:pt x="78" y="19"/>
                    </a:cubicBezTo>
                    <a:cubicBezTo>
                      <a:pt x="58" y="19"/>
                      <a:pt x="58" y="19"/>
                      <a:pt x="58" y="19"/>
                    </a:cubicBezTo>
                    <a:cubicBezTo>
                      <a:pt x="58" y="21"/>
                      <a:pt x="59" y="23"/>
                      <a:pt x="59" y="24"/>
                    </a:cubicBezTo>
                    <a:cubicBezTo>
                      <a:pt x="54" y="24"/>
                      <a:pt x="54" y="24"/>
                      <a:pt x="54" y="24"/>
                    </a:cubicBezTo>
                    <a:cubicBezTo>
                      <a:pt x="53" y="24"/>
                      <a:pt x="52" y="23"/>
                      <a:pt x="52" y="22"/>
                    </a:cubicBezTo>
                    <a:cubicBezTo>
                      <a:pt x="43" y="22"/>
                      <a:pt x="40" y="22"/>
                      <a:pt x="36" y="23"/>
                    </a:cubicBezTo>
                    <a:cubicBezTo>
                      <a:pt x="39" y="28"/>
                      <a:pt x="45" y="25"/>
                      <a:pt x="51" y="26"/>
                    </a:cubicBezTo>
                    <a:cubicBezTo>
                      <a:pt x="49" y="28"/>
                      <a:pt x="46" y="28"/>
                      <a:pt x="41" y="28"/>
                    </a:cubicBezTo>
                    <a:cubicBezTo>
                      <a:pt x="38" y="28"/>
                      <a:pt x="33" y="26"/>
                      <a:pt x="30" y="26"/>
                    </a:cubicBezTo>
                    <a:cubicBezTo>
                      <a:pt x="29" y="26"/>
                      <a:pt x="24" y="26"/>
                      <a:pt x="24" y="30"/>
                    </a:cubicBezTo>
                    <a:cubicBezTo>
                      <a:pt x="24" y="32"/>
                      <a:pt x="28" y="31"/>
                      <a:pt x="31" y="31"/>
                    </a:cubicBezTo>
                    <a:cubicBezTo>
                      <a:pt x="31" y="37"/>
                      <a:pt x="31" y="37"/>
                      <a:pt x="31" y="37"/>
                    </a:cubicBezTo>
                    <a:cubicBezTo>
                      <a:pt x="28" y="37"/>
                      <a:pt x="26" y="33"/>
                      <a:pt x="23" y="33"/>
                    </a:cubicBezTo>
                    <a:cubicBezTo>
                      <a:pt x="21" y="33"/>
                      <a:pt x="21" y="35"/>
                      <a:pt x="20" y="35"/>
                    </a:cubicBezTo>
                    <a:cubicBezTo>
                      <a:pt x="18" y="35"/>
                      <a:pt x="17" y="35"/>
                      <a:pt x="17" y="35"/>
                    </a:cubicBezTo>
                    <a:cubicBezTo>
                      <a:pt x="13" y="35"/>
                      <a:pt x="0" y="37"/>
                      <a:pt x="0" y="42"/>
                    </a:cubicBezTo>
                    <a:cubicBezTo>
                      <a:pt x="13" y="39"/>
                      <a:pt x="18" y="42"/>
                      <a:pt x="31" y="42"/>
                    </a:cubicBezTo>
                    <a:cubicBezTo>
                      <a:pt x="36" y="42"/>
                      <a:pt x="38" y="47"/>
                      <a:pt x="42" y="47"/>
                    </a:cubicBezTo>
                    <a:cubicBezTo>
                      <a:pt x="42" y="47"/>
                      <a:pt x="50" y="42"/>
                      <a:pt x="51" y="40"/>
                    </a:cubicBezTo>
                    <a:cubicBezTo>
                      <a:pt x="51" y="37"/>
                      <a:pt x="51" y="37"/>
                      <a:pt x="51" y="37"/>
                    </a:cubicBezTo>
                    <a:cubicBezTo>
                      <a:pt x="49" y="38"/>
                      <a:pt x="48" y="38"/>
                      <a:pt x="45" y="37"/>
                    </a:cubicBezTo>
                    <a:cubicBezTo>
                      <a:pt x="48" y="36"/>
                      <a:pt x="50" y="36"/>
                      <a:pt x="56" y="36"/>
                    </a:cubicBezTo>
                    <a:cubicBezTo>
                      <a:pt x="61" y="36"/>
                      <a:pt x="62" y="36"/>
                      <a:pt x="65" y="36"/>
                    </a:cubicBezTo>
                    <a:cubicBezTo>
                      <a:pt x="66" y="36"/>
                      <a:pt x="70" y="31"/>
                      <a:pt x="73" y="31"/>
                    </a:cubicBezTo>
                    <a:cubicBezTo>
                      <a:pt x="70" y="28"/>
                      <a:pt x="69" y="27"/>
                      <a:pt x="66" y="25"/>
                    </a:cubicBezTo>
                    <a:cubicBezTo>
                      <a:pt x="70" y="25"/>
                      <a:pt x="71" y="26"/>
                      <a:pt x="74" y="26"/>
                    </a:cubicBezTo>
                    <a:cubicBezTo>
                      <a:pt x="74" y="27"/>
                      <a:pt x="74" y="28"/>
                      <a:pt x="74" y="29"/>
                    </a:cubicBezTo>
                    <a:cubicBezTo>
                      <a:pt x="77" y="29"/>
                      <a:pt x="77" y="29"/>
                      <a:pt x="77" y="29"/>
                    </a:cubicBezTo>
                    <a:cubicBezTo>
                      <a:pt x="81" y="19"/>
                      <a:pt x="106" y="19"/>
                      <a:pt x="113" y="19"/>
                    </a:cubicBezTo>
                    <a:cubicBezTo>
                      <a:pt x="114" y="19"/>
                      <a:pt x="115" y="17"/>
                      <a:pt x="115" y="16"/>
                    </a:cubicBezTo>
                    <a:cubicBezTo>
                      <a:pt x="115" y="16"/>
                      <a:pt x="121" y="17"/>
                      <a:pt x="122" y="18"/>
                    </a:cubicBezTo>
                    <a:cubicBezTo>
                      <a:pt x="122" y="18"/>
                      <a:pt x="121" y="18"/>
                      <a:pt x="121" y="18"/>
                    </a:cubicBezTo>
                    <a:cubicBezTo>
                      <a:pt x="123" y="20"/>
                      <a:pt x="128" y="19"/>
                      <a:pt x="132" y="20"/>
                    </a:cubicBezTo>
                    <a:cubicBezTo>
                      <a:pt x="127" y="20"/>
                      <a:pt x="119" y="24"/>
                      <a:pt x="117" y="26"/>
                    </a:cubicBezTo>
                    <a:cubicBezTo>
                      <a:pt x="105" y="26"/>
                      <a:pt x="105" y="26"/>
                      <a:pt x="105" y="26"/>
                    </a:cubicBezTo>
                    <a:cubicBezTo>
                      <a:pt x="103" y="28"/>
                      <a:pt x="96" y="26"/>
                      <a:pt x="90" y="29"/>
                    </a:cubicBezTo>
                    <a:cubicBezTo>
                      <a:pt x="85" y="29"/>
                      <a:pt x="85" y="29"/>
                      <a:pt x="85" y="29"/>
                    </a:cubicBezTo>
                    <a:cubicBezTo>
                      <a:pt x="85" y="32"/>
                      <a:pt x="90" y="33"/>
                      <a:pt x="93" y="33"/>
                    </a:cubicBezTo>
                    <a:cubicBezTo>
                      <a:pt x="95" y="37"/>
                      <a:pt x="104" y="34"/>
                      <a:pt x="111" y="36"/>
                    </a:cubicBezTo>
                    <a:cubicBezTo>
                      <a:pt x="105" y="39"/>
                      <a:pt x="101" y="38"/>
                      <a:pt x="95" y="40"/>
                    </a:cubicBezTo>
                    <a:cubicBezTo>
                      <a:pt x="97" y="40"/>
                      <a:pt x="94" y="42"/>
                      <a:pt x="91" y="42"/>
                    </a:cubicBezTo>
                    <a:cubicBezTo>
                      <a:pt x="91" y="44"/>
                      <a:pt x="94" y="47"/>
                      <a:pt x="96" y="47"/>
                    </a:cubicBezTo>
                    <a:cubicBezTo>
                      <a:pt x="100" y="47"/>
                      <a:pt x="103" y="46"/>
                      <a:pt x="106" y="43"/>
                    </a:cubicBezTo>
                    <a:cubicBezTo>
                      <a:pt x="107" y="47"/>
                      <a:pt x="111" y="43"/>
                      <a:pt x="115" y="42"/>
                    </a:cubicBezTo>
                    <a:cubicBezTo>
                      <a:pt x="125" y="42"/>
                      <a:pt x="125" y="42"/>
                      <a:pt x="125" y="42"/>
                    </a:cubicBezTo>
                    <a:cubicBezTo>
                      <a:pt x="127" y="48"/>
                      <a:pt x="140" y="54"/>
                      <a:pt x="140" y="55"/>
                    </a:cubicBezTo>
                    <a:cubicBezTo>
                      <a:pt x="140" y="56"/>
                      <a:pt x="141" y="59"/>
                      <a:pt x="141" y="59"/>
                    </a:cubicBezTo>
                    <a:cubicBezTo>
                      <a:pt x="143" y="60"/>
                      <a:pt x="144" y="61"/>
                      <a:pt x="144" y="62"/>
                    </a:cubicBezTo>
                    <a:cubicBezTo>
                      <a:pt x="144" y="65"/>
                      <a:pt x="144" y="65"/>
                      <a:pt x="144" y="65"/>
                    </a:cubicBezTo>
                    <a:cubicBezTo>
                      <a:pt x="147" y="71"/>
                      <a:pt x="147" y="77"/>
                      <a:pt x="154" y="77"/>
                    </a:cubicBezTo>
                    <a:cubicBezTo>
                      <a:pt x="154" y="80"/>
                      <a:pt x="156" y="82"/>
                      <a:pt x="154" y="84"/>
                    </a:cubicBezTo>
                    <a:cubicBezTo>
                      <a:pt x="144" y="79"/>
                      <a:pt x="144" y="79"/>
                      <a:pt x="144" y="79"/>
                    </a:cubicBezTo>
                    <a:cubicBezTo>
                      <a:pt x="137" y="79"/>
                      <a:pt x="137" y="79"/>
                      <a:pt x="137" y="79"/>
                    </a:cubicBezTo>
                    <a:cubicBezTo>
                      <a:pt x="137" y="79"/>
                      <a:pt x="153" y="88"/>
                      <a:pt x="154" y="89"/>
                    </a:cubicBezTo>
                    <a:cubicBezTo>
                      <a:pt x="154" y="93"/>
                      <a:pt x="154" y="93"/>
                      <a:pt x="154" y="93"/>
                    </a:cubicBezTo>
                    <a:cubicBezTo>
                      <a:pt x="149" y="93"/>
                      <a:pt x="147" y="95"/>
                      <a:pt x="140" y="95"/>
                    </a:cubicBezTo>
                    <a:cubicBezTo>
                      <a:pt x="140" y="99"/>
                      <a:pt x="138" y="103"/>
                      <a:pt x="133" y="103"/>
                    </a:cubicBezTo>
                    <a:cubicBezTo>
                      <a:pt x="133" y="105"/>
                      <a:pt x="132" y="106"/>
                      <a:pt x="129" y="106"/>
                    </a:cubicBezTo>
                    <a:cubicBezTo>
                      <a:pt x="131" y="109"/>
                      <a:pt x="131" y="109"/>
                      <a:pt x="131" y="109"/>
                    </a:cubicBezTo>
                    <a:cubicBezTo>
                      <a:pt x="130" y="111"/>
                      <a:pt x="130" y="111"/>
                      <a:pt x="130" y="111"/>
                    </a:cubicBezTo>
                    <a:cubicBezTo>
                      <a:pt x="130" y="112"/>
                      <a:pt x="129" y="115"/>
                      <a:pt x="129" y="115"/>
                    </a:cubicBezTo>
                    <a:cubicBezTo>
                      <a:pt x="129" y="117"/>
                      <a:pt x="130" y="120"/>
                      <a:pt x="134" y="120"/>
                    </a:cubicBezTo>
                    <a:cubicBezTo>
                      <a:pt x="131" y="125"/>
                      <a:pt x="131" y="125"/>
                      <a:pt x="131" y="125"/>
                    </a:cubicBezTo>
                    <a:cubicBezTo>
                      <a:pt x="133" y="129"/>
                      <a:pt x="133" y="129"/>
                      <a:pt x="133" y="129"/>
                    </a:cubicBezTo>
                    <a:cubicBezTo>
                      <a:pt x="134" y="130"/>
                      <a:pt x="136" y="140"/>
                      <a:pt x="140" y="140"/>
                    </a:cubicBezTo>
                    <a:cubicBezTo>
                      <a:pt x="140" y="143"/>
                      <a:pt x="144" y="153"/>
                      <a:pt x="149" y="153"/>
                    </a:cubicBezTo>
                    <a:cubicBezTo>
                      <a:pt x="152" y="153"/>
                      <a:pt x="156" y="151"/>
                      <a:pt x="159" y="153"/>
                    </a:cubicBezTo>
                    <a:cubicBezTo>
                      <a:pt x="161" y="155"/>
                      <a:pt x="158" y="161"/>
                      <a:pt x="164" y="161"/>
                    </a:cubicBezTo>
                    <a:cubicBezTo>
                      <a:pt x="170" y="161"/>
                      <a:pt x="169" y="143"/>
                      <a:pt x="179" y="143"/>
                    </a:cubicBezTo>
                    <a:cubicBezTo>
                      <a:pt x="179" y="138"/>
                      <a:pt x="179" y="138"/>
                      <a:pt x="179" y="138"/>
                    </a:cubicBezTo>
                    <a:cubicBezTo>
                      <a:pt x="179" y="138"/>
                      <a:pt x="184" y="134"/>
                      <a:pt x="187" y="133"/>
                    </a:cubicBezTo>
                    <a:cubicBezTo>
                      <a:pt x="187" y="131"/>
                      <a:pt x="191" y="130"/>
                      <a:pt x="191" y="129"/>
                    </a:cubicBezTo>
                    <a:cubicBezTo>
                      <a:pt x="191" y="125"/>
                      <a:pt x="194" y="129"/>
                      <a:pt x="195" y="123"/>
                    </a:cubicBezTo>
                    <a:cubicBezTo>
                      <a:pt x="194" y="122"/>
                      <a:pt x="197" y="118"/>
                      <a:pt x="197" y="118"/>
                    </a:cubicBezTo>
                    <a:cubicBezTo>
                      <a:pt x="198" y="117"/>
                      <a:pt x="207" y="118"/>
                      <a:pt x="211" y="117"/>
                    </a:cubicBezTo>
                    <a:cubicBezTo>
                      <a:pt x="217" y="115"/>
                      <a:pt x="224" y="114"/>
                      <a:pt x="231" y="111"/>
                    </a:cubicBezTo>
                    <a:cubicBezTo>
                      <a:pt x="233" y="110"/>
                      <a:pt x="238" y="103"/>
                      <a:pt x="240" y="100"/>
                    </a:cubicBezTo>
                    <a:cubicBezTo>
                      <a:pt x="242" y="101"/>
                      <a:pt x="248" y="98"/>
                      <a:pt x="250" y="98"/>
                    </a:cubicBezTo>
                    <a:cubicBezTo>
                      <a:pt x="254" y="98"/>
                      <a:pt x="257" y="99"/>
                      <a:pt x="260" y="97"/>
                    </a:cubicBezTo>
                    <a:cubicBezTo>
                      <a:pt x="271" y="95"/>
                      <a:pt x="271" y="95"/>
                      <a:pt x="271" y="95"/>
                    </a:cubicBezTo>
                    <a:cubicBezTo>
                      <a:pt x="277" y="93"/>
                      <a:pt x="279" y="92"/>
                      <a:pt x="286" y="90"/>
                    </a:cubicBezTo>
                    <a:cubicBezTo>
                      <a:pt x="289" y="90"/>
                      <a:pt x="295" y="87"/>
                      <a:pt x="297" y="84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679" name="Freeform 325"/>
              <p:cNvSpPr>
                <a:spLocks/>
              </p:cNvSpPr>
              <p:nvPr/>
            </p:nvSpPr>
            <p:spPr bwMode="auto">
              <a:xfrm>
                <a:off x="2127" y="584"/>
                <a:ext cx="24" cy="12"/>
              </a:xfrm>
              <a:custGeom>
                <a:avLst/>
                <a:gdLst>
                  <a:gd name="T0" fmla="*/ 9 w 10"/>
                  <a:gd name="T1" fmla="*/ 5 h 5"/>
                  <a:gd name="T2" fmla="*/ 9 w 10"/>
                  <a:gd name="T3" fmla="*/ 2 h 5"/>
                  <a:gd name="T4" fmla="*/ 5 w 10"/>
                  <a:gd name="T5" fmla="*/ 0 h 5"/>
                  <a:gd name="T6" fmla="*/ 2 w 10"/>
                  <a:gd name="T7" fmla="*/ 2 h 5"/>
                  <a:gd name="T8" fmla="*/ 0 w 10"/>
                  <a:gd name="T9" fmla="*/ 2 h 5"/>
                  <a:gd name="T10" fmla="*/ 9 w 10"/>
                  <a:gd name="T11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" h="5">
                    <a:moveTo>
                      <a:pt x="9" y="5"/>
                    </a:moveTo>
                    <a:cubicBezTo>
                      <a:pt x="10" y="5"/>
                      <a:pt x="9" y="3"/>
                      <a:pt x="9" y="2"/>
                    </a:cubicBezTo>
                    <a:cubicBezTo>
                      <a:pt x="8" y="1"/>
                      <a:pt x="6" y="0"/>
                      <a:pt x="5" y="0"/>
                    </a:cubicBezTo>
                    <a:cubicBezTo>
                      <a:pt x="5" y="1"/>
                      <a:pt x="3" y="2"/>
                      <a:pt x="2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4"/>
                      <a:pt x="7" y="5"/>
                      <a:pt x="9" y="5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680" name="Freeform 326"/>
              <p:cNvSpPr>
                <a:spLocks/>
              </p:cNvSpPr>
              <p:nvPr/>
            </p:nvSpPr>
            <p:spPr bwMode="auto">
              <a:xfrm>
                <a:off x="4770" y="2920"/>
                <a:ext cx="64" cy="55"/>
              </a:xfrm>
              <a:custGeom>
                <a:avLst/>
                <a:gdLst>
                  <a:gd name="T0" fmla="*/ 14 w 27"/>
                  <a:gd name="T1" fmla="*/ 4 h 23"/>
                  <a:gd name="T2" fmla="*/ 7 w 27"/>
                  <a:gd name="T3" fmla="*/ 0 h 23"/>
                  <a:gd name="T4" fmla="*/ 0 w 27"/>
                  <a:gd name="T5" fmla="*/ 18 h 23"/>
                  <a:gd name="T6" fmla="*/ 3 w 27"/>
                  <a:gd name="T7" fmla="*/ 23 h 23"/>
                  <a:gd name="T8" fmla="*/ 14 w 27"/>
                  <a:gd name="T9" fmla="*/ 17 h 23"/>
                  <a:gd name="T10" fmla="*/ 15 w 27"/>
                  <a:gd name="T11" fmla="*/ 19 h 23"/>
                  <a:gd name="T12" fmla="*/ 27 w 27"/>
                  <a:gd name="T13" fmla="*/ 0 h 23"/>
                  <a:gd name="T14" fmla="*/ 22 w 27"/>
                  <a:gd name="T15" fmla="*/ 0 h 23"/>
                  <a:gd name="T16" fmla="*/ 14 w 27"/>
                  <a:gd name="T17" fmla="*/ 4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7" h="23">
                    <a:moveTo>
                      <a:pt x="14" y="4"/>
                    </a:moveTo>
                    <a:cubicBezTo>
                      <a:pt x="12" y="4"/>
                      <a:pt x="11" y="0"/>
                      <a:pt x="7" y="0"/>
                    </a:cubicBezTo>
                    <a:cubicBezTo>
                      <a:pt x="3" y="0"/>
                      <a:pt x="0" y="13"/>
                      <a:pt x="0" y="18"/>
                    </a:cubicBezTo>
                    <a:cubicBezTo>
                      <a:pt x="0" y="21"/>
                      <a:pt x="2" y="22"/>
                      <a:pt x="3" y="23"/>
                    </a:cubicBezTo>
                    <a:cubicBezTo>
                      <a:pt x="10" y="23"/>
                      <a:pt x="10" y="18"/>
                      <a:pt x="14" y="17"/>
                    </a:cubicBezTo>
                    <a:cubicBezTo>
                      <a:pt x="14" y="18"/>
                      <a:pt x="14" y="19"/>
                      <a:pt x="15" y="19"/>
                    </a:cubicBezTo>
                    <a:cubicBezTo>
                      <a:pt x="15" y="12"/>
                      <a:pt x="24" y="9"/>
                      <a:pt x="27" y="0"/>
                    </a:cubicBezTo>
                    <a:cubicBezTo>
                      <a:pt x="22" y="0"/>
                      <a:pt x="22" y="0"/>
                      <a:pt x="22" y="0"/>
                    </a:cubicBezTo>
                    <a:cubicBezTo>
                      <a:pt x="19" y="2"/>
                      <a:pt x="18" y="4"/>
                      <a:pt x="14" y="4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681" name="Freeform 327"/>
              <p:cNvSpPr>
                <a:spLocks/>
              </p:cNvSpPr>
              <p:nvPr/>
            </p:nvSpPr>
            <p:spPr bwMode="auto">
              <a:xfrm>
                <a:off x="4723" y="2332"/>
                <a:ext cx="24" cy="17"/>
              </a:xfrm>
              <a:custGeom>
                <a:avLst/>
                <a:gdLst>
                  <a:gd name="T0" fmla="*/ 0 w 10"/>
                  <a:gd name="T1" fmla="*/ 4 h 7"/>
                  <a:gd name="T2" fmla="*/ 6 w 10"/>
                  <a:gd name="T3" fmla="*/ 7 h 7"/>
                  <a:gd name="T4" fmla="*/ 10 w 10"/>
                  <a:gd name="T5" fmla="*/ 1 h 7"/>
                  <a:gd name="T6" fmla="*/ 6 w 10"/>
                  <a:gd name="T7" fmla="*/ 0 h 7"/>
                  <a:gd name="T8" fmla="*/ 0 w 10"/>
                  <a:gd name="T9" fmla="*/ 4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7">
                    <a:moveTo>
                      <a:pt x="0" y="4"/>
                    </a:moveTo>
                    <a:cubicBezTo>
                      <a:pt x="1" y="4"/>
                      <a:pt x="6" y="7"/>
                      <a:pt x="6" y="7"/>
                    </a:cubicBezTo>
                    <a:cubicBezTo>
                      <a:pt x="10" y="7"/>
                      <a:pt x="9" y="3"/>
                      <a:pt x="10" y="1"/>
                    </a:cubicBezTo>
                    <a:cubicBezTo>
                      <a:pt x="9" y="0"/>
                      <a:pt x="6" y="0"/>
                      <a:pt x="6" y="0"/>
                    </a:cubicBezTo>
                    <a:cubicBezTo>
                      <a:pt x="3" y="0"/>
                      <a:pt x="1" y="2"/>
                      <a:pt x="0" y="4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682" name="Freeform 328"/>
              <p:cNvSpPr>
                <a:spLocks/>
              </p:cNvSpPr>
              <p:nvPr/>
            </p:nvSpPr>
            <p:spPr bwMode="auto">
              <a:xfrm>
                <a:off x="5040" y="2916"/>
                <a:ext cx="179" cy="116"/>
              </a:xfrm>
              <a:custGeom>
                <a:avLst/>
                <a:gdLst>
                  <a:gd name="T0" fmla="*/ 72 w 76"/>
                  <a:gd name="T1" fmla="*/ 0 h 49"/>
                  <a:gd name="T2" fmla="*/ 58 w 76"/>
                  <a:gd name="T3" fmla="*/ 8 h 49"/>
                  <a:gd name="T4" fmla="*/ 47 w 76"/>
                  <a:gd name="T5" fmla="*/ 17 h 49"/>
                  <a:gd name="T6" fmla="*/ 45 w 76"/>
                  <a:gd name="T7" fmla="*/ 17 h 49"/>
                  <a:gd name="T8" fmla="*/ 22 w 76"/>
                  <a:gd name="T9" fmla="*/ 27 h 49"/>
                  <a:gd name="T10" fmla="*/ 15 w 76"/>
                  <a:gd name="T11" fmla="*/ 35 h 49"/>
                  <a:gd name="T12" fmla="*/ 10 w 76"/>
                  <a:gd name="T13" fmla="*/ 35 h 49"/>
                  <a:gd name="T14" fmla="*/ 1 w 76"/>
                  <a:gd name="T15" fmla="*/ 41 h 49"/>
                  <a:gd name="T16" fmla="*/ 0 w 76"/>
                  <a:gd name="T17" fmla="*/ 45 h 49"/>
                  <a:gd name="T18" fmla="*/ 4 w 76"/>
                  <a:gd name="T19" fmla="*/ 47 h 49"/>
                  <a:gd name="T20" fmla="*/ 11 w 76"/>
                  <a:gd name="T21" fmla="*/ 49 h 49"/>
                  <a:gd name="T22" fmla="*/ 41 w 76"/>
                  <a:gd name="T23" fmla="*/ 28 h 49"/>
                  <a:gd name="T24" fmla="*/ 49 w 76"/>
                  <a:gd name="T25" fmla="*/ 27 h 49"/>
                  <a:gd name="T26" fmla="*/ 54 w 76"/>
                  <a:gd name="T27" fmla="*/ 24 h 49"/>
                  <a:gd name="T28" fmla="*/ 76 w 76"/>
                  <a:gd name="T29" fmla="*/ 3 h 49"/>
                  <a:gd name="T30" fmla="*/ 72 w 76"/>
                  <a:gd name="T31" fmla="*/ 0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76" h="49">
                    <a:moveTo>
                      <a:pt x="72" y="0"/>
                    </a:moveTo>
                    <a:cubicBezTo>
                      <a:pt x="65" y="1"/>
                      <a:pt x="64" y="8"/>
                      <a:pt x="58" y="8"/>
                    </a:cubicBezTo>
                    <a:cubicBezTo>
                      <a:pt x="57" y="12"/>
                      <a:pt x="50" y="17"/>
                      <a:pt x="47" y="17"/>
                    </a:cubicBezTo>
                    <a:cubicBezTo>
                      <a:pt x="47" y="17"/>
                      <a:pt x="45" y="17"/>
                      <a:pt x="45" y="17"/>
                    </a:cubicBezTo>
                    <a:cubicBezTo>
                      <a:pt x="39" y="23"/>
                      <a:pt x="31" y="23"/>
                      <a:pt x="22" y="27"/>
                    </a:cubicBezTo>
                    <a:cubicBezTo>
                      <a:pt x="20" y="28"/>
                      <a:pt x="19" y="34"/>
                      <a:pt x="15" y="35"/>
                    </a:cubicBezTo>
                    <a:cubicBezTo>
                      <a:pt x="13" y="35"/>
                      <a:pt x="12" y="36"/>
                      <a:pt x="10" y="35"/>
                    </a:cubicBezTo>
                    <a:cubicBezTo>
                      <a:pt x="8" y="38"/>
                      <a:pt x="7" y="41"/>
                      <a:pt x="1" y="41"/>
                    </a:cubicBezTo>
                    <a:cubicBezTo>
                      <a:pt x="0" y="45"/>
                      <a:pt x="0" y="45"/>
                      <a:pt x="0" y="45"/>
                    </a:cubicBezTo>
                    <a:cubicBezTo>
                      <a:pt x="4" y="47"/>
                      <a:pt x="4" y="47"/>
                      <a:pt x="4" y="47"/>
                    </a:cubicBezTo>
                    <a:cubicBezTo>
                      <a:pt x="8" y="47"/>
                      <a:pt x="6" y="49"/>
                      <a:pt x="11" y="49"/>
                    </a:cubicBezTo>
                    <a:cubicBezTo>
                      <a:pt x="22" y="49"/>
                      <a:pt x="38" y="36"/>
                      <a:pt x="41" y="28"/>
                    </a:cubicBezTo>
                    <a:cubicBezTo>
                      <a:pt x="43" y="31"/>
                      <a:pt x="46" y="27"/>
                      <a:pt x="49" y="27"/>
                    </a:cubicBezTo>
                    <a:cubicBezTo>
                      <a:pt x="52" y="27"/>
                      <a:pt x="53" y="28"/>
                      <a:pt x="54" y="24"/>
                    </a:cubicBezTo>
                    <a:cubicBezTo>
                      <a:pt x="63" y="24"/>
                      <a:pt x="73" y="14"/>
                      <a:pt x="76" y="3"/>
                    </a:cubicBezTo>
                    <a:cubicBezTo>
                      <a:pt x="74" y="3"/>
                      <a:pt x="72" y="3"/>
                      <a:pt x="72" y="0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683" name="Freeform 329"/>
              <p:cNvSpPr>
                <a:spLocks/>
              </p:cNvSpPr>
              <p:nvPr/>
            </p:nvSpPr>
            <p:spPr bwMode="auto">
              <a:xfrm>
                <a:off x="5283" y="2793"/>
                <a:ext cx="16" cy="42"/>
              </a:xfrm>
              <a:custGeom>
                <a:avLst/>
                <a:gdLst>
                  <a:gd name="T0" fmla="*/ 2 w 7"/>
                  <a:gd name="T1" fmla="*/ 0 h 18"/>
                  <a:gd name="T2" fmla="*/ 0 w 7"/>
                  <a:gd name="T3" fmla="*/ 0 h 18"/>
                  <a:gd name="T4" fmla="*/ 3 w 7"/>
                  <a:gd name="T5" fmla="*/ 18 h 18"/>
                  <a:gd name="T6" fmla="*/ 7 w 7"/>
                  <a:gd name="T7" fmla="*/ 10 h 18"/>
                  <a:gd name="T8" fmla="*/ 2 w 7"/>
                  <a:gd name="T9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18">
                    <a:moveTo>
                      <a:pt x="2" y="0"/>
                    </a:moveTo>
                    <a:cubicBezTo>
                      <a:pt x="2" y="0"/>
                      <a:pt x="1" y="0"/>
                      <a:pt x="0" y="0"/>
                    </a:cubicBezTo>
                    <a:cubicBezTo>
                      <a:pt x="0" y="5"/>
                      <a:pt x="0" y="16"/>
                      <a:pt x="3" y="18"/>
                    </a:cubicBezTo>
                    <a:cubicBezTo>
                      <a:pt x="3" y="15"/>
                      <a:pt x="7" y="14"/>
                      <a:pt x="7" y="10"/>
                    </a:cubicBezTo>
                    <a:cubicBezTo>
                      <a:pt x="7" y="5"/>
                      <a:pt x="2" y="3"/>
                      <a:pt x="2" y="0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684" name="Freeform 330"/>
              <p:cNvSpPr>
                <a:spLocks/>
              </p:cNvSpPr>
              <p:nvPr/>
            </p:nvSpPr>
            <p:spPr bwMode="auto">
              <a:xfrm>
                <a:off x="5233" y="2835"/>
                <a:ext cx="102" cy="97"/>
              </a:xfrm>
              <a:custGeom>
                <a:avLst/>
                <a:gdLst>
                  <a:gd name="T0" fmla="*/ 35 w 43"/>
                  <a:gd name="T1" fmla="*/ 12 h 41"/>
                  <a:gd name="T2" fmla="*/ 27 w 43"/>
                  <a:gd name="T3" fmla="*/ 0 h 41"/>
                  <a:gd name="T4" fmla="*/ 27 w 43"/>
                  <a:gd name="T5" fmla="*/ 4 h 41"/>
                  <a:gd name="T6" fmla="*/ 24 w 43"/>
                  <a:gd name="T7" fmla="*/ 0 h 41"/>
                  <a:gd name="T8" fmla="*/ 20 w 43"/>
                  <a:gd name="T9" fmla="*/ 11 h 41"/>
                  <a:gd name="T10" fmla="*/ 5 w 43"/>
                  <a:gd name="T11" fmla="*/ 23 h 41"/>
                  <a:gd name="T12" fmla="*/ 2 w 43"/>
                  <a:gd name="T13" fmla="*/ 25 h 41"/>
                  <a:gd name="T14" fmla="*/ 9 w 43"/>
                  <a:gd name="T15" fmla="*/ 30 h 41"/>
                  <a:gd name="T16" fmla="*/ 9 w 43"/>
                  <a:gd name="T17" fmla="*/ 33 h 41"/>
                  <a:gd name="T18" fmla="*/ 0 w 43"/>
                  <a:gd name="T19" fmla="*/ 38 h 41"/>
                  <a:gd name="T20" fmla="*/ 2 w 43"/>
                  <a:gd name="T21" fmla="*/ 41 h 41"/>
                  <a:gd name="T22" fmla="*/ 22 w 43"/>
                  <a:gd name="T23" fmla="*/ 29 h 41"/>
                  <a:gd name="T24" fmla="*/ 26 w 43"/>
                  <a:gd name="T25" fmla="*/ 23 h 41"/>
                  <a:gd name="T26" fmla="*/ 43 w 43"/>
                  <a:gd name="T27" fmla="*/ 8 h 41"/>
                  <a:gd name="T28" fmla="*/ 35 w 43"/>
                  <a:gd name="T29" fmla="*/ 12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43" h="41">
                    <a:moveTo>
                      <a:pt x="35" y="12"/>
                    </a:moveTo>
                    <a:cubicBezTo>
                      <a:pt x="31" y="11"/>
                      <a:pt x="31" y="5"/>
                      <a:pt x="27" y="0"/>
                    </a:cubicBezTo>
                    <a:cubicBezTo>
                      <a:pt x="27" y="1"/>
                      <a:pt x="28" y="4"/>
                      <a:pt x="27" y="4"/>
                    </a:cubicBezTo>
                    <a:cubicBezTo>
                      <a:pt x="24" y="4"/>
                      <a:pt x="24" y="4"/>
                      <a:pt x="24" y="0"/>
                    </a:cubicBezTo>
                    <a:cubicBezTo>
                      <a:pt x="20" y="1"/>
                      <a:pt x="20" y="11"/>
                      <a:pt x="20" y="11"/>
                    </a:cubicBezTo>
                    <a:cubicBezTo>
                      <a:pt x="15" y="15"/>
                      <a:pt x="12" y="20"/>
                      <a:pt x="5" y="23"/>
                    </a:cubicBezTo>
                    <a:cubicBezTo>
                      <a:pt x="2" y="25"/>
                      <a:pt x="2" y="25"/>
                      <a:pt x="2" y="25"/>
                    </a:cubicBezTo>
                    <a:cubicBezTo>
                      <a:pt x="6" y="25"/>
                      <a:pt x="9" y="25"/>
                      <a:pt x="9" y="30"/>
                    </a:cubicBezTo>
                    <a:cubicBezTo>
                      <a:pt x="9" y="31"/>
                      <a:pt x="9" y="32"/>
                      <a:pt x="9" y="33"/>
                    </a:cubicBezTo>
                    <a:cubicBezTo>
                      <a:pt x="6" y="33"/>
                      <a:pt x="0" y="35"/>
                      <a:pt x="0" y="38"/>
                    </a:cubicBezTo>
                    <a:cubicBezTo>
                      <a:pt x="0" y="39"/>
                      <a:pt x="1" y="41"/>
                      <a:pt x="2" y="41"/>
                    </a:cubicBezTo>
                    <a:cubicBezTo>
                      <a:pt x="7" y="41"/>
                      <a:pt x="20" y="32"/>
                      <a:pt x="22" y="29"/>
                    </a:cubicBezTo>
                    <a:cubicBezTo>
                      <a:pt x="23" y="26"/>
                      <a:pt x="23" y="23"/>
                      <a:pt x="26" y="23"/>
                    </a:cubicBezTo>
                    <a:cubicBezTo>
                      <a:pt x="35" y="19"/>
                      <a:pt x="42" y="19"/>
                      <a:pt x="43" y="8"/>
                    </a:cubicBezTo>
                    <a:cubicBezTo>
                      <a:pt x="41" y="8"/>
                      <a:pt x="36" y="11"/>
                      <a:pt x="35" y="12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685" name="Freeform 331"/>
              <p:cNvSpPr>
                <a:spLocks/>
              </p:cNvSpPr>
              <p:nvPr/>
            </p:nvSpPr>
            <p:spPr bwMode="auto">
              <a:xfrm>
                <a:off x="4794" y="2219"/>
                <a:ext cx="16" cy="28"/>
              </a:xfrm>
              <a:custGeom>
                <a:avLst/>
                <a:gdLst>
                  <a:gd name="T0" fmla="*/ 4 w 7"/>
                  <a:gd name="T1" fmla="*/ 12 h 12"/>
                  <a:gd name="T2" fmla="*/ 4 w 7"/>
                  <a:gd name="T3" fmla="*/ 8 h 12"/>
                  <a:gd name="T4" fmla="*/ 7 w 7"/>
                  <a:gd name="T5" fmla="*/ 1 h 12"/>
                  <a:gd name="T6" fmla="*/ 5 w 7"/>
                  <a:gd name="T7" fmla="*/ 0 h 12"/>
                  <a:gd name="T8" fmla="*/ 0 w 7"/>
                  <a:gd name="T9" fmla="*/ 7 h 12"/>
                  <a:gd name="T10" fmla="*/ 4 w 7"/>
                  <a:gd name="T11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" h="12">
                    <a:moveTo>
                      <a:pt x="4" y="12"/>
                    </a:moveTo>
                    <a:cubicBezTo>
                      <a:pt x="4" y="11"/>
                      <a:pt x="4" y="10"/>
                      <a:pt x="4" y="8"/>
                    </a:cubicBezTo>
                    <a:cubicBezTo>
                      <a:pt x="4" y="7"/>
                      <a:pt x="7" y="5"/>
                      <a:pt x="7" y="1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4" y="1"/>
                      <a:pt x="0" y="5"/>
                      <a:pt x="0" y="7"/>
                    </a:cubicBezTo>
                    <a:cubicBezTo>
                      <a:pt x="0" y="10"/>
                      <a:pt x="2" y="11"/>
                      <a:pt x="4" y="12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686" name="Freeform 332"/>
              <p:cNvSpPr>
                <a:spLocks/>
              </p:cNvSpPr>
              <p:nvPr/>
            </p:nvSpPr>
            <p:spPr bwMode="auto">
              <a:xfrm>
                <a:off x="5054" y="2278"/>
                <a:ext cx="21" cy="26"/>
              </a:xfrm>
              <a:custGeom>
                <a:avLst/>
                <a:gdLst>
                  <a:gd name="T0" fmla="*/ 5 w 9"/>
                  <a:gd name="T1" fmla="*/ 11 h 11"/>
                  <a:gd name="T2" fmla="*/ 9 w 9"/>
                  <a:gd name="T3" fmla="*/ 5 h 11"/>
                  <a:gd name="T4" fmla="*/ 9 w 9"/>
                  <a:gd name="T5" fmla="*/ 0 h 11"/>
                  <a:gd name="T6" fmla="*/ 0 w 9"/>
                  <a:gd name="T7" fmla="*/ 0 h 11"/>
                  <a:gd name="T8" fmla="*/ 5 w 9"/>
                  <a:gd name="T9" fmla="*/ 11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11">
                    <a:moveTo>
                      <a:pt x="5" y="11"/>
                    </a:moveTo>
                    <a:cubicBezTo>
                      <a:pt x="6" y="9"/>
                      <a:pt x="9" y="8"/>
                      <a:pt x="9" y="5"/>
                    </a:cubicBezTo>
                    <a:cubicBezTo>
                      <a:pt x="9" y="4"/>
                      <a:pt x="9" y="2"/>
                      <a:pt x="9" y="0"/>
                    </a:cubicBezTo>
                    <a:cubicBezTo>
                      <a:pt x="5" y="0"/>
                      <a:pt x="4" y="0"/>
                      <a:pt x="0" y="0"/>
                    </a:cubicBezTo>
                    <a:cubicBezTo>
                      <a:pt x="0" y="8"/>
                      <a:pt x="2" y="9"/>
                      <a:pt x="5" y="11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687" name="Freeform 333"/>
              <p:cNvSpPr>
                <a:spLocks/>
              </p:cNvSpPr>
              <p:nvPr/>
            </p:nvSpPr>
            <p:spPr bwMode="auto">
              <a:xfrm>
                <a:off x="4598" y="1893"/>
                <a:ext cx="19" cy="40"/>
              </a:xfrm>
              <a:custGeom>
                <a:avLst/>
                <a:gdLst>
                  <a:gd name="T0" fmla="*/ 0 w 8"/>
                  <a:gd name="T1" fmla="*/ 11 h 17"/>
                  <a:gd name="T2" fmla="*/ 5 w 8"/>
                  <a:gd name="T3" fmla="*/ 17 h 17"/>
                  <a:gd name="T4" fmla="*/ 8 w 8"/>
                  <a:gd name="T5" fmla="*/ 11 h 17"/>
                  <a:gd name="T6" fmla="*/ 5 w 8"/>
                  <a:gd name="T7" fmla="*/ 0 h 17"/>
                  <a:gd name="T8" fmla="*/ 0 w 8"/>
                  <a:gd name="T9" fmla="*/ 11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17">
                    <a:moveTo>
                      <a:pt x="0" y="11"/>
                    </a:moveTo>
                    <a:cubicBezTo>
                      <a:pt x="1" y="12"/>
                      <a:pt x="3" y="17"/>
                      <a:pt x="5" y="17"/>
                    </a:cubicBezTo>
                    <a:cubicBezTo>
                      <a:pt x="6" y="17"/>
                      <a:pt x="8" y="12"/>
                      <a:pt x="8" y="11"/>
                    </a:cubicBezTo>
                    <a:cubicBezTo>
                      <a:pt x="8" y="6"/>
                      <a:pt x="6" y="3"/>
                      <a:pt x="5" y="0"/>
                    </a:cubicBezTo>
                    <a:cubicBezTo>
                      <a:pt x="2" y="3"/>
                      <a:pt x="2" y="10"/>
                      <a:pt x="0" y="11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688" name="Freeform 334"/>
              <p:cNvSpPr>
                <a:spLocks/>
              </p:cNvSpPr>
              <p:nvPr/>
            </p:nvSpPr>
            <p:spPr bwMode="auto">
              <a:xfrm>
                <a:off x="4629" y="1865"/>
                <a:ext cx="21" cy="28"/>
              </a:xfrm>
              <a:custGeom>
                <a:avLst/>
                <a:gdLst>
                  <a:gd name="T0" fmla="*/ 0 w 9"/>
                  <a:gd name="T1" fmla="*/ 2 h 12"/>
                  <a:gd name="T2" fmla="*/ 6 w 9"/>
                  <a:gd name="T3" fmla="*/ 12 h 12"/>
                  <a:gd name="T4" fmla="*/ 9 w 9"/>
                  <a:gd name="T5" fmla="*/ 12 h 12"/>
                  <a:gd name="T6" fmla="*/ 9 w 9"/>
                  <a:gd name="T7" fmla="*/ 1 h 12"/>
                  <a:gd name="T8" fmla="*/ 0 w 9"/>
                  <a:gd name="T9" fmla="*/ 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12">
                    <a:moveTo>
                      <a:pt x="0" y="2"/>
                    </a:moveTo>
                    <a:cubicBezTo>
                      <a:pt x="2" y="6"/>
                      <a:pt x="6" y="8"/>
                      <a:pt x="6" y="12"/>
                    </a:cubicBezTo>
                    <a:cubicBezTo>
                      <a:pt x="9" y="12"/>
                      <a:pt x="9" y="12"/>
                      <a:pt x="9" y="12"/>
                    </a:cubicBezTo>
                    <a:cubicBezTo>
                      <a:pt x="8" y="6"/>
                      <a:pt x="7" y="6"/>
                      <a:pt x="9" y="1"/>
                    </a:cubicBezTo>
                    <a:cubicBezTo>
                      <a:pt x="6" y="1"/>
                      <a:pt x="2" y="0"/>
                      <a:pt x="0" y="2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689" name="Freeform 335"/>
              <p:cNvSpPr>
                <a:spLocks/>
              </p:cNvSpPr>
              <p:nvPr/>
            </p:nvSpPr>
            <p:spPr bwMode="auto">
              <a:xfrm>
                <a:off x="4621" y="1860"/>
                <a:ext cx="3" cy="2"/>
              </a:xfrm>
              <a:custGeom>
                <a:avLst/>
                <a:gdLst>
                  <a:gd name="T0" fmla="*/ 0 w 3"/>
                  <a:gd name="T1" fmla="*/ 2 h 2"/>
                  <a:gd name="T2" fmla="*/ 3 w 3"/>
                  <a:gd name="T3" fmla="*/ 2 h 2"/>
                  <a:gd name="T4" fmla="*/ 0 w 3"/>
                  <a:gd name="T5" fmla="*/ 0 h 2"/>
                  <a:gd name="T6" fmla="*/ 0 w 3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2">
                    <a:moveTo>
                      <a:pt x="0" y="2"/>
                    </a:moveTo>
                    <a:lnTo>
                      <a:pt x="3" y="2"/>
                    </a:lnTo>
                    <a:lnTo>
                      <a:pt x="0" y="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690" name="Freeform 336"/>
              <p:cNvSpPr>
                <a:spLocks/>
              </p:cNvSpPr>
              <p:nvPr/>
            </p:nvSpPr>
            <p:spPr bwMode="auto">
              <a:xfrm>
                <a:off x="4671" y="2172"/>
                <a:ext cx="21" cy="19"/>
              </a:xfrm>
              <a:custGeom>
                <a:avLst/>
                <a:gdLst>
                  <a:gd name="T0" fmla="*/ 9 w 9"/>
                  <a:gd name="T1" fmla="*/ 4 h 8"/>
                  <a:gd name="T2" fmla="*/ 0 w 9"/>
                  <a:gd name="T3" fmla="*/ 0 h 8"/>
                  <a:gd name="T4" fmla="*/ 0 w 9"/>
                  <a:gd name="T5" fmla="*/ 2 h 8"/>
                  <a:gd name="T6" fmla="*/ 3 w 9"/>
                  <a:gd name="T7" fmla="*/ 8 h 8"/>
                  <a:gd name="T8" fmla="*/ 9 w 9"/>
                  <a:gd name="T9" fmla="*/ 4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8">
                    <a:moveTo>
                      <a:pt x="9" y="4"/>
                    </a:moveTo>
                    <a:cubicBezTo>
                      <a:pt x="6" y="0"/>
                      <a:pt x="3" y="3"/>
                      <a:pt x="0" y="0"/>
                    </a:cubicBezTo>
                    <a:cubicBezTo>
                      <a:pt x="0" y="1"/>
                      <a:pt x="0" y="2"/>
                      <a:pt x="0" y="2"/>
                    </a:cubicBezTo>
                    <a:cubicBezTo>
                      <a:pt x="0" y="5"/>
                      <a:pt x="2" y="8"/>
                      <a:pt x="3" y="8"/>
                    </a:cubicBezTo>
                    <a:cubicBezTo>
                      <a:pt x="6" y="8"/>
                      <a:pt x="7" y="4"/>
                      <a:pt x="9" y="4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691" name="Freeform 337"/>
              <p:cNvSpPr>
                <a:spLocks/>
              </p:cNvSpPr>
              <p:nvPr/>
            </p:nvSpPr>
            <p:spPr bwMode="auto">
              <a:xfrm>
                <a:off x="4543" y="2302"/>
                <a:ext cx="31" cy="9"/>
              </a:xfrm>
              <a:custGeom>
                <a:avLst/>
                <a:gdLst>
                  <a:gd name="T0" fmla="*/ 13 w 13"/>
                  <a:gd name="T1" fmla="*/ 3 h 4"/>
                  <a:gd name="T2" fmla="*/ 5 w 13"/>
                  <a:gd name="T3" fmla="*/ 0 h 4"/>
                  <a:gd name="T4" fmla="*/ 0 w 13"/>
                  <a:gd name="T5" fmla="*/ 1 h 4"/>
                  <a:gd name="T6" fmla="*/ 9 w 13"/>
                  <a:gd name="T7" fmla="*/ 4 h 4"/>
                  <a:gd name="T8" fmla="*/ 13 w 13"/>
                  <a:gd name="T9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" h="4">
                    <a:moveTo>
                      <a:pt x="13" y="3"/>
                    </a:moveTo>
                    <a:cubicBezTo>
                      <a:pt x="11" y="1"/>
                      <a:pt x="8" y="0"/>
                      <a:pt x="5" y="0"/>
                    </a:cubicBezTo>
                    <a:cubicBezTo>
                      <a:pt x="4" y="0"/>
                      <a:pt x="1" y="0"/>
                      <a:pt x="0" y="1"/>
                    </a:cubicBezTo>
                    <a:cubicBezTo>
                      <a:pt x="1" y="1"/>
                      <a:pt x="8" y="4"/>
                      <a:pt x="9" y="4"/>
                    </a:cubicBezTo>
                    <a:cubicBezTo>
                      <a:pt x="10" y="4"/>
                      <a:pt x="12" y="3"/>
                      <a:pt x="13" y="3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692" name="Freeform 338"/>
              <p:cNvSpPr>
                <a:spLocks/>
              </p:cNvSpPr>
              <p:nvPr/>
            </p:nvSpPr>
            <p:spPr bwMode="auto">
              <a:xfrm>
                <a:off x="4496" y="2276"/>
                <a:ext cx="24" cy="14"/>
              </a:xfrm>
              <a:custGeom>
                <a:avLst/>
                <a:gdLst>
                  <a:gd name="T0" fmla="*/ 0 w 10"/>
                  <a:gd name="T1" fmla="*/ 4 h 6"/>
                  <a:gd name="T2" fmla="*/ 0 w 10"/>
                  <a:gd name="T3" fmla="*/ 6 h 6"/>
                  <a:gd name="T4" fmla="*/ 4 w 10"/>
                  <a:gd name="T5" fmla="*/ 6 h 6"/>
                  <a:gd name="T6" fmla="*/ 10 w 10"/>
                  <a:gd name="T7" fmla="*/ 1 h 6"/>
                  <a:gd name="T8" fmla="*/ 4 w 10"/>
                  <a:gd name="T9" fmla="*/ 1 h 6"/>
                  <a:gd name="T10" fmla="*/ 0 w 10"/>
                  <a:gd name="T11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" h="6">
                    <a:moveTo>
                      <a:pt x="0" y="4"/>
                    </a:moveTo>
                    <a:cubicBezTo>
                      <a:pt x="0" y="5"/>
                      <a:pt x="0" y="6"/>
                      <a:pt x="0" y="6"/>
                    </a:cubicBezTo>
                    <a:cubicBezTo>
                      <a:pt x="4" y="6"/>
                      <a:pt x="4" y="6"/>
                      <a:pt x="4" y="6"/>
                    </a:cubicBezTo>
                    <a:cubicBezTo>
                      <a:pt x="9" y="6"/>
                      <a:pt x="6" y="4"/>
                      <a:pt x="10" y="1"/>
                    </a:cubicBezTo>
                    <a:cubicBezTo>
                      <a:pt x="8" y="1"/>
                      <a:pt x="8" y="1"/>
                      <a:pt x="4" y="1"/>
                    </a:cubicBezTo>
                    <a:cubicBezTo>
                      <a:pt x="3" y="1"/>
                      <a:pt x="0" y="0"/>
                      <a:pt x="0" y="4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693" name="Freeform 339"/>
              <p:cNvSpPr>
                <a:spLocks/>
              </p:cNvSpPr>
              <p:nvPr/>
            </p:nvSpPr>
            <p:spPr bwMode="auto">
              <a:xfrm>
                <a:off x="4525" y="2271"/>
                <a:ext cx="26" cy="16"/>
              </a:xfrm>
              <a:custGeom>
                <a:avLst/>
                <a:gdLst>
                  <a:gd name="T0" fmla="*/ 11 w 11"/>
                  <a:gd name="T1" fmla="*/ 7 h 7"/>
                  <a:gd name="T2" fmla="*/ 1 w 11"/>
                  <a:gd name="T3" fmla="*/ 0 h 7"/>
                  <a:gd name="T4" fmla="*/ 1 w 11"/>
                  <a:gd name="T5" fmla="*/ 7 h 7"/>
                  <a:gd name="T6" fmla="*/ 11 w 11"/>
                  <a:gd name="T7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" h="7">
                    <a:moveTo>
                      <a:pt x="11" y="7"/>
                    </a:moveTo>
                    <a:cubicBezTo>
                      <a:pt x="8" y="3"/>
                      <a:pt x="4" y="3"/>
                      <a:pt x="1" y="0"/>
                    </a:cubicBezTo>
                    <a:cubicBezTo>
                      <a:pt x="1" y="2"/>
                      <a:pt x="0" y="5"/>
                      <a:pt x="1" y="7"/>
                    </a:cubicBezTo>
                    <a:lnTo>
                      <a:pt x="11" y="7"/>
                    </a:ln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694" name="Freeform 340"/>
              <p:cNvSpPr>
                <a:spLocks/>
              </p:cNvSpPr>
              <p:nvPr/>
            </p:nvSpPr>
            <p:spPr bwMode="auto">
              <a:xfrm>
                <a:off x="4560" y="2273"/>
                <a:ext cx="26" cy="22"/>
              </a:xfrm>
              <a:custGeom>
                <a:avLst/>
                <a:gdLst>
                  <a:gd name="T0" fmla="*/ 11 w 11"/>
                  <a:gd name="T1" fmla="*/ 8 h 9"/>
                  <a:gd name="T2" fmla="*/ 0 w 11"/>
                  <a:gd name="T3" fmla="*/ 6 h 9"/>
                  <a:gd name="T4" fmla="*/ 6 w 11"/>
                  <a:gd name="T5" fmla="*/ 6 h 9"/>
                  <a:gd name="T6" fmla="*/ 6 w 11"/>
                  <a:gd name="T7" fmla="*/ 9 h 9"/>
                  <a:gd name="T8" fmla="*/ 11 w 11"/>
                  <a:gd name="T9" fmla="*/ 8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" h="9">
                    <a:moveTo>
                      <a:pt x="11" y="8"/>
                    </a:moveTo>
                    <a:cubicBezTo>
                      <a:pt x="9" y="1"/>
                      <a:pt x="3" y="0"/>
                      <a:pt x="0" y="6"/>
                    </a:cubicBezTo>
                    <a:cubicBezTo>
                      <a:pt x="3" y="7"/>
                      <a:pt x="5" y="7"/>
                      <a:pt x="6" y="6"/>
                    </a:cubicBezTo>
                    <a:cubicBezTo>
                      <a:pt x="6" y="7"/>
                      <a:pt x="6" y="8"/>
                      <a:pt x="6" y="9"/>
                    </a:cubicBezTo>
                    <a:cubicBezTo>
                      <a:pt x="8" y="8"/>
                      <a:pt x="9" y="8"/>
                      <a:pt x="11" y="8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695" name="Freeform 341"/>
              <p:cNvSpPr>
                <a:spLocks/>
              </p:cNvSpPr>
              <p:nvPr/>
            </p:nvSpPr>
            <p:spPr bwMode="auto">
              <a:xfrm>
                <a:off x="2741" y="1026"/>
                <a:ext cx="19" cy="21"/>
              </a:xfrm>
              <a:custGeom>
                <a:avLst/>
                <a:gdLst>
                  <a:gd name="T0" fmla="*/ 8 w 8"/>
                  <a:gd name="T1" fmla="*/ 3 h 9"/>
                  <a:gd name="T2" fmla="*/ 6 w 8"/>
                  <a:gd name="T3" fmla="*/ 0 h 9"/>
                  <a:gd name="T4" fmla="*/ 0 w 8"/>
                  <a:gd name="T5" fmla="*/ 0 h 9"/>
                  <a:gd name="T6" fmla="*/ 0 w 8"/>
                  <a:gd name="T7" fmla="*/ 2 h 9"/>
                  <a:gd name="T8" fmla="*/ 3 w 8"/>
                  <a:gd name="T9" fmla="*/ 9 h 9"/>
                  <a:gd name="T10" fmla="*/ 8 w 8"/>
                  <a:gd name="T11" fmla="*/ 3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" h="9">
                    <a:moveTo>
                      <a:pt x="8" y="3"/>
                    </a:moveTo>
                    <a:cubicBezTo>
                      <a:pt x="8" y="2"/>
                      <a:pt x="7" y="1"/>
                      <a:pt x="6" y="0"/>
                    </a:cubicBezTo>
                    <a:cubicBezTo>
                      <a:pt x="3" y="0"/>
                      <a:pt x="3" y="1"/>
                      <a:pt x="0" y="0"/>
                    </a:cubicBezTo>
                    <a:cubicBezTo>
                      <a:pt x="0" y="1"/>
                      <a:pt x="0" y="2"/>
                      <a:pt x="0" y="2"/>
                    </a:cubicBezTo>
                    <a:cubicBezTo>
                      <a:pt x="0" y="5"/>
                      <a:pt x="2" y="7"/>
                      <a:pt x="3" y="9"/>
                    </a:cubicBezTo>
                    <a:cubicBezTo>
                      <a:pt x="6" y="8"/>
                      <a:pt x="8" y="6"/>
                      <a:pt x="8" y="3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696" name="Freeform 342"/>
              <p:cNvSpPr>
                <a:spLocks/>
              </p:cNvSpPr>
              <p:nvPr/>
            </p:nvSpPr>
            <p:spPr bwMode="auto">
              <a:xfrm>
                <a:off x="3433" y="714"/>
                <a:ext cx="29" cy="15"/>
              </a:xfrm>
              <a:custGeom>
                <a:avLst/>
                <a:gdLst>
                  <a:gd name="T0" fmla="*/ 12 w 12"/>
                  <a:gd name="T1" fmla="*/ 3 h 6"/>
                  <a:gd name="T2" fmla="*/ 12 w 12"/>
                  <a:gd name="T3" fmla="*/ 0 h 6"/>
                  <a:gd name="T4" fmla="*/ 0 w 12"/>
                  <a:gd name="T5" fmla="*/ 5 h 6"/>
                  <a:gd name="T6" fmla="*/ 5 w 12"/>
                  <a:gd name="T7" fmla="*/ 6 h 6"/>
                  <a:gd name="T8" fmla="*/ 12 w 12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" h="6">
                    <a:moveTo>
                      <a:pt x="12" y="3"/>
                    </a:moveTo>
                    <a:cubicBezTo>
                      <a:pt x="12" y="2"/>
                      <a:pt x="12" y="0"/>
                      <a:pt x="12" y="0"/>
                    </a:cubicBezTo>
                    <a:cubicBezTo>
                      <a:pt x="7" y="0"/>
                      <a:pt x="4" y="5"/>
                      <a:pt x="0" y="5"/>
                    </a:cubicBezTo>
                    <a:cubicBezTo>
                      <a:pt x="0" y="5"/>
                      <a:pt x="4" y="6"/>
                      <a:pt x="5" y="6"/>
                    </a:cubicBezTo>
                    <a:cubicBezTo>
                      <a:pt x="8" y="6"/>
                      <a:pt x="10" y="6"/>
                      <a:pt x="12" y="3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697" name="Freeform 343"/>
              <p:cNvSpPr>
                <a:spLocks/>
              </p:cNvSpPr>
              <p:nvPr/>
            </p:nvSpPr>
            <p:spPr bwMode="auto">
              <a:xfrm>
                <a:off x="3521" y="603"/>
                <a:ext cx="106" cy="33"/>
              </a:xfrm>
              <a:custGeom>
                <a:avLst/>
                <a:gdLst>
                  <a:gd name="T0" fmla="*/ 11 w 45"/>
                  <a:gd name="T1" fmla="*/ 8 h 14"/>
                  <a:gd name="T2" fmla="*/ 16 w 45"/>
                  <a:gd name="T3" fmla="*/ 8 h 14"/>
                  <a:gd name="T4" fmla="*/ 24 w 45"/>
                  <a:gd name="T5" fmla="*/ 12 h 14"/>
                  <a:gd name="T6" fmla="*/ 41 w 45"/>
                  <a:gd name="T7" fmla="*/ 14 h 14"/>
                  <a:gd name="T8" fmla="*/ 45 w 45"/>
                  <a:gd name="T9" fmla="*/ 12 h 14"/>
                  <a:gd name="T10" fmla="*/ 33 w 45"/>
                  <a:gd name="T11" fmla="*/ 7 h 14"/>
                  <a:gd name="T12" fmla="*/ 31 w 45"/>
                  <a:gd name="T13" fmla="*/ 8 h 14"/>
                  <a:gd name="T14" fmla="*/ 26 w 45"/>
                  <a:gd name="T15" fmla="*/ 3 h 14"/>
                  <a:gd name="T16" fmla="*/ 8 w 45"/>
                  <a:gd name="T17" fmla="*/ 0 h 14"/>
                  <a:gd name="T18" fmla="*/ 0 w 45"/>
                  <a:gd name="T19" fmla="*/ 8 h 14"/>
                  <a:gd name="T20" fmla="*/ 11 w 45"/>
                  <a:gd name="T21" fmla="*/ 8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5" h="14">
                    <a:moveTo>
                      <a:pt x="11" y="8"/>
                    </a:moveTo>
                    <a:cubicBezTo>
                      <a:pt x="12" y="8"/>
                      <a:pt x="18" y="8"/>
                      <a:pt x="16" y="8"/>
                    </a:cubicBezTo>
                    <a:cubicBezTo>
                      <a:pt x="17" y="13"/>
                      <a:pt x="21" y="12"/>
                      <a:pt x="24" y="12"/>
                    </a:cubicBezTo>
                    <a:cubicBezTo>
                      <a:pt x="24" y="12"/>
                      <a:pt x="39" y="14"/>
                      <a:pt x="41" y="14"/>
                    </a:cubicBezTo>
                    <a:cubicBezTo>
                      <a:pt x="42" y="14"/>
                      <a:pt x="45" y="13"/>
                      <a:pt x="45" y="12"/>
                    </a:cubicBezTo>
                    <a:cubicBezTo>
                      <a:pt x="41" y="11"/>
                      <a:pt x="38" y="7"/>
                      <a:pt x="33" y="7"/>
                    </a:cubicBezTo>
                    <a:cubicBezTo>
                      <a:pt x="32" y="7"/>
                      <a:pt x="31" y="8"/>
                      <a:pt x="31" y="8"/>
                    </a:cubicBezTo>
                    <a:cubicBezTo>
                      <a:pt x="28" y="8"/>
                      <a:pt x="26" y="5"/>
                      <a:pt x="26" y="3"/>
                    </a:cubicBezTo>
                    <a:cubicBezTo>
                      <a:pt x="22" y="1"/>
                      <a:pt x="15" y="0"/>
                      <a:pt x="8" y="0"/>
                    </a:cubicBezTo>
                    <a:cubicBezTo>
                      <a:pt x="4" y="0"/>
                      <a:pt x="2" y="4"/>
                      <a:pt x="0" y="8"/>
                    </a:cubicBezTo>
                    <a:cubicBezTo>
                      <a:pt x="4" y="7"/>
                      <a:pt x="7" y="8"/>
                      <a:pt x="11" y="8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698" name="Freeform 344"/>
              <p:cNvSpPr>
                <a:spLocks/>
              </p:cNvSpPr>
              <p:nvPr/>
            </p:nvSpPr>
            <p:spPr bwMode="auto">
              <a:xfrm>
                <a:off x="3636" y="622"/>
                <a:ext cx="55" cy="26"/>
              </a:xfrm>
              <a:custGeom>
                <a:avLst/>
                <a:gdLst>
                  <a:gd name="T0" fmla="*/ 4 w 23"/>
                  <a:gd name="T1" fmla="*/ 11 h 11"/>
                  <a:gd name="T2" fmla="*/ 8 w 23"/>
                  <a:gd name="T3" fmla="*/ 10 h 11"/>
                  <a:gd name="T4" fmla="*/ 23 w 23"/>
                  <a:gd name="T5" fmla="*/ 10 h 11"/>
                  <a:gd name="T6" fmla="*/ 23 w 23"/>
                  <a:gd name="T7" fmla="*/ 7 h 11"/>
                  <a:gd name="T8" fmla="*/ 5 w 23"/>
                  <a:gd name="T9" fmla="*/ 0 h 11"/>
                  <a:gd name="T10" fmla="*/ 2 w 23"/>
                  <a:gd name="T11" fmla="*/ 3 h 11"/>
                  <a:gd name="T12" fmla="*/ 0 w 23"/>
                  <a:gd name="T13" fmla="*/ 8 h 11"/>
                  <a:gd name="T14" fmla="*/ 4 w 23"/>
                  <a:gd name="T15" fmla="*/ 11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3" h="11">
                    <a:moveTo>
                      <a:pt x="4" y="11"/>
                    </a:moveTo>
                    <a:cubicBezTo>
                      <a:pt x="5" y="11"/>
                      <a:pt x="6" y="10"/>
                      <a:pt x="8" y="10"/>
                    </a:cubicBezTo>
                    <a:cubicBezTo>
                      <a:pt x="11" y="10"/>
                      <a:pt x="17" y="11"/>
                      <a:pt x="23" y="10"/>
                    </a:cubicBezTo>
                    <a:cubicBezTo>
                      <a:pt x="23" y="9"/>
                      <a:pt x="23" y="8"/>
                      <a:pt x="23" y="7"/>
                    </a:cubicBezTo>
                    <a:cubicBezTo>
                      <a:pt x="21" y="6"/>
                      <a:pt x="7" y="3"/>
                      <a:pt x="5" y="0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5"/>
                      <a:pt x="0" y="6"/>
                      <a:pt x="0" y="8"/>
                    </a:cubicBezTo>
                    <a:cubicBezTo>
                      <a:pt x="0" y="9"/>
                      <a:pt x="2" y="11"/>
                      <a:pt x="4" y="11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699" name="Freeform 345"/>
              <p:cNvSpPr>
                <a:spLocks/>
              </p:cNvSpPr>
              <p:nvPr/>
            </p:nvSpPr>
            <p:spPr bwMode="auto">
              <a:xfrm>
                <a:off x="3896" y="707"/>
                <a:ext cx="5" cy="0"/>
              </a:xfrm>
              <a:custGeom>
                <a:avLst/>
                <a:gdLst>
                  <a:gd name="T0" fmla="*/ 0 w 2"/>
                  <a:gd name="T1" fmla="*/ 2 w 2"/>
                  <a:gd name="T2" fmla="*/ 0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cubicBezTo>
                      <a:pt x="1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700" name="Freeform 346"/>
              <p:cNvSpPr>
                <a:spLocks/>
              </p:cNvSpPr>
              <p:nvPr/>
            </p:nvSpPr>
            <p:spPr bwMode="auto">
              <a:xfrm>
                <a:off x="4092" y="662"/>
                <a:ext cx="95" cy="33"/>
              </a:xfrm>
              <a:custGeom>
                <a:avLst/>
                <a:gdLst>
                  <a:gd name="T0" fmla="*/ 8 w 40"/>
                  <a:gd name="T1" fmla="*/ 11 h 14"/>
                  <a:gd name="T2" fmla="*/ 19 w 40"/>
                  <a:gd name="T3" fmla="*/ 12 h 14"/>
                  <a:gd name="T4" fmla="*/ 40 w 40"/>
                  <a:gd name="T5" fmla="*/ 11 h 14"/>
                  <a:gd name="T6" fmla="*/ 18 w 40"/>
                  <a:gd name="T7" fmla="*/ 4 h 14"/>
                  <a:gd name="T8" fmla="*/ 16 w 40"/>
                  <a:gd name="T9" fmla="*/ 8 h 14"/>
                  <a:gd name="T10" fmla="*/ 0 w 40"/>
                  <a:gd name="T11" fmla="*/ 4 h 14"/>
                  <a:gd name="T12" fmla="*/ 0 w 40"/>
                  <a:gd name="T13" fmla="*/ 7 h 14"/>
                  <a:gd name="T14" fmla="*/ 8 w 40"/>
                  <a:gd name="T15" fmla="*/ 11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0" h="14">
                    <a:moveTo>
                      <a:pt x="8" y="11"/>
                    </a:moveTo>
                    <a:cubicBezTo>
                      <a:pt x="8" y="13"/>
                      <a:pt x="17" y="12"/>
                      <a:pt x="19" y="12"/>
                    </a:cubicBezTo>
                    <a:cubicBezTo>
                      <a:pt x="23" y="12"/>
                      <a:pt x="34" y="14"/>
                      <a:pt x="40" y="11"/>
                    </a:cubicBezTo>
                    <a:cubicBezTo>
                      <a:pt x="38" y="6"/>
                      <a:pt x="23" y="4"/>
                      <a:pt x="18" y="4"/>
                    </a:cubicBezTo>
                    <a:cubicBezTo>
                      <a:pt x="18" y="5"/>
                      <a:pt x="18" y="7"/>
                      <a:pt x="16" y="8"/>
                    </a:cubicBezTo>
                    <a:cubicBezTo>
                      <a:pt x="15" y="5"/>
                      <a:pt x="7" y="0"/>
                      <a:pt x="0" y="4"/>
                    </a:cubicBezTo>
                    <a:cubicBezTo>
                      <a:pt x="0" y="6"/>
                      <a:pt x="0" y="6"/>
                      <a:pt x="0" y="7"/>
                    </a:cubicBezTo>
                    <a:cubicBezTo>
                      <a:pt x="5" y="7"/>
                      <a:pt x="3" y="11"/>
                      <a:pt x="8" y="11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701" name="Freeform 347"/>
              <p:cNvSpPr>
                <a:spLocks/>
              </p:cNvSpPr>
              <p:nvPr/>
            </p:nvSpPr>
            <p:spPr bwMode="auto">
              <a:xfrm>
                <a:off x="4199" y="674"/>
                <a:ext cx="63" cy="29"/>
              </a:xfrm>
              <a:custGeom>
                <a:avLst/>
                <a:gdLst>
                  <a:gd name="T0" fmla="*/ 9 w 27"/>
                  <a:gd name="T1" fmla="*/ 7 h 12"/>
                  <a:gd name="T2" fmla="*/ 27 w 27"/>
                  <a:gd name="T3" fmla="*/ 7 h 12"/>
                  <a:gd name="T4" fmla="*/ 15 w 27"/>
                  <a:gd name="T5" fmla="*/ 0 h 12"/>
                  <a:gd name="T6" fmla="*/ 14 w 27"/>
                  <a:gd name="T7" fmla="*/ 2 h 12"/>
                  <a:gd name="T8" fmla="*/ 11 w 27"/>
                  <a:gd name="T9" fmla="*/ 2 h 12"/>
                  <a:gd name="T10" fmla="*/ 0 w 27"/>
                  <a:gd name="T11" fmla="*/ 1 h 12"/>
                  <a:gd name="T12" fmla="*/ 9 w 27"/>
                  <a:gd name="T13" fmla="*/ 7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7" h="12">
                    <a:moveTo>
                      <a:pt x="9" y="7"/>
                    </a:moveTo>
                    <a:cubicBezTo>
                      <a:pt x="14" y="12"/>
                      <a:pt x="18" y="7"/>
                      <a:pt x="27" y="7"/>
                    </a:cubicBezTo>
                    <a:cubicBezTo>
                      <a:pt x="23" y="3"/>
                      <a:pt x="19" y="4"/>
                      <a:pt x="15" y="0"/>
                    </a:cubicBezTo>
                    <a:cubicBezTo>
                      <a:pt x="15" y="1"/>
                      <a:pt x="15" y="4"/>
                      <a:pt x="14" y="2"/>
                    </a:cubicBezTo>
                    <a:cubicBezTo>
                      <a:pt x="13" y="3"/>
                      <a:pt x="11" y="2"/>
                      <a:pt x="11" y="2"/>
                    </a:cubicBezTo>
                    <a:cubicBezTo>
                      <a:pt x="7" y="2"/>
                      <a:pt x="4" y="2"/>
                      <a:pt x="0" y="1"/>
                    </a:cubicBezTo>
                    <a:cubicBezTo>
                      <a:pt x="0" y="6"/>
                      <a:pt x="5" y="7"/>
                      <a:pt x="9" y="7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702" name="Freeform 348"/>
              <p:cNvSpPr>
                <a:spLocks/>
              </p:cNvSpPr>
              <p:nvPr/>
            </p:nvSpPr>
            <p:spPr bwMode="auto">
              <a:xfrm>
                <a:off x="4173" y="700"/>
                <a:ext cx="42" cy="17"/>
              </a:xfrm>
              <a:custGeom>
                <a:avLst/>
                <a:gdLst>
                  <a:gd name="T0" fmla="*/ 0 w 18"/>
                  <a:gd name="T1" fmla="*/ 5 h 7"/>
                  <a:gd name="T2" fmla="*/ 12 w 18"/>
                  <a:gd name="T3" fmla="*/ 5 h 7"/>
                  <a:gd name="T4" fmla="*/ 18 w 18"/>
                  <a:gd name="T5" fmla="*/ 5 h 7"/>
                  <a:gd name="T6" fmla="*/ 13 w 18"/>
                  <a:gd name="T7" fmla="*/ 3 h 7"/>
                  <a:gd name="T8" fmla="*/ 9 w 18"/>
                  <a:gd name="T9" fmla="*/ 3 h 7"/>
                  <a:gd name="T10" fmla="*/ 2 w 18"/>
                  <a:gd name="T11" fmla="*/ 2 h 7"/>
                  <a:gd name="T12" fmla="*/ 0 w 18"/>
                  <a:gd name="T13" fmla="*/ 5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8" h="7">
                    <a:moveTo>
                      <a:pt x="0" y="5"/>
                    </a:moveTo>
                    <a:cubicBezTo>
                      <a:pt x="7" y="5"/>
                      <a:pt x="9" y="5"/>
                      <a:pt x="12" y="5"/>
                    </a:cubicBezTo>
                    <a:cubicBezTo>
                      <a:pt x="14" y="5"/>
                      <a:pt x="17" y="7"/>
                      <a:pt x="18" y="5"/>
                    </a:cubicBezTo>
                    <a:cubicBezTo>
                      <a:pt x="16" y="2"/>
                      <a:pt x="15" y="0"/>
                      <a:pt x="13" y="3"/>
                    </a:cubicBezTo>
                    <a:cubicBezTo>
                      <a:pt x="9" y="3"/>
                      <a:pt x="9" y="3"/>
                      <a:pt x="9" y="3"/>
                    </a:cubicBezTo>
                    <a:cubicBezTo>
                      <a:pt x="6" y="3"/>
                      <a:pt x="5" y="2"/>
                      <a:pt x="2" y="2"/>
                    </a:cubicBezTo>
                    <a:cubicBezTo>
                      <a:pt x="2" y="2"/>
                      <a:pt x="1" y="3"/>
                      <a:pt x="0" y="5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703" name="Freeform 349"/>
              <p:cNvSpPr>
                <a:spLocks/>
              </p:cNvSpPr>
              <p:nvPr/>
            </p:nvSpPr>
            <p:spPr bwMode="auto">
              <a:xfrm>
                <a:off x="393" y="793"/>
                <a:ext cx="1630" cy="2432"/>
              </a:xfrm>
              <a:custGeom>
                <a:avLst/>
                <a:gdLst>
                  <a:gd name="T0" fmla="*/ 602 w 690"/>
                  <a:gd name="T1" fmla="*/ 585 h 1030"/>
                  <a:gd name="T2" fmla="*/ 576 w 690"/>
                  <a:gd name="T3" fmla="*/ 546 h 1030"/>
                  <a:gd name="T4" fmla="*/ 509 w 690"/>
                  <a:gd name="T5" fmla="*/ 500 h 1030"/>
                  <a:gd name="T6" fmla="*/ 473 w 690"/>
                  <a:gd name="T7" fmla="*/ 492 h 1030"/>
                  <a:gd name="T8" fmla="*/ 433 w 690"/>
                  <a:gd name="T9" fmla="*/ 499 h 1030"/>
                  <a:gd name="T10" fmla="*/ 403 w 690"/>
                  <a:gd name="T11" fmla="*/ 506 h 1030"/>
                  <a:gd name="T12" fmla="*/ 357 w 690"/>
                  <a:gd name="T13" fmla="*/ 450 h 1030"/>
                  <a:gd name="T14" fmla="*/ 311 w 690"/>
                  <a:gd name="T15" fmla="*/ 408 h 1030"/>
                  <a:gd name="T16" fmla="*/ 272 w 690"/>
                  <a:gd name="T17" fmla="*/ 364 h 1030"/>
                  <a:gd name="T18" fmla="*/ 340 w 690"/>
                  <a:gd name="T19" fmla="*/ 328 h 1030"/>
                  <a:gd name="T20" fmla="*/ 388 w 690"/>
                  <a:gd name="T21" fmla="*/ 337 h 1030"/>
                  <a:gd name="T22" fmla="*/ 437 w 690"/>
                  <a:gd name="T23" fmla="*/ 266 h 1030"/>
                  <a:gd name="T24" fmla="*/ 449 w 690"/>
                  <a:gd name="T25" fmla="*/ 252 h 1030"/>
                  <a:gd name="T26" fmla="*/ 514 w 690"/>
                  <a:gd name="T27" fmla="*/ 205 h 1030"/>
                  <a:gd name="T28" fmla="*/ 540 w 690"/>
                  <a:gd name="T29" fmla="*/ 204 h 1030"/>
                  <a:gd name="T30" fmla="*/ 534 w 690"/>
                  <a:gd name="T31" fmla="*/ 180 h 1030"/>
                  <a:gd name="T32" fmla="*/ 553 w 690"/>
                  <a:gd name="T33" fmla="*/ 160 h 1030"/>
                  <a:gd name="T34" fmla="*/ 601 w 690"/>
                  <a:gd name="T35" fmla="*/ 132 h 1030"/>
                  <a:gd name="T36" fmla="*/ 574 w 690"/>
                  <a:gd name="T37" fmla="*/ 99 h 1030"/>
                  <a:gd name="T38" fmla="*/ 548 w 690"/>
                  <a:gd name="T39" fmla="*/ 78 h 1030"/>
                  <a:gd name="T40" fmla="*/ 494 w 690"/>
                  <a:gd name="T41" fmla="*/ 106 h 1030"/>
                  <a:gd name="T42" fmla="*/ 450 w 690"/>
                  <a:gd name="T43" fmla="*/ 124 h 1030"/>
                  <a:gd name="T44" fmla="*/ 404 w 690"/>
                  <a:gd name="T45" fmla="*/ 95 h 1030"/>
                  <a:gd name="T46" fmla="*/ 433 w 690"/>
                  <a:gd name="T47" fmla="*/ 55 h 1030"/>
                  <a:gd name="T48" fmla="*/ 482 w 690"/>
                  <a:gd name="T49" fmla="*/ 36 h 1030"/>
                  <a:gd name="T50" fmla="*/ 517 w 690"/>
                  <a:gd name="T51" fmla="*/ 13 h 1030"/>
                  <a:gd name="T52" fmla="*/ 472 w 690"/>
                  <a:gd name="T53" fmla="*/ 20 h 1030"/>
                  <a:gd name="T54" fmla="*/ 465 w 690"/>
                  <a:gd name="T55" fmla="*/ 0 h 1030"/>
                  <a:gd name="T56" fmla="*/ 436 w 690"/>
                  <a:gd name="T57" fmla="*/ 28 h 1030"/>
                  <a:gd name="T58" fmla="*/ 392 w 690"/>
                  <a:gd name="T59" fmla="*/ 24 h 1030"/>
                  <a:gd name="T60" fmla="*/ 320 w 690"/>
                  <a:gd name="T61" fmla="*/ 15 h 1030"/>
                  <a:gd name="T62" fmla="*/ 240 w 690"/>
                  <a:gd name="T63" fmla="*/ 22 h 1030"/>
                  <a:gd name="T64" fmla="*/ 148 w 690"/>
                  <a:gd name="T65" fmla="*/ 8 h 1030"/>
                  <a:gd name="T66" fmla="*/ 53 w 690"/>
                  <a:gd name="T67" fmla="*/ 52 h 1030"/>
                  <a:gd name="T68" fmla="*/ 14 w 690"/>
                  <a:gd name="T69" fmla="*/ 86 h 1030"/>
                  <a:gd name="T70" fmla="*/ 17 w 690"/>
                  <a:gd name="T71" fmla="*/ 113 h 1030"/>
                  <a:gd name="T72" fmla="*/ 66 w 690"/>
                  <a:gd name="T73" fmla="*/ 97 h 1030"/>
                  <a:gd name="T74" fmla="*/ 114 w 690"/>
                  <a:gd name="T75" fmla="*/ 77 h 1030"/>
                  <a:gd name="T76" fmla="*/ 171 w 690"/>
                  <a:gd name="T77" fmla="*/ 113 h 1030"/>
                  <a:gd name="T78" fmla="*/ 164 w 690"/>
                  <a:gd name="T79" fmla="*/ 139 h 1030"/>
                  <a:gd name="T80" fmla="*/ 175 w 690"/>
                  <a:gd name="T81" fmla="*/ 181 h 1030"/>
                  <a:gd name="T82" fmla="*/ 137 w 690"/>
                  <a:gd name="T83" fmla="*/ 290 h 1030"/>
                  <a:gd name="T84" fmla="*/ 168 w 690"/>
                  <a:gd name="T85" fmla="*/ 375 h 1030"/>
                  <a:gd name="T86" fmla="*/ 171 w 690"/>
                  <a:gd name="T87" fmla="*/ 352 h 1030"/>
                  <a:gd name="T88" fmla="*/ 196 w 690"/>
                  <a:gd name="T89" fmla="*/ 374 h 1030"/>
                  <a:gd name="T90" fmla="*/ 266 w 690"/>
                  <a:gd name="T91" fmla="*/ 453 h 1030"/>
                  <a:gd name="T92" fmla="*/ 347 w 690"/>
                  <a:gd name="T93" fmla="*/ 506 h 1030"/>
                  <a:gd name="T94" fmla="*/ 392 w 690"/>
                  <a:gd name="T95" fmla="*/ 524 h 1030"/>
                  <a:gd name="T96" fmla="*/ 375 w 690"/>
                  <a:gd name="T97" fmla="*/ 601 h 1030"/>
                  <a:gd name="T98" fmla="*/ 404 w 690"/>
                  <a:gd name="T99" fmla="*/ 690 h 1030"/>
                  <a:gd name="T100" fmla="*/ 455 w 690"/>
                  <a:gd name="T101" fmla="*/ 800 h 1030"/>
                  <a:gd name="T102" fmla="*/ 460 w 690"/>
                  <a:gd name="T103" fmla="*/ 922 h 1030"/>
                  <a:gd name="T104" fmla="*/ 475 w 690"/>
                  <a:gd name="T105" fmla="*/ 980 h 1030"/>
                  <a:gd name="T106" fmla="*/ 514 w 690"/>
                  <a:gd name="T107" fmla="*/ 1026 h 1030"/>
                  <a:gd name="T108" fmla="*/ 527 w 690"/>
                  <a:gd name="T109" fmla="*/ 974 h 1030"/>
                  <a:gd name="T110" fmla="*/ 531 w 690"/>
                  <a:gd name="T111" fmla="*/ 911 h 1030"/>
                  <a:gd name="T112" fmla="*/ 571 w 690"/>
                  <a:gd name="T113" fmla="*/ 874 h 1030"/>
                  <a:gd name="T114" fmla="*/ 626 w 690"/>
                  <a:gd name="T115" fmla="*/ 778 h 1030"/>
                  <a:gd name="T116" fmla="*/ 690 w 690"/>
                  <a:gd name="T117" fmla="*/ 645 h 10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690" h="1030">
                    <a:moveTo>
                      <a:pt x="676" y="622"/>
                    </a:moveTo>
                    <a:cubicBezTo>
                      <a:pt x="668" y="617"/>
                      <a:pt x="663" y="604"/>
                      <a:pt x="653" y="604"/>
                    </a:cubicBezTo>
                    <a:cubicBezTo>
                      <a:pt x="649" y="604"/>
                      <a:pt x="637" y="601"/>
                      <a:pt x="633" y="601"/>
                    </a:cubicBezTo>
                    <a:cubicBezTo>
                      <a:pt x="626" y="601"/>
                      <a:pt x="625" y="603"/>
                      <a:pt x="624" y="605"/>
                    </a:cubicBezTo>
                    <a:cubicBezTo>
                      <a:pt x="623" y="603"/>
                      <a:pt x="622" y="596"/>
                      <a:pt x="622" y="594"/>
                    </a:cubicBezTo>
                    <a:cubicBezTo>
                      <a:pt x="618" y="594"/>
                      <a:pt x="613" y="588"/>
                      <a:pt x="613" y="588"/>
                    </a:cubicBezTo>
                    <a:cubicBezTo>
                      <a:pt x="608" y="590"/>
                      <a:pt x="604" y="588"/>
                      <a:pt x="602" y="585"/>
                    </a:cubicBezTo>
                    <a:cubicBezTo>
                      <a:pt x="602" y="585"/>
                      <a:pt x="591" y="600"/>
                      <a:pt x="588" y="596"/>
                    </a:cubicBezTo>
                    <a:cubicBezTo>
                      <a:pt x="584" y="596"/>
                      <a:pt x="578" y="595"/>
                      <a:pt x="578" y="591"/>
                    </a:cubicBezTo>
                    <a:cubicBezTo>
                      <a:pt x="578" y="591"/>
                      <a:pt x="571" y="592"/>
                      <a:pt x="569" y="592"/>
                    </a:cubicBezTo>
                    <a:cubicBezTo>
                      <a:pt x="576" y="585"/>
                      <a:pt x="576" y="585"/>
                      <a:pt x="576" y="585"/>
                    </a:cubicBezTo>
                    <a:cubicBezTo>
                      <a:pt x="577" y="575"/>
                      <a:pt x="584" y="574"/>
                      <a:pt x="587" y="569"/>
                    </a:cubicBezTo>
                    <a:cubicBezTo>
                      <a:pt x="584" y="568"/>
                      <a:pt x="584" y="567"/>
                      <a:pt x="584" y="564"/>
                    </a:cubicBezTo>
                    <a:cubicBezTo>
                      <a:pt x="577" y="564"/>
                      <a:pt x="580" y="548"/>
                      <a:pt x="576" y="546"/>
                    </a:cubicBezTo>
                    <a:cubicBezTo>
                      <a:pt x="568" y="543"/>
                      <a:pt x="563" y="540"/>
                      <a:pt x="563" y="534"/>
                    </a:cubicBezTo>
                    <a:cubicBezTo>
                      <a:pt x="559" y="534"/>
                      <a:pt x="561" y="531"/>
                      <a:pt x="559" y="534"/>
                    </a:cubicBezTo>
                    <a:cubicBezTo>
                      <a:pt x="557" y="532"/>
                      <a:pt x="551" y="530"/>
                      <a:pt x="548" y="530"/>
                    </a:cubicBezTo>
                    <a:cubicBezTo>
                      <a:pt x="535" y="531"/>
                      <a:pt x="535" y="531"/>
                      <a:pt x="535" y="531"/>
                    </a:cubicBezTo>
                    <a:cubicBezTo>
                      <a:pt x="530" y="529"/>
                      <a:pt x="530" y="524"/>
                      <a:pt x="527" y="524"/>
                    </a:cubicBezTo>
                    <a:cubicBezTo>
                      <a:pt x="527" y="524"/>
                      <a:pt x="523" y="514"/>
                      <a:pt x="517" y="511"/>
                    </a:cubicBezTo>
                    <a:cubicBezTo>
                      <a:pt x="511" y="510"/>
                      <a:pt x="509" y="505"/>
                      <a:pt x="509" y="500"/>
                    </a:cubicBezTo>
                    <a:cubicBezTo>
                      <a:pt x="508" y="500"/>
                      <a:pt x="507" y="501"/>
                      <a:pt x="506" y="502"/>
                    </a:cubicBezTo>
                    <a:cubicBezTo>
                      <a:pt x="502" y="502"/>
                      <a:pt x="498" y="492"/>
                      <a:pt x="498" y="490"/>
                    </a:cubicBezTo>
                    <a:cubicBezTo>
                      <a:pt x="493" y="490"/>
                      <a:pt x="493" y="490"/>
                      <a:pt x="493" y="490"/>
                    </a:cubicBezTo>
                    <a:cubicBezTo>
                      <a:pt x="490" y="493"/>
                      <a:pt x="489" y="493"/>
                      <a:pt x="486" y="493"/>
                    </a:cubicBezTo>
                    <a:cubicBezTo>
                      <a:pt x="486" y="493"/>
                      <a:pt x="484" y="494"/>
                      <a:pt x="484" y="495"/>
                    </a:cubicBezTo>
                    <a:cubicBezTo>
                      <a:pt x="483" y="495"/>
                      <a:pt x="482" y="497"/>
                      <a:pt x="481" y="497"/>
                    </a:cubicBezTo>
                    <a:cubicBezTo>
                      <a:pt x="479" y="497"/>
                      <a:pt x="474" y="494"/>
                      <a:pt x="473" y="492"/>
                    </a:cubicBezTo>
                    <a:cubicBezTo>
                      <a:pt x="469" y="492"/>
                      <a:pt x="458" y="494"/>
                      <a:pt x="457" y="494"/>
                    </a:cubicBezTo>
                    <a:cubicBezTo>
                      <a:pt x="457" y="484"/>
                      <a:pt x="449" y="486"/>
                      <a:pt x="445" y="481"/>
                    </a:cubicBezTo>
                    <a:cubicBezTo>
                      <a:pt x="445" y="482"/>
                      <a:pt x="444" y="484"/>
                      <a:pt x="445" y="487"/>
                    </a:cubicBezTo>
                    <a:cubicBezTo>
                      <a:pt x="443" y="487"/>
                      <a:pt x="441" y="488"/>
                      <a:pt x="441" y="491"/>
                    </a:cubicBezTo>
                    <a:cubicBezTo>
                      <a:pt x="441" y="496"/>
                      <a:pt x="441" y="495"/>
                      <a:pt x="441" y="500"/>
                    </a:cubicBezTo>
                    <a:cubicBezTo>
                      <a:pt x="441" y="501"/>
                      <a:pt x="437" y="507"/>
                      <a:pt x="437" y="506"/>
                    </a:cubicBezTo>
                    <a:cubicBezTo>
                      <a:pt x="433" y="506"/>
                      <a:pt x="433" y="503"/>
                      <a:pt x="433" y="499"/>
                    </a:cubicBezTo>
                    <a:cubicBezTo>
                      <a:pt x="433" y="490"/>
                      <a:pt x="438" y="488"/>
                      <a:pt x="439" y="482"/>
                    </a:cubicBezTo>
                    <a:cubicBezTo>
                      <a:pt x="439" y="480"/>
                      <a:pt x="439" y="480"/>
                      <a:pt x="439" y="480"/>
                    </a:cubicBezTo>
                    <a:cubicBezTo>
                      <a:pt x="437" y="478"/>
                      <a:pt x="437" y="478"/>
                      <a:pt x="435" y="477"/>
                    </a:cubicBezTo>
                    <a:cubicBezTo>
                      <a:pt x="431" y="481"/>
                      <a:pt x="427" y="485"/>
                      <a:pt x="424" y="487"/>
                    </a:cubicBezTo>
                    <a:cubicBezTo>
                      <a:pt x="422" y="487"/>
                      <a:pt x="420" y="487"/>
                      <a:pt x="420" y="487"/>
                    </a:cubicBezTo>
                    <a:cubicBezTo>
                      <a:pt x="417" y="492"/>
                      <a:pt x="412" y="487"/>
                      <a:pt x="410" y="489"/>
                    </a:cubicBezTo>
                    <a:cubicBezTo>
                      <a:pt x="405" y="494"/>
                      <a:pt x="408" y="499"/>
                      <a:pt x="403" y="506"/>
                    </a:cubicBezTo>
                    <a:cubicBezTo>
                      <a:pt x="402" y="508"/>
                      <a:pt x="400" y="510"/>
                      <a:pt x="399" y="511"/>
                    </a:cubicBezTo>
                    <a:cubicBezTo>
                      <a:pt x="392" y="511"/>
                      <a:pt x="390" y="502"/>
                      <a:pt x="382" y="502"/>
                    </a:cubicBezTo>
                    <a:cubicBezTo>
                      <a:pt x="375" y="502"/>
                      <a:pt x="373" y="508"/>
                      <a:pt x="366" y="508"/>
                    </a:cubicBezTo>
                    <a:cubicBezTo>
                      <a:pt x="363" y="508"/>
                      <a:pt x="361" y="507"/>
                      <a:pt x="359" y="505"/>
                    </a:cubicBezTo>
                    <a:cubicBezTo>
                      <a:pt x="355" y="501"/>
                      <a:pt x="351" y="494"/>
                      <a:pt x="351" y="488"/>
                    </a:cubicBezTo>
                    <a:cubicBezTo>
                      <a:pt x="351" y="476"/>
                      <a:pt x="356" y="464"/>
                      <a:pt x="356" y="459"/>
                    </a:cubicBezTo>
                    <a:cubicBezTo>
                      <a:pt x="356" y="456"/>
                      <a:pt x="357" y="455"/>
                      <a:pt x="357" y="450"/>
                    </a:cubicBezTo>
                    <a:cubicBezTo>
                      <a:pt x="353" y="450"/>
                      <a:pt x="344" y="449"/>
                      <a:pt x="335" y="451"/>
                    </a:cubicBezTo>
                    <a:cubicBezTo>
                      <a:pt x="328" y="451"/>
                      <a:pt x="322" y="454"/>
                      <a:pt x="321" y="453"/>
                    </a:cubicBezTo>
                    <a:cubicBezTo>
                      <a:pt x="323" y="451"/>
                      <a:pt x="328" y="442"/>
                      <a:pt x="326" y="437"/>
                    </a:cubicBezTo>
                    <a:cubicBezTo>
                      <a:pt x="326" y="436"/>
                      <a:pt x="329" y="429"/>
                      <a:pt x="330" y="425"/>
                    </a:cubicBezTo>
                    <a:cubicBezTo>
                      <a:pt x="330" y="411"/>
                      <a:pt x="337" y="409"/>
                      <a:pt x="339" y="407"/>
                    </a:cubicBezTo>
                    <a:cubicBezTo>
                      <a:pt x="339" y="407"/>
                      <a:pt x="338" y="404"/>
                      <a:pt x="338" y="402"/>
                    </a:cubicBezTo>
                    <a:cubicBezTo>
                      <a:pt x="336" y="402"/>
                      <a:pt x="314" y="403"/>
                      <a:pt x="311" y="408"/>
                    </a:cubicBezTo>
                    <a:cubicBezTo>
                      <a:pt x="308" y="415"/>
                      <a:pt x="310" y="421"/>
                      <a:pt x="304" y="427"/>
                    </a:cubicBezTo>
                    <a:cubicBezTo>
                      <a:pt x="303" y="428"/>
                      <a:pt x="296" y="426"/>
                      <a:pt x="294" y="427"/>
                    </a:cubicBezTo>
                    <a:cubicBezTo>
                      <a:pt x="292" y="427"/>
                      <a:pt x="285" y="431"/>
                      <a:pt x="283" y="431"/>
                    </a:cubicBezTo>
                    <a:cubicBezTo>
                      <a:pt x="277" y="431"/>
                      <a:pt x="267" y="418"/>
                      <a:pt x="265" y="412"/>
                    </a:cubicBezTo>
                    <a:cubicBezTo>
                      <a:pt x="265" y="409"/>
                      <a:pt x="265" y="399"/>
                      <a:pt x="265" y="397"/>
                    </a:cubicBezTo>
                    <a:cubicBezTo>
                      <a:pt x="265" y="392"/>
                      <a:pt x="262" y="373"/>
                      <a:pt x="272" y="372"/>
                    </a:cubicBezTo>
                    <a:cubicBezTo>
                      <a:pt x="271" y="369"/>
                      <a:pt x="272" y="367"/>
                      <a:pt x="272" y="364"/>
                    </a:cubicBezTo>
                    <a:cubicBezTo>
                      <a:pt x="274" y="360"/>
                      <a:pt x="271" y="355"/>
                      <a:pt x="273" y="353"/>
                    </a:cubicBezTo>
                    <a:cubicBezTo>
                      <a:pt x="280" y="346"/>
                      <a:pt x="295" y="334"/>
                      <a:pt x="305" y="334"/>
                    </a:cubicBezTo>
                    <a:cubicBezTo>
                      <a:pt x="307" y="334"/>
                      <a:pt x="309" y="337"/>
                      <a:pt x="311" y="337"/>
                    </a:cubicBezTo>
                    <a:cubicBezTo>
                      <a:pt x="311" y="337"/>
                      <a:pt x="319" y="341"/>
                      <a:pt x="320" y="341"/>
                    </a:cubicBezTo>
                    <a:cubicBezTo>
                      <a:pt x="322" y="341"/>
                      <a:pt x="327" y="338"/>
                      <a:pt x="331" y="338"/>
                    </a:cubicBezTo>
                    <a:cubicBezTo>
                      <a:pt x="330" y="335"/>
                      <a:pt x="326" y="334"/>
                      <a:pt x="326" y="331"/>
                    </a:cubicBezTo>
                    <a:cubicBezTo>
                      <a:pt x="326" y="326"/>
                      <a:pt x="337" y="328"/>
                      <a:pt x="340" y="328"/>
                    </a:cubicBezTo>
                    <a:cubicBezTo>
                      <a:pt x="343" y="328"/>
                      <a:pt x="358" y="332"/>
                      <a:pt x="362" y="332"/>
                    </a:cubicBezTo>
                    <a:cubicBezTo>
                      <a:pt x="362" y="332"/>
                      <a:pt x="364" y="332"/>
                      <a:pt x="367" y="332"/>
                    </a:cubicBezTo>
                    <a:cubicBezTo>
                      <a:pt x="371" y="332"/>
                      <a:pt x="374" y="338"/>
                      <a:pt x="374" y="342"/>
                    </a:cubicBezTo>
                    <a:cubicBezTo>
                      <a:pt x="374" y="363"/>
                      <a:pt x="381" y="366"/>
                      <a:pt x="381" y="373"/>
                    </a:cubicBezTo>
                    <a:cubicBezTo>
                      <a:pt x="386" y="373"/>
                      <a:pt x="386" y="373"/>
                      <a:pt x="386" y="373"/>
                    </a:cubicBezTo>
                    <a:cubicBezTo>
                      <a:pt x="388" y="370"/>
                      <a:pt x="389" y="361"/>
                      <a:pt x="390" y="355"/>
                    </a:cubicBezTo>
                    <a:cubicBezTo>
                      <a:pt x="390" y="355"/>
                      <a:pt x="388" y="339"/>
                      <a:pt x="388" y="337"/>
                    </a:cubicBezTo>
                    <a:cubicBezTo>
                      <a:pt x="388" y="336"/>
                      <a:pt x="388" y="328"/>
                      <a:pt x="388" y="327"/>
                    </a:cubicBezTo>
                    <a:cubicBezTo>
                      <a:pt x="388" y="316"/>
                      <a:pt x="395" y="314"/>
                      <a:pt x="403" y="309"/>
                    </a:cubicBezTo>
                    <a:cubicBezTo>
                      <a:pt x="405" y="308"/>
                      <a:pt x="414" y="297"/>
                      <a:pt x="417" y="296"/>
                    </a:cubicBezTo>
                    <a:cubicBezTo>
                      <a:pt x="429" y="292"/>
                      <a:pt x="429" y="285"/>
                      <a:pt x="436" y="277"/>
                    </a:cubicBezTo>
                    <a:cubicBezTo>
                      <a:pt x="435" y="276"/>
                      <a:pt x="434" y="274"/>
                      <a:pt x="434" y="274"/>
                    </a:cubicBezTo>
                    <a:cubicBezTo>
                      <a:pt x="433" y="274"/>
                      <a:pt x="433" y="271"/>
                      <a:pt x="437" y="270"/>
                    </a:cubicBezTo>
                    <a:cubicBezTo>
                      <a:pt x="437" y="266"/>
                      <a:pt x="437" y="266"/>
                      <a:pt x="437" y="266"/>
                    </a:cubicBezTo>
                    <a:cubicBezTo>
                      <a:pt x="435" y="266"/>
                      <a:pt x="433" y="262"/>
                      <a:pt x="433" y="260"/>
                    </a:cubicBezTo>
                    <a:cubicBezTo>
                      <a:pt x="433" y="260"/>
                      <a:pt x="437" y="254"/>
                      <a:pt x="441" y="252"/>
                    </a:cubicBezTo>
                    <a:cubicBezTo>
                      <a:pt x="440" y="258"/>
                      <a:pt x="440" y="262"/>
                      <a:pt x="440" y="268"/>
                    </a:cubicBezTo>
                    <a:cubicBezTo>
                      <a:pt x="442" y="265"/>
                      <a:pt x="445" y="262"/>
                      <a:pt x="445" y="259"/>
                    </a:cubicBezTo>
                    <a:cubicBezTo>
                      <a:pt x="445" y="256"/>
                      <a:pt x="444" y="254"/>
                      <a:pt x="445" y="249"/>
                    </a:cubicBezTo>
                    <a:cubicBezTo>
                      <a:pt x="446" y="249"/>
                      <a:pt x="446" y="249"/>
                      <a:pt x="446" y="249"/>
                    </a:cubicBezTo>
                    <a:cubicBezTo>
                      <a:pt x="446" y="250"/>
                      <a:pt x="447" y="252"/>
                      <a:pt x="449" y="252"/>
                    </a:cubicBezTo>
                    <a:cubicBezTo>
                      <a:pt x="449" y="253"/>
                      <a:pt x="449" y="254"/>
                      <a:pt x="449" y="255"/>
                    </a:cubicBezTo>
                    <a:cubicBezTo>
                      <a:pt x="451" y="251"/>
                      <a:pt x="456" y="250"/>
                      <a:pt x="456" y="244"/>
                    </a:cubicBezTo>
                    <a:cubicBezTo>
                      <a:pt x="456" y="239"/>
                      <a:pt x="456" y="239"/>
                      <a:pt x="456" y="239"/>
                    </a:cubicBezTo>
                    <a:cubicBezTo>
                      <a:pt x="461" y="237"/>
                      <a:pt x="470" y="233"/>
                      <a:pt x="477" y="233"/>
                    </a:cubicBezTo>
                    <a:cubicBezTo>
                      <a:pt x="482" y="233"/>
                      <a:pt x="486" y="234"/>
                      <a:pt x="485" y="228"/>
                    </a:cubicBezTo>
                    <a:cubicBezTo>
                      <a:pt x="484" y="229"/>
                      <a:pt x="485" y="217"/>
                      <a:pt x="490" y="216"/>
                    </a:cubicBezTo>
                    <a:cubicBezTo>
                      <a:pt x="499" y="213"/>
                      <a:pt x="506" y="209"/>
                      <a:pt x="514" y="205"/>
                    </a:cubicBezTo>
                    <a:cubicBezTo>
                      <a:pt x="516" y="204"/>
                      <a:pt x="518" y="204"/>
                      <a:pt x="518" y="204"/>
                    </a:cubicBezTo>
                    <a:cubicBezTo>
                      <a:pt x="520" y="204"/>
                      <a:pt x="524" y="199"/>
                      <a:pt x="527" y="199"/>
                    </a:cubicBezTo>
                    <a:cubicBezTo>
                      <a:pt x="531" y="199"/>
                      <a:pt x="531" y="202"/>
                      <a:pt x="535" y="203"/>
                    </a:cubicBezTo>
                    <a:cubicBezTo>
                      <a:pt x="531" y="206"/>
                      <a:pt x="514" y="204"/>
                      <a:pt x="514" y="215"/>
                    </a:cubicBezTo>
                    <a:cubicBezTo>
                      <a:pt x="514" y="216"/>
                      <a:pt x="515" y="216"/>
                      <a:pt x="517" y="216"/>
                    </a:cubicBezTo>
                    <a:cubicBezTo>
                      <a:pt x="518" y="215"/>
                      <a:pt x="522" y="216"/>
                      <a:pt x="526" y="214"/>
                    </a:cubicBezTo>
                    <a:cubicBezTo>
                      <a:pt x="531" y="210"/>
                      <a:pt x="535" y="207"/>
                      <a:pt x="540" y="204"/>
                    </a:cubicBezTo>
                    <a:cubicBezTo>
                      <a:pt x="543" y="202"/>
                      <a:pt x="546" y="204"/>
                      <a:pt x="549" y="202"/>
                    </a:cubicBezTo>
                    <a:cubicBezTo>
                      <a:pt x="549" y="199"/>
                      <a:pt x="549" y="199"/>
                      <a:pt x="549" y="199"/>
                    </a:cubicBezTo>
                    <a:cubicBezTo>
                      <a:pt x="542" y="200"/>
                      <a:pt x="529" y="199"/>
                      <a:pt x="529" y="190"/>
                    </a:cubicBezTo>
                    <a:cubicBezTo>
                      <a:pt x="529" y="187"/>
                      <a:pt x="532" y="186"/>
                      <a:pt x="534" y="183"/>
                    </a:cubicBezTo>
                    <a:cubicBezTo>
                      <a:pt x="531" y="182"/>
                      <a:pt x="530" y="183"/>
                      <a:pt x="528" y="183"/>
                    </a:cubicBezTo>
                    <a:cubicBezTo>
                      <a:pt x="528" y="183"/>
                      <a:pt x="522" y="178"/>
                      <a:pt x="524" y="178"/>
                    </a:cubicBezTo>
                    <a:cubicBezTo>
                      <a:pt x="527" y="178"/>
                      <a:pt x="531" y="180"/>
                      <a:pt x="534" y="180"/>
                    </a:cubicBezTo>
                    <a:cubicBezTo>
                      <a:pt x="536" y="180"/>
                      <a:pt x="539" y="177"/>
                      <a:pt x="539" y="173"/>
                    </a:cubicBezTo>
                    <a:cubicBezTo>
                      <a:pt x="539" y="170"/>
                      <a:pt x="535" y="169"/>
                      <a:pt x="532" y="169"/>
                    </a:cubicBezTo>
                    <a:cubicBezTo>
                      <a:pt x="519" y="169"/>
                      <a:pt x="508" y="181"/>
                      <a:pt x="497" y="187"/>
                    </a:cubicBezTo>
                    <a:cubicBezTo>
                      <a:pt x="494" y="188"/>
                      <a:pt x="495" y="193"/>
                      <a:pt x="490" y="193"/>
                    </a:cubicBezTo>
                    <a:cubicBezTo>
                      <a:pt x="491" y="186"/>
                      <a:pt x="502" y="177"/>
                      <a:pt x="509" y="175"/>
                    </a:cubicBezTo>
                    <a:cubicBezTo>
                      <a:pt x="519" y="171"/>
                      <a:pt x="522" y="160"/>
                      <a:pt x="535" y="160"/>
                    </a:cubicBezTo>
                    <a:cubicBezTo>
                      <a:pt x="542" y="160"/>
                      <a:pt x="547" y="160"/>
                      <a:pt x="553" y="160"/>
                    </a:cubicBezTo>
                    <a:cubicBezTo>
                      <a:pt x="567" y="163"/>
                      <a:pt x="567" y="163"/>
                      <a:pt x="567" y="163"/>
                    </a:cubicBezTo>
                    <a:cubicBezTo>
                      <a:pt x="571" y="163"/>
                      <a:pt x="574" y="158"/>
                      <a:pt x="574" y="158"/>
                    </a:cubicBezTo>
                    <a:cubicBezTo>
                      <a:pt x="574" y="152"/>
                      <a:pt x="584" y="154"/>
                      <a:pt x="589" y="149"/>
                    </a:cubicBezTo>
                    <a:cubicBezTo>
                      <a:pt x="592" y="152"/>
                      <a:pt x="596" y="150"/>
                      <a:pt x="599" y="146"/>
                    </a:cubicBezTo>
                    <a:cubicBezTo>
                      <a:pt x="598" y="145"/>
                      <a:pt x="597" y="144"/>
                      <a:pt x="596" y="142"/>
                    </a:cubicBezTo>
                    <a:cubicBezTo>
                      <a:pt x="601" y="141"/>
                      <a:pt x="601" y="141"/>
                      <a:pt x="601" y="136"/>
                    </a:cubicBezTo>
                    <a:cubicBezTo>
                      <a:pt x="601" y="135"/>
                      <a:pt x="601" y="133"/>
                      <a:pt x="601" y="132"/>
                    </a:cubicBezTo>
                    <a:cubicBezTo>
                      <a:pt x="596" y="134"/>
                      <a:pt x="598" y="132"/>
                      <a:pt x="592" y="132"/>
                    </a:cubicBezTo>
                    <a:cubicBezTo>
                      <a:pt x="589" y="132"/>
                      <a:pt x="584" y="134"/>
                      <a:pt x="584" y="134"/>
                    </a:cubicBezTo>
                    <a:cubicBezTo>
                      <a:pt x="581" y="134"/>
                      <a:pt x="592" y="131"/>
                      <a:pt x="594" y="125"/>
                    </a:cubicBezTo>
                    <a:cubicBezTo>
                      <a:pt x="586" y="123"/>
                      <a:pt x="580" y="120"/>
                      <a:pt x="575" y="112"/>
                    </a:cubicBezTo>
                    <a:cubicBezTo>
                      <a:pt x="576" y="112"/>
                      <a:pt x="579" y="112"/>
                      <a:pt x="580" y="107"/>
                    </a:cubicBezTo>
                    <a:cubicBezTo>
                      <a:pt x="578" y="106"/>
                      <a:pt x="577" y="102"/>
                      <a:pt x="577" y="100"/>
                    </a:cubicBezTo>
                    <a:cubicBezTo>
                      <a:pt x="576" y="100"/>
                      <a:pt x="575" y="100"/>
                      <a:pt x="574" y="99"/>
                    </a:cubicBezTo>
                    <a:cubicBezTo>
                      <a:pt x="575" y="97"/>
                      <a:pt x="576" y="96"/>
                      <a:pt x="576" y="93"/>
                    </a:cubicBezTo>
                    <a:cubicBezTo>
                      <a:pt x="576" y="93"/>
                      <a:pt x="573" y="87"/>
                      <a:pt x="572" y="83"/>
                    </a:cubicBezTo>
                    <a:cubicBezTo>
                      <a:pt x="568" y="86"/>
                      <a:pt x="551" y="102"/>
                      <a:pt x="546" y="99"/>
                    </a:cubicBezTo>
                    <a:cubicBezTo>
                      <a:pt x="544" y="100"/>
                      <a:pt x="542" y="102"/>
                      <a:pt x="539" y="102"/>
                    </a:cubicBezTo>
                    <a:cubicBezTo>
                      <a:pt x="540" y="99"/>
                      <a:pt x="544" y="98"/>
                      <a:pt x="544" y="93"/>
                    </a:cubicBezTo>
                    <a:cubicBezTo>
                      <a:pt x="543" y="93"/>
                      <a:pt x="542" y="93"/>
                      <a:pt x="540" y="93"/>
                    </a:cubicBezTo>
                    <a:cubicBezTo>
                      <a:pt x="543" y="91"/>
                      <a:pt x="543" y="83"/>
                      <a:pt x="548" y="78"/>
                    </a:cubicBezTo>
                    <a:cubicBezTo>
                      <a:pt x="548" y="78"/>
                      <a:pt x="540" y="77"/>
                      <a:pt x="539" y="76"/>
                    </a:cubicBezTo>
                    <a:cubicBezTo>
                      <a:pt x="539" y="76"/>
                      <a:pt x="538" y="70"/>
                      <a:pt x="536" y="70"/>
                    </a:cubicBezTo>
                    <a:cubicBezTo>
                      <a:pt x="533" y="69"/>
                      <a:pt x="531" y="71"/>
                      <a:pt x="531" y="66"/>
                    </a:cubicBezTo>
                    <a:cubicBezTo>
                      <a:pt x="510" y="66"/>
                      <a:pt x="510" y="66"/>
                      <a:pt x="510" y="66"/>
                    </a:cubicBezTo>
                    <a:cubicBezTo>
                      <a:pt x="507" y="71"/>
                      <a:pt x="496" y="77"/>
                      <a:pt x="500" y="83"/>
                    </a:cubicBezTo>
                    <a:cubicBezTo>
                      <a:pt x="500" y="83"/>
                      <a:pt x="488" y="94"/>
                      <a:pt x="488" y="97"/>
                    </a:cubicBezTo>
                    <a:cubicBezTo>
                      <a:pt x="488" y="100"/>
                      <a:pt x="494" y="100"/>
                      <a:pt x="494" y="106"/>
                    </a:cubicBezTo>
                    <a:cubicBezTo>
                      <a:pt x="494" y="117"/>
                      <a:pt x="476" y="126"/>
                      <a:pt x="467" y="126"/>
                    </a:cubicBezTo>
                    <a:cubicBezTo>
                      <a:pt x="467" y="141"/>
                      <a:pt x="460" y="149"/>
                      <a:pt x="453" y="157"/>
                    </a:cubicBezTo>
                    <a:cubicBezTo>
                      <a:pt x="452" y="156"/>
                      <a:pt x="450" y="154"/>
                      <a:pt x="450" y="152"/>
                    </a:cubicBezTo>
                    <a:cubicBezTo>
                      <a:pt x="447" y="152"/>
                      <a:pt x="444" y="146"/>
                      <a:pt x="444" y="144"/>
                    </a:cubicBezTo>
                    <a:cubicBezTo>
                      <a:pt x="444" y="140"/>
                      <a:pt x="446" y="135"/>
                      <a:pt x="449" y="131"/>
                    </a:cubicBezTo>
                    <a:cubicBezTo>
                      <a:pt x="446" y="129"/>
                      <a:pt x="446" y="129"/>
                      <a:pt x="446" y="129"/>
                    </a:cubicBezTo>
                    <a:cubicBezTo>
                      <a:pt x="449" y="128"/>
                      <a:pt x="449" y="127"/>
                      <a:pt x="450" y="124"/>
                    </a:cubicBezTo>
                    <a:cubicBezTo>
                      <a:pt x="445" y="123"/>
                      <a:pt x="445" y="123"/>
                      <a:pt x="445" y="123"/>
                    </a:cubicBezTo>
                    <a:cubicBezTo>
                      <a:pt x="444" y="123"/>
                      <a:pt x="433" y="129"/>
                      <a:pt x="433" y="123"/>
                    </a:cubicBezTo>
                    <a:cubicBezTo>
                      <a:pt x="425" y="120"/>
                      <a:pt x="422" y="111"/>
                      <a:pt x="414" y="106"/>
                    </a:cubicBezTo>
                    <a:cubicBezTo>
                      <a:pt x="405" y="110"/>
                      <a:pt x="405" y="110"/>
                      <a:pt x="405" y="110"/>
                    </a:cubicBezTo>
                    <a:cubicBezTo>
                      <a:pt x="404" y="110"/>
                      <a:pt x="402" y="109"/>
                      <a:pt x="402" y="107"/>
                    </a:cubicBezTo>
                    <a:cubicBezTo>
                      <a:pt x="404" y="105"/>
                      <a:pt x="404" y="105"/>
                      <a:pt x="404" y="105"/>
                    </a:cubicBezTo>
                    <a:cubicBezTo>
                      <a:pt x="403" y="104"/>
                      <a:pt x="404" y="99"/>
                      <a:pt x="404" y="95"/>
                    </a:cubicBezTo>
                    <a:cubicBezTo>
                      <a:pt x="399" y="95"/>
                      <a:pt x="399" y="95"/>
                      <a:pt x="399" y="95"/>
                    </a:cubicBezTo>
                    <a:cubicBezTo>
                      <a:pt x="399" y="86"/>
                      <a:pt x="412" y="74"/>
                      <a:pt x="420" y="73"/>
                    </a:cubicBezTo>
                    <a:cubicBezTo>
                      <a:pt x="420" y="71"/>
                      <a:pt x="420" y="71"/>
                      <a:pt x="420" y="70"/>
                    </a:cubicBezTo>
                    <a:cubicBezTo>
                      <a:pt x="423" y="70"/>
                      <a:pt x="424" y="66"/>
                      <a:pt x="429" y="66"/>
                    </a:cubicBezTo>
                    <a:cubicBezTo>
                      <a:pt x="433" y="64"/>
                      <a:pt x="437" y="65"/>
                      <a:pt x="440" y="60"/>
                    </a:cubicBezTo>
                    <a:cubicBezTo>
                      <a:pt x="437" y="57"/>
                      <a:pt x="433" y="57"/>
                      <a:pt x="430" y="55"/>
                    </a:cubicBezTo>
                    <a:cubicBezTo>
                      <a:pt x="433" y="55"/>
                      <a:pt x="433" y="55"/>
                      <a:pt x="433" y="55"/>
                    </a:cubicBezTo>
                    <a:cubicBezTo>
                      <a:pt x="442" y="58"/>
                      <a:pt x="442" y="58"/>
                      <a:pt x="442" y="58"/>
                    </a:cubicBezTo>
                    <a:cubicBezTo>
                      <a:pt x="450" y="58"/>
                      <a:pt x="461" y="50"/>
                      <a:pt x="469" y="48"/>
                    </a:cubicBezTo>
                    <a:cubicBezTo>
                      <a:pt x="469" y="48"/>
                      <a:pt x="469" y="46"/>
                      <a:pt x="469" y="45"/>
                    </a:cubicBezTo>
                    <a:cubicBezTo>
                      <a:pt x="463" y="45"/>
                      <a:pt x="455" y="47"/>
                      <a:pt x="454" y="41"/>
                    </a:cubicBezTo>
                    <a:cubicBezTo>
                      <a:pt x="459" y="41"/>
                      <a:pt x="459" y="41"/>
                      <a:pt x="459" y="41"/>
                    </a:cubicBezTo>
                    <a:cubicBezTo>
                      <a:pt x="460" y="42"/>
                      <a:pt x="465" y="44"/>
                      <a:pt x="469" y="44"/>
                    </a:cubicBezTo>
                    <a:cubicBezTo>
                      <a:pt x="475" y="44"/>
                      <a:pt x="477" y="39"/>
                      <a:pt x="482" y="36"/>
                    </a:cubicBezTo>
                    <a:cubicBezTo>
                      <a:pt x="483" y="36"/>
                      <a:pt x="485" y="40"/>
                      <a:pt x="487" y="40"/>
                    </a:cubicBezTo>
                    <a:cubicBezTo>
                      <a:pt x="489" y="40"/>
                      <a:pt x="490" y="38"/>
                      <a:pt x="493" y="37"/>
                    </a:cubicBezTo>
                    <a:cubicBezTo>
                      <a:pt x="492" y="36"/>
                      <a:pt x="493" y="36"/>
                      <a:pt x="494" y="34"/>
                    </a:cubicBezTo>
                    <a:cubicBezTo>
                      <a:pt x="494" y="36"/>
                      <a:pt x="497" y="37"/>
                      <a:pt x="498" y="37"/>
                    </a:cubicBezTo>
                    <a:cubicBezTo>
                      <a:pt x="506" y="37"/>
                      <a:pt x="509" y="31"/>
                      <a:pt x="511" y="25"/>
                    </a:cubicBezTo>
                    <a:cubicBezTo>
                      <a:pt x="512" y="22"/>
                      <a:pt x="517" y="21"/>
                      <a:pt x="517" y="19"/>
                    </a:cubicBezTo>
                    <a:cubicBezTo>
                      <a:pt x="517" y="17"/>
                      <a:pt x="517" y="15"/>
                      <a:pt x="517" y="13"/>
                    </a:cubicBezTo>
                    <a:cubicBezTo>
                      <a:pt x="514" y="13"/>
                      <a:pt x="511" y="12"/>
                      <a:pt x="509" y="12"/>
                    </a:cubicBezTo>
                    <a:cubicBezTo>
                      <a:pt x="504" y="12"/>
                      <a:pt x="498" y="13"/>
                      <a:pt x="498" y="19"/>
                    </a:cubicBezTo>
                    <a:cubicBezTo>
                      <a:pt x="491" y="19"/>
                      <a:pt x="487" y="25"/>
                      <a:pt x="482" y="30"/>
                    </a:cubicBezTo>
                    <a:cubicBezTo>
                      <a:pt x="482" y="30"/>
                      <a:pt x="478" y="30"/>
                      <a:pt x="477" y="30"/>
                    </a:cubicBezTo>
                    <a:cubicBezTo>
                      <a:pt x="478" y="25"/>
                      <a:pt x="482" y="25"/>
                      <a:pt x="483" y="19"/>
                    </a:cubicBezTo>
                    <a:cubicBezTo>
                      <a:pt x="483" y="19"/>
                      <a:pt x="478" y="19"/>
                      <a:pt x="477" y="18"/>
                    </a:cubicBezTo>
                    <a:cubicBezTo>
                      <a:pt x="475" y="19"/>
                      <a:pt x="475" y="19"/>
                      <a:pt x="472" y="20"/>
                    </a:cubicBezTo>
                    <a:cubicBezTo>
                      <a:pt x="472" y="21"/>
                      <a:pt x="472" y="22"/>
                      <a:pt x="472" y="22"/>
                    </a:cubicBezTo>
                    <a:cubicBezTo>
                      <a:pt x="471" y="22"/>
                      <a:pt x="469" y="23"/>
                      <a:pt x="469" y="22"/>
                    </a:cubicBezTo>
                    <a:cubicBezTo>
                      <a:pt x="469" y="20"/>
                      <a:pt x="470" y="19"/>
                      <a:pt x="471" y="16"/>
                    </a:cubicBezTo>
                    <a:cubicBezTo>
                      <a:pt x="470" y="16"/>
                      <a:pt x="468" y="16"/>
                      <a:pt x="466" y="16"/>
                    </a:cubicBezTo>
                    <a:cubicBezTo>
                      <a:pt x="467" y="13"/>
                      <a:pt x="472" y="14"/>
                      <a:pt x="472" y="12"/>
                    </a:cubicBezTo>
                    <a:cubicBezTo>
                      <a:pt x="472" y="8"/>
                      <a:pt x="469" y="6"/>
                      <a:pt x="469" y="0"/>
                    </a:cubicBezTo>
                    <a:cubicBezTo>
                      <a:pt x="467" y="0"/>
                      <a:pt x="465" y="0"/>
                      <a:pt x="465" y="0"/>
                    </a:cubicBezTo>
                    <a:cubicBezTo>
                      <a:pt x="460" y="0"/>
                      <a:pt x="449" y="8"/>
                      <a:pt x="449" y="11"/>
                    </a:cubicBezTo>
                    <a:cubicBezTo>
                      <a:pt x="449" y="13"/>
                      <a:pt x="449" y="16"/>
                      <a:pt x="451" y="16"/>
                    </a:cubicBezTo>
                    <a:cubicBezTo>
                      <a:pt x="452" y="16"/>
                      <a:pt x="457" y="16"/>
                      <a:pt x="457" y="17"/>
                    </a:cubicBezTo>
                    <a:cubicBezTo>
                      <a:pt x="457" y="24"/>
                      <a:pt x="449" y="25"/>
                      <a:pt x="441" y="25"/>
                    </a:cubicBezTo>
                    <a:cubicBezTo>
                      <a:pt x="440" y="28"/>
                      <a:pt x="440" y="28"/>
                      <a:pt x="441" y="31"/>
                    </a:cubicBezTo>
                    <a:cubicBezTo>
                      <a:pt x="436" y="31"/>
                      <a:pt x="436" y="31"/>
                      <a:pt x="436" y="31"/>
                    </a:cubicBezTo>
                    <a:cubicBezTo>
                      <a:pt x="436" y="30"/>
                      <a:pt x="436" y="29"/>
                      <a:pt x="436" y="28"/>
                    </a:cubicBezTo>
                    <a:cubicBezTo>
                      <a:pt x="436" y="26"/>
                      <a:pt x="437" y="25"/>
                      <a:pt x="437" y="23"/>
                    </a:cubicBezTo>
                    <a:cubicBezTo>
                      <a:pt x="433" y="23"/>
                      <a:pt x="433" y="23"/>
                      <a:pt x="433" y="23"/>
                    </a:cubicBezTo>
                    <a:cubicBezTo>
                      <a:pt x="433" y="24"/>
                      <a:pt x="431" y="25"/>
                      <a:pt x="430" y="25"/>
                    </a:cubicBezTo>
                    <a:cubicBezTo>
                      <a:pt x="429" y="28"/>
                      <a:pt x="428" y="30"/>
                      <a:pt x="425" y="30"/>
                    </a:cubicBezTo>
                    <a:cubicBezTo>
                      <a:pt x="424" y="30"/>
                      <a:pt x="422" y="27"/>
                      <a:pt x="419" y="27"/>
                    </a:cubicBezTo>
                    <a:cubicBezTo>
                      <a:pt x="415" y="27"/>
                      <a:pt x="414" y="29"/>
                      <a:pt x="409" y="29"/>
                    </a:cubicBezTo>
                    <a:cubicBezTo>
                      <a:pt x="403" y="29"/>
                      <a:pt x="399" y="24"/>
                      <a:pt x="392" y="24"/>
                    </a:cubicBezTo>
                    <a:cubicBezTo>
                      <a:pt x="377" y="28"/>
                      <a:pt x="377" y="28"/>
                      <a:pt x="377" y="28"/>
                    </a:cubicBezTo>
                    <a:cubicBezTo>
                      <a:pt x="375" y="33"/>
                      <a:pt x="375" y="33"/>
                      <a:pt x="375" y="33"/>
                    </a:cubicBezTo>
                    <a:cubicBezTo>
                      <a:pt x="371" y="33"/>
                      <a:pt x="370" y="28"/>
                      <a:pt x="367" y="28"/>
                    </a:cubicBezTo>
                    <a:cubicBezTo>
                      <a:pt x="363" y="28"/>
                      <a:pt x="359" y="31"/>
                      <a:pt x="355" y="31"/>
                    </a:cubicBezTo>
                    <a:cubicBezTo>
                      <a:pt x="349" y="31"/>
                      <a:pt x="345" y="31"/>
                      <a:pt x="340" y="28"/>
                    </a:cubicBezTo>
                    <a:cubicBezTo>
                      <a:pt x="343" y="25"/>
                      <a:pt x="345" y="25"/>
                      <a:pt x="347" y="23"/>
                    </a:cubicBezTo>
                    <a:cubicBezTo>
                      <a:pt x="343" y="20"/>
                      <a:pt x="323" y="15"/>
                      <a:pt x="320" y="15"/>
                    </a:cubicBezTo>
                    <a:cubicBezTo>
                      <a:pt x="320" y="15"/>
                      <a:pt x="317" y="16"/>
                      <a:pt x="315" y="16"/>
                    </a:cubicBezTo>
                    <a:cubicBezTo>
                      <a:pt x="313" y="17"/>
                      <a:pt x="306" y="18"/>
                      <a:pt x="306" y="16"/>
                    </a:cubicBezTo>
                    <a:cubicBezTo>
                      <a:pt x="303" y="17"/>
                      <a:pt x="302" y="19"/>
                      <a:pt x="298" y="19"/>
                    </a:cubicBezTo>
                    <a:cubicBezTo>
                      <a:pt x="295" y="19"/>
                      <a:pt x="293" y="14"/>
                      <a:pt x="294" y="12"/>
                    </a:cubicBezTo>
                    <a:cubicBezTo>
                      <a:pt x="290" y="13"/>
                      <a:pt x="287" y="16"/>
                      <a:pt x="282" y="15"/>
                    </a:cubicBezTo>
                    <a:cubicBezTo>
                      <a:pt x="263" y="15"/>
                      <a:pt x="263" y="15"/>
                      <a:pt x="263" y="15"/>
                    </a:cubicBezTo>
                    <a:cubicBezTo>
                      <a:pt x="240" y="22"/>
                      <a:pt x="240" y="22"/>
                      <a:pt x="240" y="22"/>
                    </a:cubicBezTo>
                    <a:cubicBezTo>
                      <a:pt x="234" y="22"/>
                      <a:pt x="231" y="15"/>
                      <a:pt x="225" y="15"/>
                    </a:cubicBezTo>
                    <a:cubicBezTo>
                      <a:pt x="223" y="15"/>
                      <a:pt x="222" y="16"/>
                      <a:pt x="220" y="15"/>
                    </a:cubicBezTo>
                    <a:cubicBezTo>
                      <a:pt x="219" y="15"/>
                      <a:pt x="216" y="14"/>
                      <a:pt x="214" y="13"/>
                    </a:cubicBezTo>
                    <a:cubicBezTo>
                      <a:pt x="204" y="16"/>
                      <a:pt x="204" y="16"/>
                      <a:pt x="204" y="16"/>
                    </a:cubicBezTo>
                    <a:cubicBezTo>
                      <a:pt x="192" y="16"/>
                      <a:pt x="178" y="8"/>
                      <a:pt x="167" y="8"/>
                    </a:cubicBezTo>
                    <a:cubicBezTo>
                      <a:pt x="167" y="8"/>
                      <a:pt x="160" y="8"/>
                      <a:pt x="156" y="8"/>
                    </a:cubicBezTo>
                    <a:cubicBezTo>
                      <a:pt x="157" y="7"/>
                      <a:pt x="153" y="8"/>
                      <a:pt x="148" y="8"/>
                    </a:cubicBezTo>
                    <a:cubicBezTo>
                      <a:pt x="143" y="8"/>
                      <a:pt x="143" y="9"/>
                      <a:pt x="138" y="9"/>
                    </a:cubicBezTo>
                    <a:cubicBezTo>
                      <a:pt x="121" y="9"/>
                      <a:pt x="110" y="16"/>
                      <a:pt x="94" y="20"/>
                    </a:cubicBezTo>
                    <a:cubicBezTo>
                      <a:pt x="89" y="24"/>
                      <a:pt x="85" y="26"/>
                      <a:pt x="81" y="30"/>
                    </a:cubicBezTo>
                    <a:cubicBezTo>
                      <a:pt x="84" y="34"/>
                      <a:pt x="92" y="33"/>
                      <a:pt x="93" y="40"/>
                    </a:cubicBezTo>
                    <a:cubicBezTo>
                      <a:pt x="92" y="41"/>
                      <a:pt x="88" y="39"/>
                      <a:pt x="86" y="42"/>
                    </a:cubicBezTo>
                    <a:cubicBezTo>
                      <a:pt x="66" y="42"/>
                      <a:pt x="66" y="42"/>
                      <a:pt x="66" y="42"/>
                    </a:cubicBezTo>
                    <a:cubicBezTo>
                      <a:pt x="62" y="45"/>
                      <a:pt x="55" y="50"/>
                      <a:pt x="53" y="52"/>
                    </a:cubicBezTo>
                    <a:cubicBezTo>
                      <a:pt x="55" y="50"/>
                      <a:pt x="60" y="54"/>
                      <a:pt x="63" y="54"/>
                    </a:cubicBezTo>
                    <a:cubicBezTo>
                      <a:pt x="65" y="54"/>
                      <a:pt x="68" y="51"/>
                      <a:pt x="69" y="50"/>
                    </a:cubicBezTo>
                    <a:cubicBezTo>
                      <a:pt x="73" y="50"/>
                      <a:pt x="73" y="50"/>
                      <a:pt x="73" y="50"/>
                    </a:cubicBezTo>
                    <a:cubicBezTo>
                      <a:pt x="71" y="63"/>
                      <a:pt x="56" y="55"/>
                      <a:pt x="48" y="65"/>
                    </a:cubicBezTo>
                    <a:cubicBezTo>
                      <a:pt x="44" y="60"/>
                      <a:pt x="44" y="60"/>
                      <a:pt x="44" y="60"/>
                    </a:cubicBezTo>
                    <a:cubicBezTo>
                      <a:pt x="40" y="63"/>
                      <a:pt x="37" y="66"/>
                      <a:pt x="33" y="69"/>
                    </a:cubicBezTo>
                    <a:cubicBezTo>
                      <a:pt x="26" y="75"/>
                      <a:pt x="20" y="81"/>
                      <a:pt x="14" y="86"/>
                    </a:cubicBezTo>
                    <a:cubicBezTo>
                      <a:pt x="14" y="87"/>
                      <a:pt x="14" y="87"/>
                      <a:pt x="14" y="87"/>
                    </a:cubicBezTo>
                    <a:cubicBezTo>
                      <a:pt x="20" y="89"/>
                      <a:pt x="24" y="84"/>
                      <a:pt x="31" y="83"/>
                    </a:cubicBezTo>
                    <a:cubicBezTo>
                      <a:pt x="29" y="87"/>
                      <a:pt x="19" y="93"/>
                      <a:pt x="19" y="96"/>
                    </a:cubicBezTo>
                    <a:cubicBezTo>
                      <a:pt x="19" y="98"/>
                      <a:pt x="30" y="99"/>
                      <a:pt x="31" y="99"/>
                    </a:cubicBezTo>
                    <a:cubicBezTo>
                      <a:pt x="33" y="99"/>
                      <a:pt x="36" y="95"/>
                      <a:pt x="38" y="94"/>
                    </a:cubicBezTo>
                    <a:cubicBezTo>
                      <a:pt x="39" y="95"/>
                      <a:pt x="40" y="96"/>
                      <a:pt x="43" y="98"/>
                    </a:cubicBezTo>
                    <a:cubicBezTo>
                      <a:pt x="35" y="103"/>
                      <a:pt x="27" y="110"/>
                      <a:pt x="17" y="113"/>
                    </a:cubicBezTo>
                    <a:cubicBezTo>
                      <a:pt x="14" y="114"/>
                      <a:pt x="6" y="114"/>
                      <a:pt x="3" y="117"/>
                    </a:cubicBezTo>
                    <a:cubicBezTo>
                      <a:pt x="0" y="120"/>
                      <a:pt x="3" y="118"/>
                      <a:pt x="2" y="122"/>
                    </a:cubicBezTo>
                    <a:cubicBezTo>
                      <a:pt x="4" y="123"/>
                      <a:pt x="4" y="123"/>
                      <a:pt x="4" y="123"/>
                    </a:cubicBezTo>
                    <a:cubicBezTo>
                      <a:pt x="12" y="119"/>
                      <a:pt x="16" y="120"/>
                      <a:pt x="24" y="115"/>
                    </a:cubicBezTo>
                    <a:cubicBezTo>
                      <a:pt x="33" y="112"/>
                      <a:pt x="35" y="110"/>
                      <a:pt x="45" y="106"/>
                    </a:cubicBezTo>
                    <a:cubicBezTo>
                      <a:pt x="48" y="105"/>
                      <a:pt x="52" y="100"/>
                      <a:pt x="57" y="98"/>
                    </a:cubicBezTo>
                    <a:cubicBezTo>
                      <a:pt x="58" y="98"/>
                      <a:pt x="64" y="100"/>
                      <a:pt x="66" y="97"/>
                    </a:cubicBezTo>
                    <a:cubicBezTo>
                      <a:pt x="68" y="94"/>
                      <a:pt x="67" y="90"/>
                      <a:pt x="72" y="89"/>
                    </a:cubicBezTo>
                    <a:cubicBezTo>
                      <a:pt x="79" y="87"/>
                      <a:pt x="85" y="83"/>
                      <a:pt x="92" y="78"/>
                    </a:cubicBezTo>
                    <a:cubicBezTo>
                      <a:pt x="100" y="78"/>
                      <a:pt x="100" y="78"/>
                      <a:pt x="100" y="78"/>
                    </a:cubicBezTo>
                    <a:cubicBezTo>
                      <a:pt x="97" y="88"/>
                      <a:pt x="90" y="79"/>
                      <a:pt x="83" y="87"/>
                    </a:cubicBezTo>
                    <a:cubicBezTo>
                      <a:pt x="84" y="88"/>
                      <a:pt x="80" y="94"/>
                      <a:pt x="81" y="94"/>
                    </a:cubicBezTo>
                    <a:cubicBezTo>
                      <a:pt x="86" y="94"/>
                      <a:pt x="104" y="89"/>
                      <a:pt x="108" y="83"/>
                    </a:cubicBezTo>
                    <a:cubicBezTo>
                      <a:pt x="110" y="82"/>
                      <a:pt x="110" y="77"/>
                      <a:pt x="114" y="77"/>
                    </a:cubicBezTo>
                    <a:cubicBezTo>
                      <a:pt x="118" y="77"/>
                      <a:pt x="118" y="81"/>
                      <a:pt x="120" y="83"/>
                    </a:cubicBezTo>
                    <a:cubicBezTo>
                      <a:pt x="125" y="84"/>
                      <a:pt x="125" y="84"/>
                      <a:pt x="125" y="84"/>
                    </a:cubicBezTo>
                    <a:cubicBezTo>
                      <a:pt x="134" y="88"/>
                      <a:pt x="143" y="89"/>
                      <a:pt x="154" y="92"/>
                    </a:cubicBezTo>
                    <a:cubicBezTo>
                      <a:pt x="154" y="98"/>
                      <a:pt x="156" y="96"/>
                      <a:pt x="158" y="102"/>
                    </a:cubicBezTo>
                    <a:cubicBezTo>
                      <a:pt x="161" y="95"/>
                      <a:pt x="161" y="95"/>
                      <a:pt x="161" y="95"/>
                    </a:cubicBezTo>
                    <a:cubicBezTo>
                      <a:pt x="162" y="98"/>
                      <a:pt x="167" y="98"/>
                      <a:pt x="170" y="97"/>
                    </a:cubicBezTo>
                    <a:cubicBezTo>
                      <a:pt x="170" y="99"/>
                      <a:pt x="169" y="112"/>
                      <a:pt x="171" y="113"/>
                    </a:cubicBezTo>
                    <a:cubicBezTo>
                      <a:pt x="171" y="116"/>
                      <a:pt x="169" y="123"/>
                      <a:pt x="171" y="124"/>
                    </a:cubicBezTo>
                    <a:cubicBezTo>
                      <a:pt x="171" y="124"/>
                      <a:pt x="171" y="124"/>
                      <a:pt x="171" y="124"/>
                    </a:cubicBezTo>
                    <a:cubicBezTo>
                      <a:pt x="171" y="124"/>
                      <a:pt x="171" y="124"/>
                      <a:pt x="171" y="124"/>
                    </a:cubicBezTo>
                    <a:cubicBezTo>
                      <a:pt x="170" y="126"/>
                      <a:pt x="165" y="127"/>
                      <a:pt x="167" y="129"/>
                    </a:cubicBezTo>
                    <a:cubicBezTo>
                      <a:pt x="166" y="132"/>
                      <a:pt x="163" y="131"/>
                      <a:pt x="163" y="135"/>
                    </a:cubicBezTo>
                    <a:cubicBezTo>
                      <a:pt x="163" y="135"/>
                      <a:pt x="164" y="136"/>
                      <a:pt x="165" y="137"/>
                    </a:cubicBezTo>
                    <a:cubicBezTo>
                      <a:pt x="164" y="139"/>
                      <a:pt x="164" y="139"/>
                      <a:pt x="164" y="139"/>
                    </a:cubicBezTo>
                    <a:cubicBezTo>
                      <a:pt x="164" y="139"/>
                      <a:pt x="167" y="143"/>
                      <a:pt x="167" y="145"/>
                    </a:cubicBezTo>
                    <a:cubicBezTo>
                      <a:pt x="167" y="146"/>
                      <a:pt x="171" y="146"/>
                      <a:pt x="173" y="146"/>
                    </a:cubicBezTo>
                    <a:cubicBezTo>
                      <a:pt x="171" y="149"/>
                      <a:pt x="164" y="151"/>
                      <a:pt x="164" y="155"/>
                    </a:cubicBezTo>
                    <a:cubicBezTo>
                      <a:pt x="164" y="158"/>
                      <a:pt x="171" y="162"/>
                      <a:pt x="175" y="163"/>
                    </a:cubicBezTo>
                    <a:cubicBezTo>
                      <a:pt x="175" y="164"/>
                      <a:pt x="183" y="169"/>
                      <a:pt x="181" y="174"/>
                    </a:cubicBezTo>
                    <a:cubicBezTo>
                      <a:pt x="181" y="174"/>
                      <a:pt x="179" y="189"/>
                      <a:pt x="173" y="191"/>
                    </a:cubicBezTo>
                    <a:cubicBezTo>
                      <a:pt x="173" y="188"/>
                      <a:pt x="175" y="184"/>
                      <a:pt x="175" y="181"/>
                    </a:cubicBezTo>
                    <a:cubicBezTo>
                      <a:pt x="175" y="181"/>
                      <a:pt x="169" y="180"/>
                      <a:pt x="167" y="180"/>
                    </a:cubicBezTo>
                    <a:cubicBezTo>
                      <a:pt x="166" y="182"/>
                      <a:pt x="165" y="186"/>
                      <a:pt x="165" y="191"/>
                    </a:cubicBezTo>
                    <a:cubicBezTo>
                      <a:pt x="159" y="195"/>
                      <a:pt x="160" y="204"/>
                      <a:pt x="155" y="208"/>
                    </a:cubicBezTo>
                    <a:cubicBezTo>
                      <a:pt x="147" y="218"/>
                      <a:pt x="142" y="232"/>
                      <a:pt x="134" y="243"/>
                    </a:cubicBezTo>
                    <a:cubicBezTo>
                      <a:pt x="132" y="248"/>
                      <a:pt x="132" y="251"/>
                      <a:pt x="132" y="256"/>
                    </a:cubicBezTo>
                    <a:cubicBezTo>
                      <a:pt x="132" y="257"/>
                      <a:pt x="133" y="262"/>
                      <a:pt x="133" y="263"/>
                    </a:cubicBezTo>
                    <a:cubicBezTo>
                      <a:pt x="134" y="262"/>
                      <a:pt x="137" y="283"/>
                      <a:pt x="137" y="290"/>
                    </a:cubicBezTo>
                    <a:cubicBezTo>
                      <a:pt x="137" y="290"/>
                      <a:pt x="136" y="292"/>
                      <a:pt x="136" y="295"/>
                    </a:cubicBezTo>
                    <a:cubicBezTo>
                      <a:pt x="143" y="295"/>
                      <a:pt x="149" y="301"/>
                      <a:pt x="154" y="304"/>
                    </a:cubicBezTo>
                    <a:cubicBezTo>
                      <a:pt x="154" y="305"/>
                      <a:pt x="154" y="321"/>
                      <a:pt x="154" y="321"/>
                    </a:cubicBezTo>
                    <a:cubicBezTo>
                      <a:pt x="155" y="327"/>
                      <a:pt x="163" y="340"/>
                      <a:pt x="163" y="344"/>
                    </a:cubicBezTo>
                    <a:cubicBezTo>
                      <a:pt x="163" y="349"/>
                      <a:pt x="161" y="351"/>
                      <a:pt x="156" y="351"/>
                    </a:cubicBezTo>
                    <a:cubicBezTo>
                      <a:pt x="158" y="359"/>
                      <a:pt x="171" y="360"/>
                      <a:pt x="171" y="368"/>
                    </a:cubicBezTo>
                    <a:cubicBezTo>
                      <a:pt x="171" y="371"/>
                      <a:pt x="168" y="372"/>
                      <a:pt x="168" y="375"/>
                    </a:cubicBezTo>
                    <a:cubicBezTo>
                      <a:pt x="168" y="379"/>
                      <a:pt x="176" y="383"/>
                      <a:pt x="179" y="386"/>
                    </a:cubicBezTo>
                    <a:cubicBezTo>
                      <a:pt x="179" y="388"/>
                      <a:pt x="179" y="391"/>
                      <a:pt x="180" y="394"/>
                    </a:cubicBezTo>
                    <a:cubicBezTo>
                      <a:pt x="182" y="393"/>
                      <a:pt x="185" y="391"/>
                      <a:pt x="185" y="388"/>
                    </a:cubicBezTo>
                    <a:cubicBezTo>
                      <a:pt x="185" y="385"/>
                      <a:pt x="182" y="381"/>
                      <a:pt x="179" y="381"/>
                    </a:cubicBezTo>
                    <a:cubicBezTo>
                      <a:pt x="179" y="378"/>
                      <a:pt x="179" y="378"/>
                      <a:pt x="179" y="375"/>
                    </a:cubicBezTo>
                    <a:cubicBezTo>
                      <a:pt x="175" y="373"/>
                      <a:pt x="179" y="367"/>
                      <a:pt x="177" y="363"/>
                    </a:cubicBezTo>
                    <a:cubicBezTo>
                      <a:pt x="176" y="361"/>
                      <a:pt x="171" y="355"/>
                      <a:pt x="171" y="352"/>
                    </a:cubicBezTo>
                    <a:cubicBezTo>
                      <a:pt x="171" y="343"/>
                      <a:pt x="163" y="337"/>
                      <a:pt x="163" y="328"/>
                    </a:cubicBezTo>
                    <a:cubicBezTo>
                      <a:pt x="163" y="324"/>
                      <a:pt x="164" y="320"/>
                      <a:pt x="166" y="317"/>
                    </a:cubicBezTo>
                    <a:cubicBezTo>
                      <a:pt x="169" y="319"/>
                      <a:pt x="169" y="320"/>
                      <a:pt x="173" y="320"/>
                    </a:cubicBezTo>
                    <a:cubicBezTo>
                      <a:pt x="175" y="326"/>
                      <a:pt x="175" y="332"/>
                      <a:pt x="178" y="339"/>
                    </a:cubicBezTo>
                    <a:cubicBezTo>
                      <a:pt x="179" y="344"/>
                      <a:pt x="182" y="345"/>
                      <a:pt x="184" y="352"/>
                    </a:cubicBezTo>
                    <a:cubicBezTo>
                      <a:pt x="184" y="353"/>
                      <a:pt x="190" y="366"/>
                      <a:pt x="190" y="366"/>
                    </a:cubicBezTo>
                    <a:cubicBezTo>
                      <a:pt x="190" y="370"/>
                      <a:pt x="195" y="371"/>
                      <a:pt x="196" y="374"/>
                    </a:cubicBezTo>
                    <a:cubicBezTo>
                      <a:pt x="200" y="385"/>
                      <a:pt x="211" y="389"/>
                      <a:pt x="211" y="404"/>
                    </a:cubicBezTo>
                    <a:cubicBezTo>
                      <a:pt x="211" y="408"/>
                      <a:pt x="207" y="410"/>
                      <a:pt x="207" y="413"/>
                    </a:cubicBezTo>
                    <a:cubicBezTo>
                      <a:pt x="207" y="416"/>
                      <a:pt x="211" y="423"/>
                      <a:pt x="212" y="424"/>
                    </a:cubicBezTo>
                    <a:cubicBezTo>
                      <a:pt x="214" y="424"/>
                      <a:pt x="221" y="430"/>
                      <a:pt x="230" y="433"/>
                    </a:cubicBezTo>
                    <a:cubicBezTo>
                      <a:pt x="231" y="433"/>
                      <a:pt x="231" y="437"/>
                      <a:pt x="233" y="438"/>
                    </a:cubicBezTo>
                    <a:cubicBezTo>
                      <a:pt x="236" y="441"/>
                      <a:pt x="238" y="442"/>
                      <a:pt x="241" y="444"/>
                    </a:cubicBezTo>
                    <a:cubicBezTo>
                      <a:pt x="241" y="444"/>
                      <a:pt x="261" y="453"/>
                      <a:pt x="266" y="453"/>
                    </a:cubicBezTo>
                    <a:cubicBezTo>
                      <a:pt x="272" y="453"/>
                      <a:pt x="273" y="447"/>
                      <a:pt x="278" y="447"/>
                    </a:cubicBezTo>
                    <a:cubicBezTo>
                      <a:pt x="284" y="447"/>
                      <a:pt x="288" y="454"/>
                      <a:pt x="290" y="458"/>
                    </a:cubicBezTo>
                    <a:cubicBezTo>
                      <a:pt x="291" y="459"/>
                      <a:pt x="294" y="463"/>
                      <a:pt x="294" y="463"/>
                    </a:cubicBezTo>
                    <a:cubicBezTo>
                      <a:pt x="298" y="464"/>
                      <a:pt x="317" y="469"/>
                      <a:pt x="322" y="471"/>
                    </a:cubicBezTo>
                    <a:cubicBezTo>
                      <a:pt x="330" y="475"/>
                      <a:pt x="331" y="484"/>
                      <a:pt x="337" y="490"/>
                    </a:cubicBezTo>
                    <a:cubicBezTo>
                      <a:pt x="336" y="491"/>
                      <a:pt x="336" y="500"/>
                      <a:pt x="339" y="502"/>
                    </a:cubicBezTo>
                    <a:cubicBezTo>
                      <a:pt x="339" y="502"/>
                      <a:pt x="345" y="506"/>
                      <a:pt x="347" y="506"/>
                    </a:cubicBezTo>
                    <a:cubicBezTo>
                      <a:pt x="347" y="505"/>
                      <a:pt x="351" y="513"/>
                      <a:pt x="356" y="513"/>
                    </a:cubicBezTo>
                    <a:cubicBezTo>
                      <a:pt x="357" y="513"/>
                      <a:pt x="367" y="522"/>
                      <a:pt x="371" y="522"/>
                    </a:cubicBezTo>
                    <a:cubicBezTo>
                      <a:pt x="372" y="522"/>
                      <a:pt x="374" y="521"/>
                      <a:pt x="374" y="519"/>
                    </a:cubicBezTo>
                    <a:cubicBezTo>
                      <a:pt x="374" y="514"/>
                      <a:pt x="375" y="508"/>
                      <a:pt x="381" y="506"/>
                    </a:cubicBezTo>
                    <a:cubicBezTo>
                      <a:pt x="384" y="511"/>
                      <a:pt x="386" y="511"/>
                      <a:pt x="390" y="513"/>
                    </a:cubicBezTo>
                    <a:cubicBezTo>
                      <a:pt x="388" y="515"/>
                      <a:pt x="387" y="516"/>
                      <a:pt x="387" y="519"/>
                    </a:cubicBezTo>
                    <a:cubicBezTo>
                      <a:pt x="387" y="520"/>
                      <a:pt x="391" y="524"/>
                      <a:pt x="392" y="524"/>
                    </a:cubicBezTo>
                    <a:cubicBezTo>
                      <a:pt x="392" y="524"/>
                      <a:pt x="392" y="524"/>
                      <a:pt x="392" y="524"/>
                    </a:cubicBezTo>
                    <a:cubicBezTo>
                      <a:pt x="392" y="526"/>
                      <a:pt x="393" y="546"/>
                      <a:pt x="393" y="549"/>
                    </a:cubicBezTo>
                    <a:cubicBezTo>
                      <a:pt x="393" y="552"/>
                      <a:pt x="388" y="562"/>
                      <a:pt x="384" y="562"/>
                    </a:cubicBezTo>
                    <a:cubicBezTo>
                      <a:pt x="383" y="563"/>
                      <a:pt x="380" y="573"/>
                      <a:pt x="378" y="573"/>
                    </a:cubicBezTo>
                    <a:cubicBezTo>
                      <a:pt x="374" y="580"/>
                      <a:pt x="366" y="590"/>
                      <a:pt x="366" y="597"/>
                    </a:cubicBezTo>
                    <a:cubicBezTo>
                      <a:pt x="366" y="600"/>
                      <a:pt x="368" y="602"/>
                      <a:pt x="371" y="602"/>
                    </a:cubicBezTo>
                    <a:cubicBezTo>
                      <a:pt x="373" y="602"/>
                      <a:pt x="375" y="599"/>
                      <a:pt x="375" y="601"/>
                    </a:cubicBezTo>
                    <a:cubicBezTo>
                      <a:pt x="375" y="604"/>
                      <a:pt x="374" y="609"/>
                      <a:pt x="373" y="609"/>
                    </a:cubicBezTo>
                    <a:cubicBezTo>
                      <a:pt x="370" y="612"/>
                      <a:pt x="367" y="612"/>
                      <a:pt x="367" y="619"/>
                    </a:cubicBezTo>
                    <a:cubicBezTo>
                      <a:pt x="367" y="621"/>
                      <a:pt x="365" y="630"/>
                      <a:pt x="365" y="630"/>
                    </a:cubicBezTo>
                    <a:cubicBezTo>
                      <a:pt x="367" y="635"/>
                      <a:pt x="371" y="635"/>
                      <a:pt x="374" y="638"/>
                    </a:cubicBezTo>
                    <a:cubicBezTo>
                      <a:pt x="377" y="639"/>
                      <a:pt x="379" y="643"/>
                      <a:pt x="380" y="646"/>
                    </a:cubicBezTo>
                    <a:cubicBezTo>
                      <a:pt x="380" y="650"/>
                      <a:pt x="395" y="678"/>
                      <a:pt x="396" y="682"/>
                    </a:cubicBezTo>
                    <a:cubicBezTo>
                      <a:pt x="397" y="686"/>
                      <a:pt x="403" y="687"/>
                      <a:pt x="404" y="690"/>
                    </a:cubicBezTo>
                    <a:cubicBezTo>
                      <a:pt x="406" y="695"/>
                      <a:pt x="401" y="700"/>
                      <a:pt x="405" y="702"/>
                    </a:cubicBezTo>
                    <a:cubicBezTo>
                      <a:pt x="411" y="707"/>
                      <a:pt x="416" y="713"/>
                      <a:pt x="419" y="714"/>
                    </a:cubicBezTo>
                    <a:cubicBezTo>
                      <a:pt x="419" y="717"/>
                      <a:pt x="433" y="724"/>
                      <a:pt x="436" y="724"/>
                    </a:cubicBezTo>
                    <a:cubicBezTo>
                      <a:pt x="442" y="726"/>
                      <a:pt x="442" y="735"/>
                      <a:pt x="449" y="735"/>
                    </a:cubicBezTo>
                    <a:cubicBezTo>
                      <a:pt x="449" y="748"/>
                      <a:pt x="454" y="756"/>
                      <a:pt x="454" y="767"/>
                    </a:cubicBezTo>
                    <a:cubicBezTo>
                      <a:pt x="454" y="771"/>
                      <a:pt x="452" y="773"/>
                      <a:pt x="452" y="777"/>
                    </a:cubicBezTo>
                    <a:cubicBezTo>
                      <a:pt x="452" y="786"/>
                      <a:pt x="455" y="791"/>
                      <a:pt x="455" y="800"/>
                    </a:cubicBezTo>
                    <a:cubicBezTo>
                      <a:pt x="455" y="808"/>
                      <a:pt x="453" y="823"/>
                      <a:pt x="453" y="825"/>
                    </a:cubicBezTo>
                    <a:cubicBezTo>
                      <a:pt x="453" y="829"/>
                      <a:pt x="455" y="829"/>
                      <a:pt x="455" y="832"/>
                    </a:cubicBezTo>
                    <a:cubicBezTo>
                      <a:pt x="455" y="835"/>
                      <a:pt x="456" y="851"/>
                      <a:pt x="457" y="851"/>
                    </a:cubicBezTo>
                    <a:cubicBezTo>
                      <a:pt x="459" y="855"/>
                      <a:pt x="457" y="876"/>
                      <a:pt x="457" y="886"/>
                    </a:cubicBezTo>
                    <a:cubicBezTo>
                      <a:pt x="457" y="890"/>
                      <a:pt x="453" y="891"/>
                      <a:pt x="453" y="894"/>
                    </a:cubicBezTo>
                    <a:cubicBezTo>
                      <a:pt x="453" y="901"/>
                      <a:pt x="461" y="910"/>
                      <a:pt x="461" y="914"/>
                    </a:cubicBezTo>
                    <a:cubicBezTo>
                      <a:pt x="461" y="917"/>
                      <a:pt x="460" y="919"/>
                      <a:pt x="460" y="922"/>
                    </a:cubicBezTo>
                    <a:cubicBezTo>
                      <a:pt x="460" y="931"/>
                      <a:pt x="464" y="932"/>
                      <a:pt x="471" y="932"/>
                    </a:cubicBezTo>
                    <a:cubicBezTo>
                      <a:pt x="472" y="939"/>
                      <a:pt x="473" y="943"/>
                      <a:pt x="473" y="948"/>
                    </a:cubicBezTo>
                    <a:cubicBezTo>
                      <a:pt x="473" y="950"/>
                      <a:pt x="475" y="956"/>
                      <a:pt x="475" y="958"/>
                    </a:cubicBezTo>
                    <a:cubicBezTo>
                      <a:pt x="475" y="962"/>
                      <a:pt x="476" y="963"/>
                      <a:pt x="477" y="967"/>
                    </a:cubicBezTo>
                    <a:cubicBezTo>
                      <a:pt x="472" y="969"/>
                      <a:pt x="466" y="968"/>
                      <a:pt x="465" y="974"/>
                    </a:cubicBezTo>
                    <a:cubicBezTo>
                      <a:pt x="469" y="974"/>
                      <a:pt x="476" y="974"/>
                      <a:pt x="477" y="976"/>
                    </a:cubicBezTo>
                    <a:cubicBezTo>
                      <a:pt x="477" y="978"/>
                      <a:pt x="477" y="980"/>
                      <a:pt x="475" y="980"/>
                    </a:cubicBezTo>
                    <a:cubicBezTo>
                      <a:pt x="474" y="981"/>
                      <a:pt x="474" y="981"/>
                      <a:pt x="474" y="981"/>
                    </a:cubicBezTo>
                    <a:cubicBezTo>
                      <a:pt x="475" y="983"/>
                      <a:pt x="478" y="985"/>
                      <a:pt x="479" y="985"/>
                    </a:cubicBezTo>
                    <a:cubicBezTo>
                      <a:pt x="479" y="984"/>
                      <a:pt x="486" y="1004"/>
                      <a:pt x="492" y="1005"/>
                    </a:cubicBezTo>
                    <a:cubicBezTo>
                      <a:pt x="492" y="1013"/>
                      <a:pt x="500" y="1011"/>
                      <a:pt x="501" y="1015"/>
                    </a:cubicBezTo>
                    <a:cubicBezTo>
                      <a:pt x="500" y="1015"/>
                      <a:pt x="499" y="1016"/>
                      <a:pt x="498" y="1016"/>
                    </a:cubicBezTo>
                    <a:cubicBezTo>
                      <a:pt x="499" y="1019"/>
                      <a:pt x="503" y="1021"/>
                      <a:pt x="509" y="1021"/>
                    </a:cubicBezTo>
                    <a:cubicBezTo>
                      <a:pt x="512" y="1024"/>
                      <a:pt x="512" y="1030"/>
                      <a:pt x="514" y="1026"/>
                    </a:cubicBezTo>
                    <a:cubicBezTo>
                      <a:pt x="515" y="1020"/>
                      <a:pt x="517" y="1020"/>
                      <a:pt x="521" y="1019"/>
                    </a:cubicBezTo>
                    <a:cubicBezTo>
                      <a:pt x="520" y="1017"/>
                      <a:pt x="519" y="1016"/>
                      <a:pt x="520" y="1015"/>
                    </a:cubicBezTo>
                    <a:cubicBezTo>
                      <a:pt x="520" y="1015"/>
                      <a:pt x="518" y="1005"/>
                      <a:pt x="518" y="1004"/>
                    </a:cubicBezTo>
                    <a:cubicBezTo>
                      <a:pt x="518" y="1002"/>
                      <a:pt x="521" y="999"/>
                      <a:pt x="523" y="999"/>
                    </a:cubicBezTo>
                    <a:cubicBezTo>
                      <a:pt x="520" y="991"/>
                      <a:pt x="520" y="991"/>
                      <a:pt x="520" y="991"/>
                    </a:cubicBezTo>
                    <a:cubicBezTo>
                      <a:pt x="520" y="991"/>
                      <a:pt x="525" y="986"/>
                      <a:pt x="527" y="985"/>
                    </a:cubicBezTo>
                    <a:cubicBezTo>
                      <a:pt x="527" y="974"/>
                      <a:pt x="527" y="974"/>
                      <a:pt x="527" y="974"/>
                    </a:cubicBezTo>
                    <a:cubicBezTo>
                      <a:pt x="519" y="974"/>
                      <a:pt x="512" y="971"/>
                      <a:pt x="512" y="964"/>
                    </a:cubicBezTo>
                    <a:cubicBezTo>
                      <a:pt x="512" y="960"/>
                      <a:pt x="519" y="958"/>
                      <a:pt x="522" y="958"/>
                    </a:cubicBezTo>
                    <a:cubicBezTo>
                      <a:pt x="522" y="954"/>
                      <a:pt x="520" y="951"/>
                      <a:pt x="520" y="947"/>
                    </a:cubicBezTo>
                    <a:cubicBezTo>
                      <a:pt x="520" y="939"/>
                      <a:pt x="516" y="923"/>
                      <a:pt x="516" y="923"/>
                    </a:cubicBezTo>
                    <a:cubicBezTo>
                      <a:pt x="521" y="923"/>
                      <a:pt x="527" y="927"/>
                      <a:pt x="531" y="927"/>
                    </a:cubicBezTo>
                    <a:cubicBezTo>
                      <a:pt x="534" y="927"/>
                      <a:pt x="534" y="922"/>
                      <a:pt x="534" y="920"/>
                    </a:cubicBezTo>
                    <a:cubicBezTo>
                      <a:pt x="534" y="920"/>
                      <a:pt x="531" y="912"/>
                      <a:pt x="531" y="911"/>
                    </a:cubicBezTo>
                    <a:cubicBezTo>
                      <a:pt x="531" y="906"/>
                      <a:pt x="538" y="906"/>
                      <a:pt x="540" y="906"/>
                    </a:cubicBezTo>
                    <a:cubicBezTo>
                      <a:pt x="558" y="908"/>
                      <a:pt x="563" y="900"/>
                      <a:pt x="563" y="888"/>
                    </a:cubicBezTo>
                    <a:cubicBezTo>
                      <a:pt x="563" y="886"/>
                      <a:pt x="559" y="880"/>
                      <a:pt x="559" y="878"/>
                    </a:cubicBezTo>
                    <a:cubicBezTo>
                      <a:pt x="556" y="878"/>
                      <a:pt x="547" y="872"/>
                      <a:pt x="548" y="868"/>
                    </a:cubicBezTo>
                    <a:cubicBezTo>
                      <a:pt x="549" y="867"/>
                      <a:pt x="549" y="867"/>
                      <a:pt x="549" y="867"/>
                    </a:cubicBezTo>
                    <a:cubicBezTo>
                      <a:pt x="557" y="870"/>
                      <a:pt x="557" y="870"/>
                      <a:pt x="557" y="870"/>
                    </a:cubicBezTo>
                    <a:cubicBezTo>
                      <a:pt x="559" y="875"/>
                      <a:pt x="566" y="875"/>
                      <a:pt x="571" y="874"/>
                    </a:cubicBezTo>
                    <a:cubicBezTo>
                      <a:pt x="578" y="872"/>
                      <a:pt x="579" y="870"/>
                      <a:pt x="580" y="864"/>
                    </a:cubicBezTo>
                    <a:cubicBezTo>
                      <a:pt x="581" y="861"/>
                      <a:pt x="585" y="856"/>
                      <a:pt x="586" y="856"/>
                    </a:cubicBezTo>
                    <a:cubicBezTo>
                      <a:pt x="586" y="856"/>
                      <a:pt x="591" y="846"/>
                      <a:pt x="594" y="842"/>
                    </a:cubicBezTo>
                    <a:cubicBezTo>
                      <a:pt x="596" y="836"/>
                      <a:pt x="597" y="835"/>
                      <a:pt x="599" y="828"/>
                    </a:cubicBezTo>
                    <a:cubicBezTo>
                      <a:pt x="600" y="823"/>
                      <a:pt x="607" y="822"/>
                      <a:pt x="607" y="816"/>
                    </a:cubicBezTo>
                    <a:cubicBezTo>
                      <a:pt x="607" y="810"/>
                      <a:pt x="603" y="803"/>
                      <a:pt x="603" y="800"/>
                    </a:cubicBezTo>
                    <a:cubicBezTo>
                      <a:pt x="603" y="791"/>
                      <a:pt x="619" y="778"/>
                      <a:pt x="626" y="778"/>
                    </a:cubicBezTo>
                    <a:cubicBezTo>
                      <a:pt x="629" y="778"/>
                      <a:pt x="641" y="771"/>
                      <a:pt x="643" y="771"/>
                    </a:cubicBezTo>
                    <a:cubicBezTo>
                      <a:pt x="650" y="771"/>
                      <a:pt x="654" y="756"/>
                      <a:pt x="654" y="756"/>
                    </a:cubicBezTo>
                    <a:cubicBezTo>
                      <a:pt x="658" y="750"/>
                      <a:pt x="661" y="745"/>
                      <a:pt x="661" y="735"/>
                    </a:cubicBezTo>
                    <a:cubicBezTo>
                      <a:pt x="661" y="730"/>
                      <a:pt x="665" y="729"/>
                      <a:pt x="665" y="724"/>
                    </a:cubicBezTo>
                    <a:cubicBezTo>
                      <a:pt x="665" y="719"/>
                      <a:pt x="662" y="698"/>
                      <a:pt x="662" y="693"/>
                    </a:cubicBezTo>
                    <a:cubicBezTo>
                      <a:pt x="662" y="689"/>
                      <a:pt x="669" y="686"/>
                      <a:pt x="671" y="685"/>
                    </a:cubicBezTo>
                    <a:cubicBezTo>
                      <a:pt x="671" y="665"/>
                      <a:pt x="690" y="668"/>
                      <a:pt x="690" y="645"/>
                    </a:cubicBezTo>
                    <a:cubicBezTo>
                      <a:pt x="690" y="639"/>
                      <a:pt x="687" y="629"/>
                      <a:pt x="686" y="626"/>
                    </a:cubicBezTo>
                    <a:cubicBezTo>
                      <a:pt x="683" y="618"/>
                      <a:pt x="678" y="625"/>
                      <a:pt x="676" y="622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704" name="Freeform 350"/>
              <p:cNvSpPr>
                <a:spLocks/>
              </p:cNvSpPr>
              <p:nvPr/>
            </p:nvSpPr>
            <p:spPr bwMode="auto">
              <a:xfrm>
                <a:off x="1546" y="717"/>
                <a:ext cx="293" cy="198"/>
              </a:xfrm>
              <a:custGeom>
                <a:avLst/>
                <a:gdLst>
                  <a:gd name="T0" fmla="*/ 77 w 124"/>
                  <a:gd name="T1" fmla="*/ 12 h 84"/>
                  <a:gd name="T2" fmla="*/ 52 w 124"/>
                  <a:gd name="T3" fmla="*/ 12 h 84"/>
                  <a:gd name="T4" fmla="*/ 51 w 124"/>
                  <a:gd name="T5" fmla="*/ 3 h 84"/>
                  <a:gd name="T6" fmla="*/ 30 w 124"/>
                  <a:gd name="T7" fmla="*/ 14 h 84"/>
                  <a:gd name="T8" fmla="*/ 22 w 124"/>
                  <a:gd name="T9" fmla="*/ 12 h 84"/>
                  <a:gd name="T10" fmla="*/ 26 w 124"/>
                  <a:gd name="T11" fmla="*/ 0 h 84"/>
                  <a:gd name="T12" fmla="*/ 4 w 124"/>
                  <a:gd name="T13" fmla="*/ 19 h 84"/>
                  <a:gd name="T14" fmla="*/ 10 w 124"/>
                  <a:gd name="T15" fmla="*/ 18 h 84"/>
                  <a:gd name="T16" fmla="*/ 0 w 124"/>
                  <a:gd name="T17" fmla="*/ 24 h 84"/>
                  <a:gd name="T18" fmla="*/ 11 w 124"/>
                  <a:gd name="T19" fmla="*/ 28 h 84"/>
                  <a:gd name="T20" fmla="*/ 41 w 124"/>
                  <a:gd name="T21" fmla="*/ 29 h 84"/>
                  <a:gd name="T22" fmla="*/ 51 w 124"/>
                  <a:gd name="T23" fmla="*/ 24 h 84"/>
                  <a:gd name="T24" fmla="*/ 70 w 124"/>
                  <a:gd name="T25" fmla="*/ 38 h 84"/>
                  <a:gd name="T26" fmla="*/ 64 w 124"/>
                  <a:gd name="T27" fmla="*/ 51 h 84"/>
                  <a:gd name="T28" fmla="*/ 73 w 124"/>
                  <a:gd name="T29" fmla="*/ 49 h 84"/>
                  <a:gd name="T30" fmla="*/ 84 w 124"/>
                  <a:gd name="T31" fmla="*/ 53 h 84"/>
                  <a:gd name="T32" fmla="*/ 69 w 124"/>
                  <a:gd name="T33" fmla="*/ 52 h 84"/>
                  <a:gd name="T34" fmla="*/ 56 w 124"/>
                  <a:gd name="T35" fmla="*/ 54 h 84"/>
                  <a:gd name="T36" fmla="*/ 43 w 124"/>
                  <a:gd name="T37" fmla="*/ 63 h 84"/>
                  <a:gd name="T38" fmla="*/ 58 w 124"/>
                  <a:gd name="T39" fmla="*/ 76 h 84"/>
                  <a:gd name="T40" fmla="*/ 84 w 124"/>
                  <a:gd name="T41" fmla="*/ 83 h 84"/>
                  <a:gd name="T42" fmla="*/ 78 w 124"/>
                  <a:gd name="T43" fmla="*/ 72 h 84"/>
                  <a:gd name="T44" fmla="*/ 96 w 124"/>
                  <a:gd name="T45" fmla="*/ 76 h 84"/>
                  <a:gd name="T46" fmla="*/ 86 w 124"/>
                  <a:gd name="T47" fmla="*/ 58 h 84"/>
                  <a:gd name="T48" fmla="*/ 90 w 124"/>
                  <a:gd name="T49" fmla="*/ 56 h 84"/>
                  <a:gd name="T50" fmla="*/ 97 w 124"/>
                  <a:gd name="T51" fmla="*/ 53 h 84"/>
                  <a:gd name="T52" fmla="*/ 103 w 124"/>
                  <a:gd name="T53" fmla="*/ 57 h 84"/>
                  <a:gd name="T54" fmla="*/ 105 w 124"/>
                  <a:gd name="T55" fmla="*/ 63 h 84"/>
                  <a:gd name="T56" fmla="*/ 124 w 124"/>
                  <a:gd name="T57" fmla="*/ 49 h 84"/>
                  <a:gd name="T58" fmla="*/ 109 w 124"/>
                  <a:gd name="T59" fmla="*/ 46 h 84"/>
                  <a:gd name="T60" fmla="*/ 95 w 124"/>
                  <a:gd name="T61" fmla="*/ 35 h 84"/>
                  <a:gd name="T62" fmla="*/ 105 w 124"/>
                  <a:gd name="T63" fmla="*/ 28 h 84"/>
                  <a:gd name="T64" fmla="*/ 94 w 124"/>
                  <a:gd name="T65" fmla="*/ 24 h 84"/>
                  <a:gd name="T66" fmla="*/ 91 w 124"/>
                  <a:gd name="T67" fmla="*/ 22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24" h="84">
                    <a:moveTo>
                      <a:pt x="92" y="17"/>
                    </a:moveTo>
                    <a:cubicBezTo>
                      <a:pt x="86" y="17"/>
                      <a:pt x="84" y="12"/>
                      <a:pt x="77" y="12"/>
                    </a:cubicBezTo>
                    <a:cubicBezTo>
                      <a:pt x="75" y="12"/>
                      <a:pt x="71" y="12"/>
                      <a:pt x="68" y="12"/>
                    </a:cubicBezTo>
                    <a:cubicBezTo>
                      <a:pt x="64" y="12"/>
                      <a:pt x="59" y="12"/>
                      <a:pt x="52" y="12"/>
                    </a:cubicBezTo>
                    <a:cubicBezTo>
                      <a:pt x="52" y="10"/>
                      <a:pt x="53" y="10"/>
                      <a:pt x="55" y="7"/>
                    </a:cubicBezTo>
                    <a:cubicBezTo>
                      <a:pt x="55" y="7"/>
                      <a:pt x="53" y="3"/>
                      <a:pt x="51" y="3"/>
                    </a:cubicBezTo>
                    <a:cubicBezTo>
                      <a:pt x="43" y="3"/>
                      <a:pt x="38" y="8"/>
                      <a:pt x="30" y="11"/>
                    </a:cubicBezTo>
                    <a:cubicBezTo>
                      <a:pt x="30" y="12"/>
                      <a:pt x="30" y="12"/>
                      <a:pt x="30" y="14"/>
                    </a:cubicBezTo>
                    <a:cubicBezTo>
                      <a:pt x="27" y="15"/>
                      <a:pt x="25" y="16"/>
                      <a:pt x="22" y="16"/>
                    </a:cubicBezTo>
                    <a:cubicBezTo>
                      <a:pt x="22" y="14"/>
                      <a:pt x="22" y="13"/>
                      <a:pt x="22" y="12"/>
                    </a:cubicBezTo>
                    <a:cubicBezTo>
                      <a:pt x="22" y="6"/>
                      <a:pt x="31" y="6"/>
                      <a:pt x="32" y="0"/>
                    </a:cubicBezTo>
                    <a:cubicBezTo>
                      <a:pt x="26" y="0"/>
                      <a:pt x="26" y="0"/>
                      <a:pt x="26" y="0"/>
                    </a:cubicBezTo>
                    <a:cubicBezTo>
                      <a:pt x="19" y="4"/>
                      <a:pt x="2" y="9"/>
                      <a:pt x="2" y="17"/>
                    </a:cubicBezTo>
                    <a:cubicBezTo>
                      <a:pt x="2" y="18"/>
                      <a:pt x="3" y="18"/>
                      <a:pt x="4" y="19"/>
                    </a:cubicBezTo>
                    <a:cubicBezTo>
                      <a:pt x="9" y="19"/>
                      <a:pt x="9" y="19"/>
                      <a:pt x="9" y="19"/>
                    </a:cubicBezTo>
                    <a:cubicBezTo>
                      <a:pt x="10" y="18"/>
                      <a:pt x="10" y="18"/>
                      <a:pt x="10" y="18"/>
                    </a:cubicBezTo>
                    <a:cubicBezTo>
                      <a:pt x="10" y="20"/>
                      <a:pt x="10" y="21"/>
                      <a:pt x="10" y="23"/>
                    </a:cubicBezTo>
                    <a:cubicBezTo>
                      <a:pt x="9" y="21"/>
                      <a:pt x="2" y="21"/>
                      <a:pt x="0" y="24"/>
                    </a:cubicBezTo>
                    <a:cubicBezTo>
                      <a:pt x="2" y="27"/>
                      <a:pt x="5" y="25"/>
                      <a:pt x="9" y="24"/>
                    </a:cubicBezTo>
                    <a:cubicBezTo>
                      <a:pt x="9" y="26"/>
                      <a:pt x="10" y="28"/>
                      <a:pt x="11" y="28"/>
                    </a:cubicBezTo>
                    <a:cubicBezTo>
                      <a:pt x="14" y="28"/>
                      <a:pt x="15" y="24"/>
                      <a:pt x="19" y="24"/>
                    </a:cubicBezTo>
                    <a:cubicBezTo>
                      <a:pt x="27" y="24"/>
                      <a:pt x="34" y="26"/>
                      <a:pt x="41" y="29"/>
                    </a:cubicBezTo>
                    <a:cubicBezTo>
                      <a:pt x="46" y="29"/>
                      <a:pt x="46" y="29"/>
                      <a:pt x="46" y="29"/>
                    </a:cubicBezTo>
                    <a:cubicBezTo>
                      <a:pt x="46" y="27"/>
                      <a:pt x="48" y="24"/>
                      <a:pt x="51" y="24"/>
                    </a:cubicBezTo>
                    <a:cubicBezTo>
                      <a:pt x="54" y="24"/>
                      <a:pt x="54" y="30"/>
                      <a:pt x="58" y="28"/>
                    </a:cubicBezTo>
                    <a:cubicBezTo>
                      <a:pt x="59" y="32"/>
                      <a:pt x="63" y="38"/>
                      <a:pt x="70" y="38"/>
                    </a:cubicBezTo>
                    <a:cubicBezTo>
                      <a:pt x="69" y="39"/>
                      <a:pt x="70" y="41"/>
                      <a:pt x="70" y="42"/>
                    </a:cubicBezTo>
                    <a:cubicBezTo>
                      <a:pt x="70" y="46"/>
                      <a:pt x="65" y="47"/>
                      <a:pt x="64" y="51"/>
                    </a:cubicBezTo>
                    <a:cubicBezTo>
                      <a:pt x="65" y="51"/>
                      <a:pt x="66" y="51"/>
                      <a:pt x="67" y="51"/>
                    </a:cubicBezTo>
                    <a:cubicBezTo>
                      <a:pt x="69" y="51"/>
                      <a:pt x="70" y="50"/>
                      <a:pt x="73" y="49"/>
                    </a:cubicBezTo>
                    <a:cubicBezTo>
                      <a:pt x="84" y="52"/>
                      <a:pt x="84" y="52"/>
                      <a:pt x="84" y="52"/>
                    </a:cubicBezTo>
                    <a:cubicBezTo>
                      <a:pt x="84" y="53"/>
                      <a:pt x="84" y="53"/>
                      <a:pt x="84" y="53"/>
                    </a:cubicBezTo>
                    <a:cubicBezTo>
                      <a:pt x="83" y="55"/>
                      <a:pt x="81" y="56"/>
                      <a:pt x="77" y="56"/>
                    </a:cubicBezTo>
                    <a:cubicBezTo>
                      <a:pt x="73" y="56"/>
                      <a:pt x="70" y="57"/>
                      <a:pt x="69" y="52"/>
                    </a:cubicBezTo>
                    <a:cubicBezTo>
                      <a:pt x="64" y="52"/>
                      <a:pt x="64" y="52"/>
                      <a:pt x="64" y="52"/>
                    </a:cubicBezTo>
                    <a:cubicBezTo>
                      <a:pt x="63" y="52"/>
                      <a:pt x="61" y="54"/>
                      <a:pt x="56" y="54"/>
                    </a:cubicBezTo>
                    <a:cubicBezTo>
                      <a:pt x="56" y="56"/>
                      <a:pt x="55" y="57"/>
                      <a:pt x="55" y="60"/>
                    </a:cubicBezTo>
                    <a:cubicBezTo>
                      <a:pt x="54" y="60"/>
                      <a:pt x="43" y="61"/>
                      <a:pt x="43" y="63"/>
                    </a:cubicBezTo>
                    <a:cubicBezTo>
                      <a:pt x="43" y="66"/>
                      <a:pt x="49" y="66"/>
                      <a:pt x="52" y="68"/>
                    </a:cubicBezTo>
                    <a:cubicBezTo>
                      <a:pt x="54" y="69"/>
                      <a:pt x="57" y="72"/>
                      <a:pt x="58" y="76"/>
                    </a:cubicBezTo>
                    <a:cubicBezTo>
                      <a:pt x="59" y="80"/>
                      <a:pt x="75" y="84"/>
                      <a:pt x="80" y="84"/>
                    </a:cubicBezTo>
                    <a:cubicBezTo>
                      <a:pt x="81" y="84"/>
                      <a:pt x="83" y="84"/>
                      <a:pt x="84" y="83"/>
                    </a:cubicBezTo>
                    <a:cubicBezTo>
                      <a:pt x="83" y="78"/>
                      <a:pt x="76" y="79"/>
                      <a:pt x="75" y="72"/>
                    </a:cubicBezTo>
                    <a:cubicBezTo>
                      <a:pt x="78" y="72"/>
                      <a:pt x="78" y="72"/>
                      <a:pt x="78" y="72"/>
                    </a:cubicBezTo>
                    <a:cubicBezTo>
                      <a:pt x="80" y="76"/>
                      <a:pt x="84" y="78"/>
                      <a:pt x="89" y="78"/>
                    </a:cubicBezTo>
                    <a:cubicBezTo>
                      <a:pt x="92" y="78"/>
                      <a:pt x="93" y="76"/>
                      <a:pt x="96" y="76"/>
                    </a:cubicBezTo>
                    <a:cubicBezTo>
                      <a:pt x="96" y="74"/>
                      <a:pt x="96" y="73"/>
                      <a:pt x="96" y="71"/>
                    </a:cubicBezTo>
                    <a:cubicBezTo>
                      <a:pt x="96" y="70"/>
                      <a:pt x="88" y="58"/>
                      <a:pt x="86" y="58"/>
                    </a:cubicBezTo>
                    <a:cubicBezTo>
                      <a:pt x="86" y="56"/>
                      <a:pt x="86" y="56"/>
                      <a:pt x="86" y="56"/>
                    </a:cubicBezTo>
                    <a:cubicBezTo>
                      <a:pt x="90" y="56"/>
                      <a:pt x="90" y="56"/>
                      <a:pt x="90" y="56"/>
                    </a:cubicBezTo>
                    <a:cubicBezTo>
                      <a:pt x="90" y="53"/>
                      <a:pt x="91" y="51"/>
                      <a:pt x="92" y="51"/>
                    </a:cubicBezTo>
                    <a:cubicBezTo>
                      <a:pt x="95" y="51"/>
                      <a:pt x="95" y="53"/>
                      <a:pt x="97" y="53"/>
                    </a:cubicBezTo>
                    <a:cubicBezTo>
                      <a:pt x="99" y="53"/>
                      <a:pt x="100" y="53"/>
                      <a:pt x="103" y="53"/>
                    </a:cubicBezTo>
                    <a:cubicBezTo>
                      <a:pt x="103" y="55"/>
                      <a:pt x="103" y="56"/>
                      <a:pt x="103" y="57"/>
                    </a:cubicBezTo>
                    <a:cubicBezTo>
                      <a:pt x="102" y="57"/>
                      <a:pt x="101" y="57"/>
                      <a:pt x="100" y="57"/>
                    </a:cubicBezTo>
                    <a:cubicBezTo>
                      <a:pt x="100" y="58"/>
                      <a:pt x="104" y="63"/>
                      <a:pt x="105" y="63"/>
                    </a:cubicBezTo>
                    <a:cubicBezTo>
                      <a:pt x="108" y="63"/>
                      <a:pt x="107" y="58"/>
                      <a:pt x="110" y="58"/>
                    </a:cubicBezTo>
                    <a:cubicBezTo>
                      <a:pt x="116" y="58"/>
                      <a:pt x="118" y="52"/>
                      <a:pt x="124" y="49"/>
                    </a:cubicBezTo>
                    <a:cubicBezTo>
                      <a:pt x="122" y="49"/>
                      <a:pt x="120" y="48"/>
                      <a:pt x="119" y="46"/>
                    </a:cubicBezTo>
                    <a:cubicBezTo>
                      <a:pt x="117" y="47"/>
                      <a:pt x="112" y="47"/>
                      <a:pt x="109" y="46"/>
                    </a:cubicBezTo>
                    <a:cubicBezTo>
                      <a:pt x="110" y="45"/>
                      <a:pt x="111" y="43"/>
                      <a:pt x="111" y="41"/>
                    </a:cubicBezTo>
                    <a:cubicBezTo>
                      <a:pt x="104" y="41"/>
                      <a:pt x="100" y="39"/>
                      <a:pt x="95" y="35"/>
                    </a:cubicBezTo>
                    <a:cubicBezTo>
                      <a:pt x="95" y="35"/>
                      <a:pt x="104" y="35"/>
                      <a:pt x="104" y="34"/>
                    </a:cubicBezTo>
                    <a:cubicBezTo>
                      <a:pt x="105" y="28"/>
                      <a:pt x="105" y="28"/>
                      <a:pt x="105" y="28"/>
                    </a:cubicBezTo>
                    <a:cubicBezTo>
                      <a:pt x="106" y="26"/>
                      <a:pt x="96" y="27"/>
                      <a:pt x="96" y="24"/>
                    </a:cubicBezTo>
                    <a:cubicBezTo>
                      <a:pt x="94" y="24"/>
                      <a:pt x="94" y="24"/>
                      <a:pt x="94" y="24"/>
                    </a:cubicBezTo>
                    <a:cubicBezTo>
                      <a:pt x="92" y="24"/>
                      <a:pt x="88" y="25"/>
                      <a:pt x="86" y="27"/>
                    </a:cubicBezTo>
                    <a:cubicBezTo>
                      <a:pt x="91" y="22"/>
                      <a:pt x="91" y="22"/>
                      <a:pt x="91" y="22"/>
                    </a:cubicBezTo>
                    <a:cubicBezTo>
                      <a:pt x="92" y="19"/>
                      <a:pt x="88" y="20"/>
                      <a:pt x="92" y="17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705" name="Freeform 351"/>
              <p:cNvSpPr>
                <a:spLocks/>
              </p:cNvSpPr>
              <p:nvPr/>
            </p:nvSpPr>
            <p:spPr bwMode="auto">
              <a:xfrm>
                <a:off x="4737" y="2814"/>
                <a:ext cx="5" cy="5"/>
              </a:xfrm>
              <a:custGeom>
                <a:avLst/>
                <a:gdLst>
                  <a:gd name="T0" fmla="*/ 0 w 2"/>
                  <a:gd name="T1" fmla="*/ 2 h 2"/>
                  <a:gd name="T2" fmla="*/ 2 w 2"/>
                  <a:gd name="T3" fmla="*/ 0 h 2"/>
                  <a:gd name="T4" fmla="*/ 1 w 2"/>
                  <a:gd name="T5" fmla="*/ 0 h 2"/>
                  <a:gd name="T6" fmla="*/ 0 w 2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0" y="2"/>
                    </a:moveTo>
                    <a:cubicBezTo>
                      <a:pt x="1" y="1"/>
                      <a:pt x="1" y="1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706" name="Freeform 352"/>
              <p:cNvSpPr>
                <a:spLocks/>
              </p:cNvSpPr>
              <p:nvPr/>
            </p:nvSpPr>
            <p:spPr bwMode="auto">
              <a:xfrm>
                <a:off x="4383" y="2316"/>
                <a:ext cx="661" cy="567"/>
              </a:xfrm>
              <a:custGeom>
                <a:avLst/>
                <a:gdLst>
                  <a:gd name="T0" fmla="*/ 268 w 280"/>
                  <a:gd name="T1" fmla="*/ 107 h 240"/>
                  <a:gd name="T2" fmla="*/ 264 w 280"/>
                  <a:gd name="T3" fmla="*/ 102 h 240"/>
                  <a:gd name="T4" fmla="*/ 248 w 280"/>
                  <a:gd name="T5" fmla="*/ 73 h 240"/>
                  <a:gd name="T6" fmla="*/ 240 w 280"/>
                  <a:gd name="T7" fmla="*/ 34 h 240"/>
                  <a:gd name="T8" fmla="*/ 234 w 280"/>
                  <a:gd name="T9" fmla="*/ 11 h 240"/>
                  <a:gd name="T10" fmla="*/ 221 w 280"/>
                  <a:gd name="T11" fmla="*/ 33 h 240"/>
                  <a:gd name="T12" fmla="*/ 196 w 280"/>
                  <a:gd name="T13" fmla="*/ 53 h 240"/>
                  <a:gd name="T14" fmla="*/ 182 w 280"/>
                  <a:gd name="T15" fmla="*/ 47 h 240"/>
                  <a:gd name="T16" fmla="*/ 188 w 280"/>
                  <a:gd name="T17" fmla="*/ 18 h 240"/>
                  <a:gd name="T18" fmla="*/ 182 w 280"/>
                  <a:gd name="T19" fmla="*/ 15 h 240"/>
                  <a:gd name="T20" fmla="*/ 162 w 280"/>
                  <a:gd name="T21" fmla="*/ 5 h 240"/>
                  <a:gd name="T22" fmla="*/ 160 w 280"/>
                  <a:gd name="T23" fmla="*/ 14 h 240"/>
                  <a:gd name="T24" fmla="*/ 137 w 280"/>
                  <a:gd name="T25" fmla="*/ 34 h 240"/>
                  <a:gd name="T26" fmla="*/ 131 w 280"/>
                  <a:gd name="T27" fmla="*/ 39 h 240"/>
                  <a:gd name="T28" fmla="*/ 122 w 280"/>
                  <a:gd name="T29" fmla="*/ 29 h 240"/>
                  <a:gd name="T30" fmla="*/ 110 w 280"/>
                  <a:gd name="T31" fmla="*/ 35 h 240"/>
                  <a:gd name="T32" fmla="*/ 101 w 280"/>
                  <a:gd name="T33" fmla="*/ 43 h 240"/>
                  <a:gd name="T34" fmla="*/ 95 w 280"/>
                  <a:gd name="T35" fmla="*/ 52 h 240"/>
                  <a:gd name="T36" fmla="*/ 92 w 280"/>
                  <a:gd name="T37" fmla="*/ 62 h 240"/>
                  <a:gd name="T38" fmla="*/ 82 w 280"/>
                  <a:gd name="T39" fmla="*/ 61 h 240"/>
                  <a:gd name="T40" fmla="*/ 71 w 280"/>
                  <a:gd name="T41" fmla="*/ 80 h 240"/>
                  <a:gd name="T42" fmla="*/ 41 w 280"/>
                  <a:gd name="T43" fmla="*/ 87 h 240"/>
                  <a:gd name="T44" fmla="*/ 21 w 280"/>
                  <a:gd name="T45" fmla="*/ 104 h 240"/>
                  <a:gd name="T46" fmla="*/ 17 w 280"/>
                  <a:gd name="T47" fmla="*/ 113 h 240"/>
                  <a:gd name="T48" fmla="*/ 16 w 280"/>
                  <a:gd name="T49" fmla="*/ 129 h 240"/>
                  <a:gd name="T50" fmla="*/ 6 w 280"/>
                  <a:gd name="T51" fmla="*/ 128 h 240"/>
                  <a:gd name="T52" fmla="*/ 13 w 280"/>
                  <a:gd name="T53" fmla="*/ 162 h 240"/>
                  <a:gd name="T54" fmla="*/ 13 w 280"/>
                  <a:gd name="T55" fmla="*/ 179 h 240"/>
                  <a:gd name="T56" fmla="*/ 0 w 280"/>
                  <a:gd name="T57" fmla="*/ 198 h 240"/>
                  <a:gd name="T58" fmla="*/ 37 w 280"/>
                  <a:gd name="T59" fmla="*/ 199 h 240"/>
                  <a:gd name="T60" fmla="*/ 64 w 280"/>
                  <a:gd name="T61" fmla="*/ 191 h 240"/>
                  <a:gd name="T62" fmla="*/ 101 w 280"/>
                  <a:gd name="T63" fmla="*/ 180 h 240"/>
                  <a:gd name="T64" fmla="*/ 115 w 280"/>
                  <a:gd name="T65" fmla="*/ 177 h 240"/>
                  <a:gd name="T66" fmla="*/ 135 w 280"/>
                  <a:gd name="T67" fmla="*/ 191 h 240"/>
                  <a:gd name="T68" fmla="*/ 152 w 280"/>
                  <a:gd name="T69" fmla="*/ 194 h 240"/>
                  <a:gd name="T70" fmla="*/ 146 w 280"/>
                  <a:gd name="T71" fmla="*/ 209 h 240"/>
                  <a:gd name="T72" fmla="*/ 154 w 280"/>
                  <a:gd name="T73" fmla="*/ 208 h 240"/>
                  <a:gd name="T74" fmla="*/ 156 w 280"/>
                  <a:gd name="T75" fmla="*/ 214 h 240"/>
                  <a:gd name="T76" fmla="*/ 153 w 280"/>
                  <a:gd name="T77" fmla="*/ 228 h 240"/>
                  <a:gd name="T78" fmla="*/ 171 w 280"/>
                  <a:gd name="T79" fmla="*/ 240 h 240"/>
                  <a:gd name="T80" fmla="*/ 188 w 280"/>
                  <a:gd name="T81" fmla="*/ 238 h 240"/>
                  <a:gd name="T82" fmla="*/ 207 w 280"/>
                  <a:gd name="T83" fmla="*/ 232 h 240"/>
                  <a:gd name="T84" fmla="*/ 219 w 280"/>
                  <a:gd name="T85" fmla="*/ 225 h 240"/>
                  <a:gd name="T86" fmla="*/ 244 w 280"/>
                  <a:gd name="T87" fmla="*/ 191 h 240"/>
                  <a:gd name="T88" fmla="*/ 277 w 280"/>
                  <a:gd name="T89" fmla="*/ 140 h 2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280" h="240">
                    <a:moveTo>
                      <a:pt x="280" y="127"/>
                    </a:moveTo>
                    <a:cubicBezTo>
                      <a:pt x="276" y="120"/>
                      <a:pt x="270" y="114"/>
                      <a:pt x="268" y="107"/>
                    </a:cubicBezTo>
                    <a:cubicBezTo>
                      <a:pt x="270" y="106"/>
                      <a:pt x="271" y="106"/>
                      <a:pt x="272" y="103"/>
                    </a:cubicBezTo>
                    <a:cubicBezTo>
                      <a:pt x="270" y="103"/>
                      <a:pt x="264" y="102"/>
                      <a:pt x="264" y="102"/>
                    </a:cubicBezTo>
                    <a:cubicBezTo>
                      <a:pt x="263" y="99"/>
                      <a:pt x="258" y="84"/>
                      <a:pt x="258" y="81"/>
                    </a:cubicBezTo>
                    <a:cubicBezTo>
                      <a:pt x="256" y="81"/>
                      <a:pt x="248" y="75"/>
                      <a:pt x="248" y="73"/>
                    </a:cubicBezTo>
                    <a:cubicBezTo>
                      <a:pt x="248" y="60"/>
                      <a:pt x="244" y="50"/>
                      <a:pt x="244" y="36"/>
                    </a:cubicBezTo>
                    <a:cubicBezTo>
                      <a:pt x="243" y="36"/>
                      <a:pt x="240" y="35"/>
                      <a:pt x="240" y="34"/>
                    </a:cubicBezTo>
                    <a:cubicBezTo>
                      <a:pt x="238" y="34"/>
                      <a:pt x="234" y="30"/>
                      <a:pt x="234" y="27"/>
                    </a:cubicBezTo>
                    <a:cubicBezTo>
                      <a:pt x="234" y="24"/>
                      <a:pt x="234" y="15"/>
                      <a:pt x="234" y="11"/>
                    </a:cubicBezTo>
                    <a:cubicBezTo>
                      <a:pt x="234" y="11"/>
                      <a:pt x="231" y="4"/>
                      <a:pt x="230" y="0"/>
                    </a:cubicBezTo>
                    <a:cubicBezTo>
                      <a:pt x="230" y="13"/>
                      <a:pt x="221" y="19"/>
                      <a:pt x="221" y="33"/>
                    </a:cubicBezTo>
                    <a:cubicBezTo>
                      <a:pt x="221" y="42"/>
                      <a:pt x="214" y="63"/>
                      <a:pt x="207" y="63"/>
                    </a:cubicBezTo>
                    <a:cubicBezTo>
                      <a:pt x="202" y="63"/>
                      <a:pt x="201" y="56"/>
                      <a:pt x="196" y="53"/>
                    </a:cubicBezTo>
                    <a:cubicBezTo>
                      <a:pt x="192" y="52"/>
                      <a:pt x="191" y="48"/>
                      <a:pt x="187" y="47"/>
                    </a:cubicBezTo>
                    <a:cubicBezTo>
                      <a:pt x="186" y="47"/>
                      <a:pt x="183" y="48"/>
                      <a:pt x="182" y="47"/>
                    </a:cubicBezTo>
                    <a:cubicBezTo>
                      <a:pt x="179" y="43"/>
                      <a:pt x="181" y="41"/>
                      <a:pt x="176" y="38"/>
                    </a:cubicBezTo>
                    <a:cubicBezTo>
                      <a:pt x="178" y="36"/>
                      <a:pt x="188" y="22"/>
                      <a:pt x="188" y="18"/>
                    </a:cubicBezTo>
                    <a:cubicBezTo>
                      <a:pt x="188" y="18"/>
                      <a:pt x="187" y="16"/>
                      <a:pt x="186" y="16"/>
                    </a:cubicBezTo>
                    <a:cubicBezTo>
                      <a:pt x="184" y="16"/>
                      <a:pt x="183" y="15"/>
                      <a:pt x="182" y="15"/>
                    </a:cubicBezTo>
                    <a:cubicBezTo>
                      <a:pt x="181" y="15"/>
                      <a:pt x="179" y="15"/>
                      <a:pt x="178" y="15"/>
                    </a:cubicBezTo>
                    <a:cubicBezTo>
                      <a:pt x="170" y="15"/>
                      <a:pt x="165" y="12"/>
                      <a:pt x="162" y="5"/>
                    </a:cubicBezTo>
                    <a:cubicBezTo>
                      <a:pt x="161" y="6"/>
                      <a:pt x="158" y="6"/>
                      <a:pt x="156" y="6"/>
                    </a:cubicBezTo>
                    <a:cubicBezTo>
                      <a:pt x="155" y="10"/>
                      <a:pt x="158" y="10"/>
                      <a:pt x="160" y="14"/>
                    </a:cubicBezTo>
                    <a:cubicBezTo>
                      <a:pt x="158" y="20"/>
                      <a:pt x="150" y="14"/>
                      <a:pt x="142" y="23"/>
                    </a:cubicBezTo>
                    <a:cubicBezTo>
                      <a:pt x="142" y="27"/>
                      <a:pt x="137" y="29"/>
                      <a:pt x="137" y="34"/>
                    </a:cubicBezTo>
                    <a:cubicBezTo>
                      <a:pt x="137" y="38"/>
                      <a:pt x="137" y="39"/>
                      <a:pt x="134" y="39"/>
                    </a:cubicBezTo>
                    <a:cubicBezTo>
                      <a:pt x="133" y="39"/>
                      <a:pt x="132" y="40"/>
                      <a:pt x="131" y="39"/>
                    </a:cubicBezTo>
                    <a:cubicBezTo>
                      <a:pt x="130" y="39"/>
                      <a:pt x="129" y="41"/>
                      <a:pt x="129" y="41"/>
                    </a:cubicBezTo>
                    <a:cubicBezTo>
                      <a:pt x="125" y="41"/>
                      <a:pt x="126" y="31"/>
                      <a:pt x="122" y="29"/>
                    </a:cubicBezTo>
                    <a:cubicBezTo>
                      <a:pt x="119" y="29"/>
                      <a:pt x="117" y="30"/>
                      <a:pt x="114" y="29"/>
                    </a:cubicBezTo>
                    <a:cubicBezTo>
                      <a:pt x="113" y="30"/>
                      <a:pt x="114" y="37"/>
                      <a:pt x="110" y="35"/>
                    </a:cubicBezTo>
                    <a:cubicBezTo>
                      <a:pt x="108" y="39"/>
                      <a:pt x="108" y="39"/>
                      <a:pt x="105" y="44"/>
                    </a:cubicBezTo>
                    <a:cubicBezTo>
                      <a:pt x="104" y="44"/>
                      <a:pt x="105" y="44"/>
                      <a:pt x="101" y="43"/>
                    </a:cubicBezTo>
                    <a:cubicBezTo>
                      <a:pt x="101" y="46"/>
                      <a:pt x="100" y="47"/>
                      <a:pt x="101" y="52"/>
                    </a:cubicBezTo>
                    <a:cubicBezTo>
                      <a:pt x="95" y="52"/>
                      <a:pt x="95" y="52"/>
                      <a:pt x="95" y="52"/>
                    </a:cubicBezTo>
                    <a:cubicBezTo>
                      <a:pt x="95" y="51"/>
                      <a:pt x="95" y="51"/>
                      <a:pt x="95" y="51"/>
                    </a:cubicBezTo>
                    <a:cubicBezTo>
                      <a:pt x="93" y="52"/>
                      <a:pt x="93" y="59"/>
                      <a:pt x="92" y="62"/>
                    </a:cubicBezTo>
                    <a:cubicBezTo>
                      <a:pt x="92" y="60"/>
                      <a:pt x="89" y="58"/>
                      <a:pt x="89" y="53"/>
                    </a:cubicBezTo>
                    <a:cubicBezTo>
                      <a:pt x="85" y="56"/>
                      <a:pt x="86" y="58"/>
                      <a:pt x="82" y="61"/>
                    </a:cubicBezTo>
                    <a:cubicBezTo>
                      <a:pt x="82" y="62"/>
                      <a:pt x="83" y="64"/>
                      <a:pt x="84" y="64"/>
                    </a:cubicBezTo>
                    <a:cubicBezTo>
                      <a:pt x="82" y="68"/>
                      <a:pt x="75" y="78"/>
                      <a:pt x="71" y="80"/>
                    </a:cubicBezTo>
                    <a:cubicBezTo>
                      <a:pt x="68" y="81"/>
                      <a:pt x="63" y="81"/>
                      <a:pt x="60" y="81"/>
                    </a:cubicBezTo>
                    <a:cubicBezTo>
                      <a:pt x="53" y="81"/>
                      <a:pt x="45" y="88"/>
                      <a:pt x="41" y="87"/>
                    </a:cubicBezTo>
                    <a:cubicBezTo>
                      <a:pt x="38" y="93"/>
                      <a:pt x="31" y="91"/>
                      <a:pt x="27" y="96"/>
                    </a:cubicBezTo>
                    <a:cubicBezTo>
                      <a:pt x="25" y="99"/>
                      <a:pt x="25" y="102"/>
                      <a:pt x="21" y="104"/>
                    </a:cubicBezTo>
                    <a:cubicBezTo>
                      <a:pt x="20" y="103"/>
                      <a:pt x="19" y="103"/>
                      <a:pt x="18" y="99"/>
                    </a:cubicBezTo>
                    <a:cubicBezTo>
                      <a:pt x="18" y="104"/>
                      <a:pt x="17" y="111"/>
                      <a:pt x="17" y="113"/>
                    </a:cubicBezTo>
                    <a:cubicBezTo>
                      <a:pt x="15" y="113"/>
                      <a:pt x="12" y="116"/>
                      <a:pt x="12" y="120"/>
                    </a:cubicBezTo>
                    <a:cubicBezTo>
                      <a:pt x="12" y="123"/>
                      <a:pt x="16" y="125"/>
                      <a:pt x="16" y="129"/>
                    </a:cubicBezTo>
                    <a:cubicBezTo>
                      <a:pt x="16" y="132"/>
                      <a:pt x="14" y="133"/>
                      <a:pt x="13" y="135"/>
                    </a:cubicBezTo>
                    <a:cubicBezTo>
                      <a:pt x="11" y="135"/>
                      <a:pt x="7" y="131"/>
                      <a:pt x="6" y="128"/>
                    </a:cubicBezTo>
                    <a:cubicBezTo>
                      <a:pt x="6" y="133"/>
                      <a:pt x="6" y="133"/>
                      <a:pt x="6" y="133"/>
                    </a:cubicBezTo>
                    <a:cubicBezTo>
                      <a:pt x="7" y="140"/>
                      <a:pt x="13" y="151"/>
                      <a:pt x="13" y="162"/>
                    </a:cubicBezTo>
                    <a:cubicBezTo>
                      <a:pt x="13" y="166"/>
                      <a:pt x="9" y="165"/>
                      <a:pt x="9" y="170"/>
                    </a:cubicBezTo>
                    <a:cubicBezTo>
                      <a:pt x="9" y="174"/>
                      <a:pt x="13" y="174"/>
                      <a:pt x="13" y="179"/>
                    </a:cubicBezTo>
                    <a:cubicBezTo>
                      <a:pt x="13" y="185"/>
                      <a:pt x="10" y="194"/>
                      <a:pt x="6" y="195"/>
                    </a:cubicBezTo>
                    <a:cubicBezTo>
                      <a:pt x="4" y="196"/>
                      <a:pt x="0" y="195"/>
                      <a:pt x="0" y="198"/>
                    </a:cubicBezTo>
                    <a:cubicBezTo>
                      <a:pt x="0" y="204"/>
                      <a:pt x="6" y="207"/>
                      <a:pt x="13" y="207"/>
                    </a:cubicBezTo>
                    <a:cubicBezTo>
                      <a:pt x="26" y="207"/>
                      <a:pt x="26" y="202"/>
                      <a:pt x="37" y="199"/>
                    </a:cubicBezTo>
                    <a:cubicBezTo>
                      <a:pt x="56" y="199"/>
                      <a:pt x="56" y="199"/>
                      <a:pt x="56" y="199"/>
                    </a:cubicBezTo>
                    <a:cubicBezTo>
                      <a:pt x="60" y="199"/>
                      <a:pt x="61" y="195"/>
                      <a:pt x="64" y="191"/>
                    </a:cubicBezTo>
                    <a:cubicBezTo>
                      <a:pt x="67" y="190"/>
                      <a:pt x="77" y="185"/>
                      <a:pt x="80" y="185"/>
                    </a:cubicBezTo>
                    <a:cubicBezTo>
                      <a:pt x="88" y="182"/>
                      <a:pt x="92" y="185"/>
                      <a:pt x="101" y="180"/>
                    </a:cubicBezTo>
                    <a:cubicBezTo>
                      <a:pt x="111" y="180"/>
                      <a:pt x="111" y="180"/>
                      <a:pt x="111" y="180"/>
                    </a:cubicBezTo>
                    <a:cubicBezTo>
                      <a:pt x="112" y="179"/>
                      <a:pt x="113" y="177"/>
                      <a:pt x="115" y="177"/>
                    </a:cubicBezTo>
                    <a:cubicBezTo>
                      <a:pt x="121" y="177"/>
                      <a:pt x="129" y="182"/>
                      <a:pt x="132" y="186"/>
                    </a:cubicBezTo>
                    <a:cubicBezTo>
                      <a:pt x="131" y="190"/>
                      <a:pt x="132" y="191"/>
                      <a:pt x="135" y="191"/>
                    </a:cubicBezTo>
                    <a:cubicBezTo>
                      <a:pt x="135" y="207"/>
                      <a:pt x="135" y="207"/>
                      <a:pt x="135" y="207"/>
                    </a:cubicBezTo>
                    <a:cubicBezTo>
                      <a:pt x="136" y="207"/>
                      <a:pt x="150" y="196"/>
                      <a:pt x="152" y="194"/>
                    </a:cubicBezTo>
                    <a:cubicBezTo>
                      <a:pt x="154" y="192"/>
                      <a:pt x="150" y="202"/>
                      <a:pt x="144" y="209"/>
                    </a:cubicBezTo>
                    <a:cubicBezTo>
                      <a:pt x="146" y="209"/>
                      <a:pt x="146" y="209"/>
                      <a:pt x="146" y="209"/>
                    </a:cubicBezTo>
                    <a:cubicBezTo>
                      <a:pt x="150" y="208"/>
                      <a:pt x="150" y="203"/>
                      <a:pt x="154" y="202"/>
                    </a:cubicBezTo>
                    <a:cubicBezTo>
                      <a:pt x="154" y="208"/>
                      <a:pt x="154" y="208"/>
                      <a:pt x="154" y="208"/>
                    </a:cubicBezTo>
                    <a:cubicBezTo>
                      <a:pt x="154" y="209"/>
                      <a:pt x="153" y="210"/>
                      <a:pt x="152" y="211"/>
                    </a:cubicBezTo>
                    <a:cubicBezTo>
                      <a:pt x="156" y="214"/>
                      <a:pt x="156" y="214"/>
                      <a:pt x="156" y="214"/>
                    </a:cubicBezTo>
                    <a:cubicBezTo>
                      <a:pt x="156" y="220"/>
                      <a:pt x="156" y="220"/>
                      <a:pt x="156" y="220"/>
                    </a:cubicBezTo>
                    <a:cubicBezTo>
                      <a:pt x="156" y="223"/>
                      <a:pt x="153" y="224"/>
                      <a:pt x="153" y="228"/>
                    </a:cubicBezTo>
                    <a:cubicBezTo>
                      <a:pt x="153" y="234"/>
                      <a:pt x="162" y="237"/>
                      <a:pt x="169" y="237"/>
                    </a:cubicBezTo>
                    <a:cubicBezTo>
                      <a:pt x="169" y="238"/>
                      <a:pt x="170" y="240"/>
                      <a:pt x="171" y="240"/>
                    </a:cubicBezTo>
                    <a:cubicBezTo>
                      <a:pt x="174" y="240"/>
                      <a:pt x="179" y="234"/>
                      <a:pt x="183" y="232"/>
                    </a:cubicBezTo>
                    <a:cubicBezTo>
                      <a:pt x="183" y="233"/>
                      <a:pt x="183" y="238"/>
                      <a:pt x="188" y="238"/>
                    </a:cubicBezTo>
                    <a:cubicBezTo>
                      <a:pt x="188" y="240"/>
                      <a:pt x="188" y="240"/>
                      <a:pt x="188" y="240"/>
                    </a:cubicBezTo>
                    <a:cubicBezTo>
                      <a:pt x="198" y="238"/>
                      <a:pt x="203" y="232"/>
                      <a:pt x="207" y="232"/>
                    </a:cubicBezTo>
                    <a:cubicBezTo>
                      <a:pt x="208" y="232"/>
                      <a:pt x="210" y="232"/>
                      <a:pt x="213" y="232"/>
                    </a:cubicBezTo>
                    <a:cubicBezTo>
                      <a:pt x="216" y="232"/>
                      <a:pt x="215" y="228"/>
                      <a:pt x="219" y="225"/>
                    </a:cubicBezTo>
                    <a:cubicBezTo>
                      <a:pt x="224" y="218"/>
                      <a:pt x="224" y="215"/>
                      <a:pt x="230" y="209"/>
                    </a:cubicBezTo>
                    <a:cubicBezTo>
                      <a:pt x="235" y="204"/>
                      <a:pt x="244" y="201"/>
                      <a:pt x="244" y="191"/>
                    </a:cubicBezTo>
                    <a:cubicBezTo>
                      <a:pt x="256" y="191"/>
                      <a:pt x="261" y="175"/>
                      <a:pt x="266" y="167"/>
                    </a:cubicBezTo>
                    <a:cubicBezTo>
                      <a:pt x="270" y="160"/>
                      <a:pt x="279" y="151"/>
                      <a:pt x="277" y="140"/>
                    </a:cubicBezTo>
                    <a:cubicBezTo>
                      <a:pt x="277" y="140"/>
                      <a:pt x="280" y="126"/>
                      <a:pt x="280" y="127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707" name="Freeform 353"/>
              <p:cNvSpPr>
                <a:spLocks/>
              </p:cNvSpPr>
              <p:nvPr/>
            </p:nvSpPr>
            <p:spPr bwMode="auto">
              <a:xfrm>
                <a:off x="4158" y="2002"/>
                <a:ext cx="180" cy="226"/>
              </a:xfrm>
              <a:custGeom>
                <a:avLst/>
                <a:gdLst>
                  <a:gd name="T0" fmla="*/ 76 w 76"/>
                  <a:gd name="T1" fmla="*/ 72 h 96"/>
                  <a:gd name="T2" fmla="*/ 76 w 76"/>
                  <a:gd name="T3" fmla="*/ 68 h 96"/>
                  <a:gd name="T4" fmla="*/ 65 w 76"/>
                  <a:gd name="T5" fmla="*/ 56 h 96"/>
                  <a:gd name="T6" fmla="*/ 58 w 76"/>
                  <a:gd name="T7" fmla="*/ 53 h 96"/>
                  <a:gd name="T8" fmla="*/ 58 w 76"/>
                  <a:gd name="T9" fmla="*/ 47 h 96"/>
                  <a:gd name="T10" fmla="*/ 61 w 76"/>
                  <a:gd name="T11" fmla="*/ 46 h 96"/>
                  <a:gd name="T12" fmla="*/ 52 w 76"/>
                  <a:gd name="T13" fmla="*/ 36 h 96"/>
                  <a:gd name="T14" fmla="*/ 45 w 76"/>
                  <a:gd name="T15" fmla="*/ 32 h 96"/>
                  <a:gd name="T16" fmla="*/ 27 w 76"/>
                  <a:gd name="T17" fmla="*/ 18 h 96"/>
                  <a:gd name="T18" fmla="*/ 16 w 76"/>
                  <a:gd name="T19" fmla="*/ 3 h 96"/>
                  <a:gd name="T20" fmla="*/ 0 w 76"/>
                  <a:gd name="T21" fmla="*/ 0 h 96"/>
                  <a:gd name="T22" fmla="*/ 16 w 76"/>
                  <a:gd name="T23" fmla="*/ 19 h 96"/>
                  <a:gd name="T24" fmla="*/ 27 w 76"/>
                  <a:gd name="T25" fmla="*/ 35 h 96"/>
                  <a:gd name="T26" fmla="*/ 34 w 76"/>
                  <a:gd name="T27" fmla="*/ 48 h 96"/>
                  <a:gd name="T28" fmla="*/ 36 w 76"/>
                  <a:gd name="T29" fmla="*/ 61 h 96"/>
                  <a:gd name="T30" fmla="*/ 47 w 76"/>
                  <a:gd name="T31" fmla="*/ 74 h 96"/>
                  <a:gd name="T32" fmla="*/ 48 w 76"/>
                  <a:gd name="T33" fmla="*/ 78 h 96"/>
                  <a:gd name="T34" fmla="*/ 65 w 76"/>
                  <a:gd name="T35" fmla="*/ 95 h 96"/>
                  <a:gd name="T36" fmla="*/ 73 w 76"/>
                  <a:gd name="T37" fmla="*/ 95 h 96"/>
                  <a:gd name="T38" fmla="*/ 76 w 76"/>
                  <a:gd name="T39" fmla="*/ 72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76" h="96">
                    <a:moveTo>
                      <a:pt x="76" y="72"/>
                    </a:moveTo>
                    <a:cubicBezTo>
                      <a:pt x="76" y="70"/>
                      <a:pt x="76" y="69"/>
                      <a:pt x="76" y="68"/>
                    </a:cubicBezTo>
                    <a:cubicBezTo>
                      <a:pt x="69" y="68"/>
                      <a:pt x="67" y="64"/>
                      <a:pt x="65" y="56"/>
                    </a:cubicBezTo>
                    <a:cubicBezTo>
                      <a:pt x="62" y="57"/>
                      <a:pt x="61" y="55"/>
                      <a:pt x="58" y="53"/>
                    </a:cubicBezTo>
                    <a:cubicBezTo>
                      <a:pt x="58" y="47"/>
                      <a:pt x="58" y="47"/>
                      <a:pt x="58" y="47"/>
                    </a:cubicBezTo>
                    <a:cubicBezTo>
                      <a:pt x="59" y="47"/>
                      <a:pt x="61" y="47"/>
                      <a:pt x="61" y="46"/>
                    </a:cubicBezTo>
                    <a:cubicBezTo>
                      <a:pt x="52" y="36"/>
                      <a:pt x="52" y="36"/>
                      <a:pt x="52" y="36"/>
                    </a:cubicBezTo>
                    <a:cubicBezTo>
                      <a:pt x="49" y="36"/>
                      <a:pt x="48" y="32"/>
                      <a:pt x="45" y="32"/>
                    </a:cubicBezTo>
                    <a:cubicBezTo>
                      <a:pt x="36" y="32"/>
                      <a:pt x="32" y="23"/>
                      <a:pt x="27" y="18"/>
                    </a:cubicBezTo>
                    <a:cubicBezTo>
                      <a:pt x="24" y="16"/>
                      <a:pt x="19" y="4"/>
                      <a:pt x="16" y="3"/>
                    </a:cubicBezTo>
                    <a:cubicBezTo>
                      <a:pt x="10" y="0"/>
                      <a:pt x="6" y="3"/>
                      <a:pt x="0" y="0"/>
                    </a:cubicBezTo>
                    <a:cubicBezTo>
                      <a:pt x="1" y="6"/>
                      <a:pt x="10" y="19"/>
                      <a:pt x="16" y="19"/>
                    </a:cubicBezTo>
                    <a:cubicBezTo>
                      <a:pt x="17" y="27"/>
                      <a:pt x="25" y="29"/>
                      <a:pt x="27" y="35"/>
                    </a:cubicBezTo>
                    <a:cubicBezTo>
                      <a:pt x="28" y="41"/>
                      <a:pt x="30" y="45"/>
                      <a:pt x="34" y="48"/>
                    </a:cubicBezTo>
                    <a:cubicBezTo>
                      <a:pt x="36" y="52"/>
                      <a:pt x="34" y="57"/>
                      <a:pt x="36" y="61"/>
                    </a:cubicBezTo>
                    <a:cubicBezTo>
                      <a:pt x="38" y="64"/>
                      <a:pt x="44" y="70"/>
                      <a:pt x="47" y="74"/>
                    </a:cubicBezTo>
                    <a:cubicBezTo>
                      <a:pt x="48" y="75"/>
                      <a:pt x="48" y="77"/>
                      <a:pt x="48" y="78"/>
                    </a:cubicBezTo>
                    <a:cubicBezTo>
                      <a:pt x="65" y="95"/>
                      <a:pt x="65" y="95"/>
                      <a:pt x="65" y="95"/>
                    </a:cubicBezTo>
                    <a:cubicBezTo>
                      <a:pt x="67" y="96"/>
                      <a:pt x="68" y="95"/>
                      <a:pt x="73" y="95"/>
                    </a:cubicBezTo>
                    <a:cubicBezTo>
                      <a:pt x="73" y="89"/>
                      <a:pt x="76" y="76"/>
                      <a:pt x="76" y="72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708" name="Freeform 354"/>
              <p:cNvSpPr>
                <a:spLocks/>
              </p:cNvSpPr>
              <p:nvPr/>
            </p:nvSpPr>
            <p:spPr bwMode="auto">
              <a:xfrm>
                <a:off x="4380" y="1964"/>
                <a:ext cx="171" cy="227"/>
              </a:xfrm>
              <a:custGeom>
                <a:avLst/>
                <a:gdLst>
                  <a:gd name="T0" fmla="*/ 61 w 72"/>
                  <a:gd name="T1" fmla="*/ 62 h 96"/>
                  <a:gd name="T2" fmla="*/ 65 w 72"/>
                  <a:gd name="T3" fmla="*/ 57 h 96"/>
                  <a:gd name="T4" fmla="*/ 72 w 72"/>
                  <a:gd name="T5" fmla="*/ 57 h 96"/>
                  <a:gd name="T6" fmla="*/ 62 w 72"/>
                  <a:gd name="T7" fmla="*/ 36 h 96"/>
                  <a:gd name="T8" fmla="*/ 64 w 72"/>
                  <a:gd name="T9" fmla="*/ 29 h 96"/>
                  <a:gd name="T10" fmla="*/ 65 w 72"/>
                  <a:gd name="T11" fmla="*/ 29 h 96"/>
                  <a:gd name="T12" fmla="*/ 65 w 72"/>
                  <a:gd name="T13" fmla="*/ 23 h 96"/>
                  <a:gd name="T14" fmla="*/ 71 w 72"/>
                  <a:gd name="T15" fmla="*/ 22 h 96"/>
                  <a:gd name="T16" fmla="*/ 58 w 72"/>
                  <a:gd name="T17" fmla="*/ 0 h 96"/>
                  <a:gd name="T18" fmla="*/ 45 w 72"/>
                  <a:gd name="T19" fmla="*/ 20 h 96"/>
                  <a:gd name="T20" fmla="*/ 39 w 72"/>
                  <a:gd name="T21" fmla="*/ 22 h 96"/>
                  <a:gd name="T22" fmla="*/ 38 w 72"/>
                  <a:gd name="T23" fmla="*/ 22 h 96"/>
                  <a:gd name="T24" fmla="*/ 36 w 72"/>
                  <a:gd name="T25" fmla="*/ 27 h 96"/>
                  <a:gd name="T26" fmla="*/ 19 w 72"/>
                  <a:gd name="T27" fmla="*/ 43 h 96"/>
                  <a:gd name="T28" fmla="*/ 16 w 72"/>
                  <a:gd name="T29" fmla="*/ 50 h 96"/>
                  <a:gd name="T30" fmla="*/ 9 w 72"/>
                  <a:gd name="T31" fmla="*/ 47 h 96"/>
                  <a:gd name="T32" fmla="*/ 5 w 72"/>
                  <a:gd name="T33" fmla="*/ 47 h 96"/>
                  <a:gd name="T34" fmla="*/ 1 w 72"/>
                  <a:gd name="T35" fmla="*/ 58 h 96"/>
                  <a:gd name="T36" fmla="*/ 12 w 72"/>
                  <a:gd name="T37" fmla="*/ 87 h 96"/>
                  <a:gd name="T38" fmla="*/ 20 w 72"/>
                  <a:gd name="T39" fmla="*/ 89 h 96"/>
                  <a:gd name="T40" fmla="*/ 28 w 72"/>
                  <a:gd name="T41" fmla="*/ 92 h 96"/>
                  <a:gd name="T42" fmla="*/ 41 w 72"/>
                  <a:gd name="T43" fmla="*/ 91 h 96"/>
                  <a:gd name="T44" fmla="*/ 42 w 72"/>
                  <a:gd name="T45" fmla="*/ 96 h 96"/>
                  <a:gd name="T46" fmla="*/ 44 w 72"/>
                  <a:gd name="T47" fmla="*/ 96 h 96"/>
                  <a:gd name="T48" fmla="*/ 54 w 72"/>
                  <a:gd name="T49" fmla="*/ 84 h 96"/>
                  <a:gd name="T50" fmla="*/ 64 w 72"/>
                  <a:gd name="T51" fmla="*/ 68 h 96"/>
                  <a:gd name="T52" fmla="*/ 61 w 72"/>
                  <a:gd name="T53" fmla="*/ 62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72" h="96">
                    <a:moveTo>
                      <a:pt x="61" y="62"/>
                    </a:moveTo>
                    <a:cubicBezTo>
                      <a:pt x="63" y="61"/>
                      <a:pt x="63" y="58"/>
                      <a:pt x="65" y="57"/>
                    </a:cubicBezTo>
                    <a:cubicBezTo>
                      <a:pt x="68" y="57"/>
                      <a:pt x="69" y="57"/>
                      <a:pt x="72" y="57"/>
                    </a:cubicBezTo>
                    <a:cubicBezTo>
                      <a:pt x="69" y="49"/>
                      <a:pt x="62" y="45"/>
                      <a:pt x="62" y="36"/>
                    </a:cubicBezTo>
                    <a:cubicBezTo>
                      <a:pt x="61" y="36"/>
                      <a:pt x="64" y="31"/>
                      <a:pt x="64" y="29"/>
                    </a:cubicBezTo>
                    <a:cubicBezTo>
                      <a:pt x="64" y="29"/>
                      <a:pt x="64" y="29"/>
                      <a:pt x="65" y="29"/>
                    </a:cubicBezTo>
                    <a:cubicBezTo>
                      <a:pt x="65" y="28"/>
                      <a:pt x="65" y="24"/>
                      <a:pt x="65" y="23"/>
                    </a:cubicBezTo>
                    <a:cubicBezTo>
                      <a:pt x="68" y="22"/>
                      <a:pt x="69" y="22"/>
                      <a:pt x="71" y="22"/>
                    </a:cubicBezTo>
                    <a:cubicBezTo>
                      <a:pt x="69" y="13"/>
                      <a:pt x="58" y="13"/>
                      <a:pt x="58" y="0"/>
                    </a:cubicBezTo>
                    <a:cubicBezTo>
                      <a:pt x="51" y="5"/>
                      <a:pt x="51" y="16"/>
                      <a:pt x="45" y="20"/>
                    </a:cubicBezTo>
                    <a:cubicBezTo>
                      <a:pt x="43" y="21"/>
                      <a:pt x="39" y="22"/>
                      <a:pt x="39" y="22"/>
                    </a:cubicBezTo>
                    <a:cubicBezTo>
                      <a:pt x="39" y="22"/>
                      <a:pt x="37" y="22"/>
                      <a:pt x="38" y="22"/>
                    </a:cubicBezTo>
                    <a:cubicBezTo>
                      <a:pt x="38" y="22"/>
                      <a:pt x="36" y="26"/>
                      <a:pt x="36" y="27"/>
                    </a:cubicBezTo>
                    <a:cubicBezTo>
                      <a:pt x="36" y="36"/>
                      <a:pt x="19" y="34"/>
                      <a:pt x="19" y="43"/>
                    </a:cubicBezTo>
                    <a:cubicBezTo>
                      <a:pt x="16" y="43"/>
                      <a:pt x="16" y="46"/>
                      <a:pt x="16" y="50"/>
                    </a:cubicBezTo>
                    <a:cubicBezTo>
                      <a:pt x="13" y="50"/>
                      <a:pt x="11" y="47"/>
                      <a:pt x="9" y="47"/>
                    </a:cubicBezTo>
                    <a:cubicBezTo>
                      <a:pt x="8" y="47"/>
                      <a:pt x="7" y="47"/>
                      <a:pt x="5" y="47"/>
                    </a:cubicBezTo>
                    <a:cubicBezTo>
                      <a:pt x="4" y="47"/>
                      <a:pt x="0" y="57"/>
                      <a:pt x="1" y="58"/>
                    </a:cubicBezTo>
                    <a:cubicBezTo>
                      <a:pt x="5" y="77"/>
                      <a:pt x="8" y="61"/>
                      <a:pt x="12" y="87"/>
                    </a:cubicBezTo>
                    <a:cubicBezTo>
                      <a:pt x="12" y="88"/>
                      <a:pt x="19" y="89"/>
                      <a:pt x="20" y="89"/>
                    </a:cubicBezTo>
                    <a:cubicBezTo>
                      <a:pt x="22" y="89"/>
                      <a:pt x="25" y="91"/>
                      <a:pt x="28" y="92"/>
                    </a:cubicBezTo>
                    <a:cubicBezTo>
                      <a:pt x="28" y="92"/>
                      <a:pt x="36" y="91"/>
                      <a:pt x="41" y="91"/>
                    </a:cubicBezTo>
                    <a:cubicBezTo>
                      <a:pt x="40" y="93"/>
                      <a:pt x="40" y="96"/>
                      <a:pt x="42" y="96"/>
                    </a:cubicBezTo>
                    <a:cubicBezTo>
                      <a:pt x="43" y="96"/>
                      <a:pt x="44" y="96"/>
                      <a:pt x="44" y="96"/>
                    </a:cubicBezTo>
                    <a:cubicBezTo>
                      <a:pt x="48" y="92"/>
                      <a:pt x="54" y="96"/>
                      <a:pt x="54" y="84"/>
                    </a:cubicBezTo>
                    <a:cubicBezTo>
                      <a:pt x="54" y="81"/>
                      <a:pt x="64" y="72"/>
                      <a:pt x="64" y="68"/>
                    </a:cubicBezTo>
                    <a:cubicBezTo>
                      <a:pt x="64" y="65"/>
                      <a:pt x="62" y="63"/>
                      <a:pt x="61" y="62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709" name="Freeform 355"/>
              <p:cNvSpPr>
                <a:spLocks/>
              </p:cNvSpPr>
              <p:nvPr/>
            </p:nvSpPr>
            <p:spPr bwMode="auto">
              <a:xfrm>
                <a:off x="4468" y="2016"/>
                <a:ext cx="2" cy="5"/>
              </a:xfrm>
              <a:custGeom>
                <a:avLst/>
                <a:gdLst>
                  <a:gd name="T0" fmla="*/ 1 w 1"/>
                  <a:gd name="T1" fmla="*/ 0 h 2"/>
                  <a:gd name="T2" fmla="*/ 1 w 1"/>
                  <a:gd name="T3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2">
                    <a:moveTo>
                      <a:pt x="1" y="0"/>
                    </a:moveTo>
                    <a:cubicBezTo>
                      <a:pt x="0" y="2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710" name="Freeform 356"/>
              <p:cNvSpPr>
                <a:spLocks/>
              </p:cNvSpPr>
              <p:nvPr/>
            </p:nvSpPr>
            <p:spPr bwMode="auto">
              <a:xfrm>
                <a:off x="1612" y="3150"/>
                <a:ext cx="80" cy="66"/>
              </a:xfrm>
              <a:custGeom>
                <a:avLst/>
                <a:gdLst>
                  <a:gd name="T0" fmla="*/ 11 w 34"/>
                  <a:gd name="T1" fmla="*/ 2 h 28"/>
                  <a:gd name="T2" fmla="*/ 7 w 34"/>
                  <a:gd name="T3" fmla="*/ 0 h 28"/>
                  <a:gd name="T4" fmla="*/ 5 w 34"/>
                  <a:gd name="T5" fmla="*/ 7 h 28"/>
                  <a:gd name="T6" fmla="*/ 2 w 34"/>
                  <a:gd name="T7" fmla="*/ 10 h 28"/>
                  <a:gd name="T8" fmla="*/ 7 w 34"/>
                  <a:gd name="T9" fmla="*/ 17 h 28"/>
                  <a:gd name="T10" fmla="*/ 14 w 34"/>
                  <a:gd name="T11" fmla="*/ 23 h 28"/>
                  <a:gd name="T12" fmla="*/ 19 w 34"/>
                  <a:gd name="T13" fmla="*/ 26 h 28"/>
                  <a:gd name="T14" fmla="*/ 29 w 34"/>
                  <a:gd name="T15" fmla="*/ 26 h 28"/>
                  <a:gd name="T16" fmla="*/ 34 w 34"/>
                  <a:gd name="T17" fmla="*/ 23 h 28"/>
                  <a:gd name="T18" fmla="*/ 11 w 34"/>
                  <a:gd name="T19" fmla="*/ 2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4" h="28">
                    <a:moveTo>
                      <a:pt x="11" y="2"/>
                    </a:moveTo>
                    <a:cubicBezTo>
                      <a:pt x="7" y="0"/>
                      <a:pt x="7" y="0"/>
                      <a:pt x="7" y="0"/>
                    </a:cubicBezTo>
                    <a:cubicBezTo>
                      <a:pt x="5" y="7"/>
                      <a:pt x="5" y="7"/>
                      <a:pt x="5" y="7"/>
                    </a:cubicBezTo>
                    <a:cubicBezTo>
                      <a:pt x="5" y="8"/>
                      <a:pt x="0" y="10"/>
                      <a:pt x="2" y="10"/>
                    </a:cubicBezTo>
                    <a:cubicBezTo>
                      <a:pt x="2" y="11"/>
                      <a:pt x="7" y="16"/>
                      <a:pt x="7" y="17"/>
                    </a:cubicBezTo>
                    <a:cubicBezTo>
                      <a:pt x="7" y="18"/>
                      <a:pt x="14" y="20"/>
                      <a:pt x="14" y="23"/>
                    </a:cubicBezTo>
                    <a:cubicBezTo>
                      <a:pt x="14" y="28"/>
                      <a:pt x="15" y="26"/>
                      <a:pt x="19" y="26"/>
                    </a:cubicBezTo>
                    <a:cubicBezTo>
                      <a:pt x="25" y="26"/>
                      <a:pt x="23" y="24"/>
                      <a:pt x="29" y="26"/>
                    </a:cubicBezTo>
                    <a:cubicBezTo>
                      <a:pt x="34" y="23"/>
                      <a:pt x="34" y="23"/>
                      <a:pt x="34" y="23"/>
                    </a:cubicBezTo>
                    <a:cubicBezTo>
                      <a:pt x="34" y="23"/>
                      <a:pt x="11" y="2"/>
                      <a:pt x="11" y="2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711" name="Freeform 357"/>
              <p:cNvSpPr>
                <a:spLocks/>
              </p:cNvSpPr>
              <p:nvPr/>
            </p:nvSpPr>
            <p:spPr bwMode="auto">
              <a:xfrm>
                <a:off x="1754" y="2115"/>
                <a:ext cx="52" cy="43"/>
              </a:xfrm>
              <a:custGeom>
                <a:avLst/>
                <a:gdLst>
                  <a:gd name="T0" fmla="*/ 4 w 22"/>
                  <a:gd name="T1" fmla="*/ 4 h 18"/>
                  <a:gd name="T2" fmla="*/ 0 w 22"/>
                  <a:gd name="T3" fmla="*/ 13 h 18"/>
                  <a:gd name="T4" fmla="*/ 8 w 22"/>
                  <a:gd name="T5" fmla="*/ 17 h 18"/>
                  <a:gd name="T6" fmla="*/ 18 w 22"/>
                  <a:gd name="T7" fmla="*/ 13 h 18"/>
                  <a:gd name="T8" fmla="*/ 22 w 22"/>
                  <a:gd name="T9" fmla="*/ 6 h 18"/>
                  <a:gd name="T10" fmla="*/ 18 w 22"/>
                  <a:gd name="T11" fmla="*/ 6 h 18"/>
                  <a:gd name="T12" fmla="*/ 13 w 22"/>
                  <a:gd name="T13" fmla="*/ 4 h 18"/>
                  <a:gd name="T14" fmla="*/ 4 w 22"/>
                  <a:gd name="T15" fmla="*/ 4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" h="18">
                    <a:moveTo>
                      <a:pt x="4" y="4"/>
                    </a:moveTo>
                    <a:cubicBezTo>
                      <a:pt x="4" y="5"/>
                      <a:pt x="0" y="12"/>
                      <a:pt x="0" y="13"/>
                    </a:cubicBezTo>
                    <a:cubicBezTo>
                      <a:pt x="5" y="13"/>
                      <a:pt x="4" y="17"/>
                      <a:pt x="8" y="17"/>
                    </a:cubicBezTo>
                    <a:cubicBezTo>
                      <a:pt x="15" y="17"/>
                      <a:pt x="17" y="18"/>
                      <a:pt x="18" y="13"/>
                    </a:cubicBezTo>
                    <a:cubicBezTo>
                      <a:pt x="22" y="6"/>
                      <a:pt x="22" y="6"/>
                      <a:pt x="22" y="6"/>
                    </a:cubicBezTo>
                    <a:cubicBezTo>
                      <a:pt x="18" y="6"/>
                      <a:pt x="18" y="6"/>
                      <a:pt x="18" y="6"/>
                    </a:cubicBezTo>
                    <a:cubicBezTo>
                      <a:pt x="16" y="5"/>
                      <a:pt x="16" y="4"/>
                      <a:pt x="13" y="4"/>
                    </a:cubicBezTo>
                    <a:cubicBezTo>
                      <a:pt x="9" y="4"/>
                      <a:pt x="4" y="0"/>
                      <a:pt x="4" y="4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712" name="Freeform 358"/>
              <p:cNvSpPr>
                <a:spLocks/>
              </p:cNvSpPr>
              <p:nvPr/>
            </p:nvSpPr>
            <p:spPr bwMode="auto">
              <a:xfrm>
                <a:off x="764" y="1130"/>
                <a:ext cx="45" cy="38"/>
              </a:xfrm>
              <a:custGeom>
                <a:avLst/>
                <a:gdLst>
                  <a:gd name="T0" fmla="*/ 0 w 19"/>
                  <a:gd name="T1" fmla="*/ 0 h 16"/>
                  <a:gd name="T2" fmla="*/ 15 w 19"/>
                  <a:gd name="T3" fmla="*/ 16 h 16"/>
                  <a:gd name="T4" fmla="*/ 19 w 19"/>
                  <a:gd name="T5" fmla="*/ 16 h 16"/>
                  <a:gd name="T6" fmla="*/ 15 w 19"/>
                  <a:gd name="T7" fmla="*/ 8 h 16"/>
                  <a:gd name="T8" fmla="*/ 8 w 19"/>
                  <a:gd name="T9" fmla="*/ 1 h 16"/>
                  <a:gd name="T10" fmla="*/ 4 w 19"/>
                  <a:gd name="T11" fmla="*/ 0 h 16"/>
                  <a:gd name="T12" fmla="*/ 0 w 19"/>
                  <a:gd name="T13" fmla="*/ 0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9" h="16">
                    <a:moveTo>
                      <a:pt x="0" y="0"/>
                    </a:moveTo>
                    <a:cubicBezTo>
                      <a:pt x="0" y="8"/>
                      <a:pt x="10" y="16"/>
                      <a:pt x="15" y="16"/>
                    </a:cubicBezTo>
                    <a:cubicBezTo>
                      <a:pt x="17" y="16"/>
                      <a:pt x="18" y="16"/>
                      <a:pt x="19" y="16"/>
                    </a:cubicBezTo>
                    <a:cubicBezTo>
                      <a:pt x="18" y="13"/>
                      <a:pt x="15" y="11"/>
                      <a:pt x="15" y="8"/>
                    </a:cubicBezTo>
                    <a:cubicBezTo>
                      <a:pt x="14" y="8"/>
                      <a:pt x="8" y="4"/>
                      <a:pt x="8" y="1"/>
                    </a:cubicBezTo>
                    <a:cubicBezTo>
                      <a:pt x="6" y="1"/>
                      <a:pt x="5" y="2"/>
                      <a:pt x="4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713" name="Freeform 359"/>
              <p:cNvSpPr>
                <a:spLocks/>
              </p:cNvSpPr>
              <p:nvPr/>
            </p:nvSpPr>
            <p:spPr bwMode="auto">
              <a:xfrm>
                <a:off x="740" y="1064"/>
                <a:ext cx="22" cy="45"/>
              </a:xfrm>
              <a:custGeom>
                <a:avLst/>
                <a:gdLst>
                  <a:gd name="T0" fmla="*/ 0 w 9"/>
                  <a:gd name="T1" fmla="*/ 0 h 19"/>
                  <a:gd name="T2" fmla="*/ 0 w 9"/>
                  <a:gd name="T3" fmla="*/ 9 h 19"/>
                  <a:gd name="T4" fmla="*/ 4 w 9"/>
                  <a:gd name="T5" fmla="*/ 19 h 19"/>
                  <a:gd name="T6" fmla="*/ 5 w 9"/>
                  <a:gd name="T7" fmla="*/ 17 h 19"/>
                  <a:gd name="T8" fmla="*/ 9 w 9"/>
                  <a:gd name="T9" fmla="*/ 4 h 19"/>
                  <a:gd name="T10" fmla="*/ 9 w 9"/>
                  <a:gd name="T11" fmla="*/ 2 h 19"/>
                  <a:gd name="T12" fmla="*/ 4 w 9"/>
                  <a:gd name="T13" fmla="*/ 0 h 19"/>
                  <a:gd name="T14" fmla="*/ 0 w 9"/>
                  <a:gd name="T15" fmla="*/ 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" h="19">
                    <a:moveTo>
                      <a:pt x="0" y="0"/>
                    </a:moveTo>
                    <a:cubicBezTo>
                      <a:pt x="0" y="4"/>
                      <a:pt x="0" y="7"/>
                      <a:pt x="0" y="9"/>
                    </a:cubicBezTo>
                    <a:cubicBezTo>
                      <a:pt x="0" y="11"/>
                      <a:pt x="2" y="16"/>
                      <a:pt x="4" y="19"/>
                    </a:cubicBezTo>
                    <a:cubicBezTo>
                      <a:pt x="4" y="19"/>
                      <a:pt x="4" y="17"/>
                      <a:pt x="5" y="17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9" y="2"/>
                      <a:pt x="9" y="2"/>
                      <a:pt x="9" y="2"/>
                    </a:cubicBezTo>
                    <a:cubicBezTo>
                      <a:pt x="6" y="2"/>
                      <a:pt x="5" y="1"/>
                      <a:pt x="4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714" name="Freeform 360"/>
              <p:cNvSpPr>
                <a:spLocks/>
              </p:cNvSpPr>
              <p:nvPr/>
            </p:nvSpPr>
            <p:spPr bwMode="auto">
              <a:xfrm>
                <a:off x="1494" y="854"/>
                <a:ext cx="76" cy="42"/>
              </a:xfrm>
              <a:custGeom>
                <a:avLst/>
                <a:gdLst>
                  <a:gd name="T0" fmla="*/ 32 w 32"/>
                  <a:gd name="T1" fmla="*/ 18 h 18"/>
                  <a:gd name="T2" fmla="*/ 32 w 32"/>
                  <a:gd name="T3" fmla="*/ 14 h 18"/>
                  <a:gd name="T4" fmla="*/ 28 w 32"/>
                  <a:gd name="T5" fmla="*/ 13 h 18"/>
                  <a:gd name="T6" fmla="*/ 30 w 32"/>
                  <a:gd name="T7" fmla="*/ 11 h 18"/>
                  <a:gd name="T8" fmla="*/ 16 w 32"/>
                  <a:gd name="T9" fmla="*/ 0 h 18"/>
                  <a:gd name="T10" fmla="*/ 0 w 32"/>
                  <a:gd name="T11" fmla="*/ 14 h 18"/>
                  <a:gd name="T12" fmla="*/ 8 w 32"/>
                  <a:gd name="T13" fmla="*/ 18 h 18"/>
                  <a:gd name="T14" fmla="*/ 19 w 32"/>
                  <a:gd name="T15" fmla="*/ 13 h 18"/>
                  <a:gd name="T16" fmla="*/ 27 w 32"/>
                  <a:gd name="T17" fmla="*/ 18 h 18"/>
                  <a:gd name="T18" fmla="*/ 32 w 32"/>
                  <a:gd name="T19" fmla="*/ 18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18">
                    <a:moveTo>
                      <a:pt x="32" y="18"/>
                    </a:moveTo>
                    <a:cubicBezTo>
                      <a:pt x="32" y="14"/>
                      <a:pt x="32" y="14"/>
                      <a:pt x="32" y="14"/>
                    </a:cubicBezTo>
                    <a:cubicBezTo>
                      <a:pt x="31" y="14"/>
                      <a:pt x="29" y="14"/>
                      <a:pt x="28" y="13"/>
                    </a:cubicBezTo>
                    <a:cubicBezTo>
                      <a:pt x="28" y="12"/>
                      <a:pt x="29" y="11"/>
                      <a:pt x="30" y="11"/>
                    </a:cubicBezTo>
                    <a:cubicBezTo>
                      <a:pt x="25" y="6"/>
                      <a:pt x="19" y="5"/>
                      <a:pt x="16" y="0"/>
                    </a:cubicBezTo>
                    <a:cubicBezTo>
                      <a:pt x="11" y="2"/>
                      <a:pt x="3" y="11"/>
                      <a:pt x="0" y="14"/>
                    </a:cubicBezTo>
                    <a:cubicBezTo>
                      <a:pt x="0" y="16"/>
                      <a:pt x="5" y="18"/>
                      <a:pt x="8" y="18"/>
                    </a:cubicBezTo>
                    <a:cubicBezTo>
                      <a:pt x="13" y="18"/>
                      <a:pt x="13" y="13"/>
                      <a:pt x="19" y="13"/>
                    </a:cubicBezTo>
                    <a:cubicBezTo>
                      <a:pt x="22" y="13"/>
                      <a:pt x="24" y="17"/>
                      <a:pt x="27" y="18"/>
                    </a:cubicBezTo>
                    <a:lnTo>
                      <a:pt x="32" y="18"/>
                    </a:ln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715" name="Freeform 361"/>
              <p:cNvSpPr>
                <a:spLocks/>
              </p:cNvSpPr>
              <p:nvPr/>
            </p:nvSpPr>
            <p:spPr bwMode="auto">
              <a:xfrm>
                <a:off x="1610" y="861"/>
                <a:ext cx="35" cy="19"/>
              </a:xfrm>
              <a:custGeom>
                <a:avLst/>
                <a:gdLst>
                  <a:gd name="T0" fmla="*/ 0 w 15"/>
                  <a:gd name="T1" fmla="*/ 5 h 8"/>
                  <a:gd name="T2" fmla="*/ 6 w 15"/>
                  <a:gd name="T3" fmla="*/ 8 h 8"/>
                  <a:gd name="T4" fmla="*/ 15 w 15"/>
                  <a:gd name="T5" fmla="*/ 0 h 8"/>
                  <a:gd name="T6" fmla="*/ 0 w 15"/>
                  <a:gd name="T7" fmla="*/ 5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5" h="8">
                    <a:moveTo>
                      <a:pt x="0" y="5"/>
                    </a:moveTo>
                    <a:cubicBezTo>
                      <a:pt x="3" y="6"/>
                      <a:pt x="4" y="8"/>
                      <a:pt x="6" y="8"/>
                    </a:cubicBezTo>
                    <a:cubicBezTo>
                      <a:pt x="12" y="8"/>
                      <a:pt x="14" y="5"/>
                      <a:pt x="15" y="0"/>
                    </a:cubicBezTo>
                    <a:cubicBezTo>
                      <a:pt x="9" y="0"/>
                      <a:pt x="1" y="2"/>
                      <a:pt x="0" y="5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716" name="Freeform 362"/>
              <p:cNvSpPr>
                <a:spLocks/>
              </p:cNvSpPr>
              <p:nvPr/>
            </p:nvSpPr>
            <p:spPr bwMode="auto">
              <a:xfrm>
                <a:off x="1650" y="809"/>
                <a:ext cx="31" cy="19"/>
              </a:xfrm>
              <a:custGeom>
                <a:avLst/>
                <a:gdLst>
                  <a:gd name="T0" fmla="*/ 13 w 13"/>
                  <a:gd name="T1" fmla="*/ 3 h 8"/>
                  <a:gd name="T2" fmla="*/ 13 w 13"/>
                  <a:gd name="T3" fmla="*/ 0 h 8"/>
                  <a:gd name="T4" fmla="*/ 0 w 13"/>
                  <a:gd name="T5" fmla="*/ 7 h 8"/>
                  <a:gd name="T6" fmla="*/ 4 w 13"/>
                  <a:gd name="T7" fmla="*/ 7 h 8"/>
                  <a:gd name="T8" fmla="*/ 13 w 13"/>
                  <a:gd name="T9" fmla="*/ 3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" h="8">
                    <a:moveTo>
                      <a:pt x="13" y="3"/>
                    </a:moveTo>
                    <a:cubicBezTo>
                      <a:pt x="13" y="0"/>
                      <a:pt x="13" y="0"/>
                      <a:pt x="13" y="0"/>
                    </a:cubicBezTo>
                    <a:cubicBezTo>
                      <a:pt x="11" y="0"/>
                      <a:pt x="3" y="2"/>
                      <a:pt x="0" y="7"/>
                    </a:cubicBezTo>
                    <a:cubicBezTo>
                      <a:pt x="2" y="8"/>
                      <a:pt x="3" y="7"/>
                      <a:pt x="4" y="7"/>
                    </a:cubicBezTo>
                    <a:cubicBezTo>
                      <a:pt x="7" y="7"/>
                      <a:pt x="10" y="6"/>
                      <a:pt x="13" y="3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717" name="Freeform 363"/>
              <p:cNvSpPr>
                <a:spLocks/>
              </p:cNvSpPr>
              <p:nvPr/>
            </p:nvSpPr>
            <p:spPr bwMode="auto">
              <a:xfrm>
                <a:off x="1496" y="717"/>
                <a:ext cx="71" cy="30"/>
              </a:xfrm>
              <a:custGeom>
                <a:avLst/>
                <a:gdLst>
                  <a:gd name="T0" fmla="*/ 30 w 30"/>
                  <a:gd name="T1" fmla="*/ 0 h 13"/>
                  <a:gd name="T2" fmla="*/ 17 w 30"/>
                  <a:gd name="T3" fmla="*/ 0 h 13"/>
                  <a:gd name="T4" fmla="*/ 0 w 30"/>
                  <a:gd name="T5" fmla="*/ 11 h 13"/>
                  <a:gd name="T6" fmla="*/ 3 w 30"/>
                  <a:gd name="T7" fmla="*/ 13 h 13"/>
                  <a:gd name="T8" fmla="*/ 11 w 30"/>
                  <a:gd name="T9" fmla="*/ 9 h 13"/>
                  <a:gd name="T10" fmla="*/ 15 w 30"/>
                  <a:gd name="T11" fmla="*/ 9 h 13"/>
                  <a:gd name="T12" fmla="*/ 30 w 30"/>
                  <a:gd name="T13" fmla="*/ 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" h="13">
                    <a:moveTo>
                      <a:pt x="30" y="0"/>
                    </a:moveTo>
                    <a:cubicBezTo>
                      <a:pt x="25" y="0"/>
                      <a:pt x="22" y="0"/>
                      <a:pt x="17" y="0"/>
                    </a:cubicBezTo>
                    <a:cubicBezTo>
                      <a:pt x="13" y="0"/>
                      <a:pt x="0" y="4"/>
                      <a:pt x="0" y="11"/>
                    </a:cubicBezTo>
                    <a:cubicBezTo>
                      <a:pt x="0" y="12"/>
                      <a:pt x="2" y="13"/>
                      <a:pt x="3" y="13"/>
                    </a:cubicBezTo>
                    <a:cubicBezTo>
                      <a:pt x="6" y="13"/>
                      <a:pt x="10" y="9"/>
                      <a:pt x="11" y="9"/>
                    </a:cubicBezTo>
                    <a:cubicBezTo>
                      <a:pt x="12" y="9"/>
                      <a:pt x="15" y="9"/>
                      <a:pt x="15" y="9"/>
                    </a:cubicBezTo>
                    <a:cubicBezTo>
                      <a:pt x="20" y="9"/>
                      <a:pt x="29" y="4"/>
                      <a:pt x="30" y="0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718" name="Freeform 364"/>
              <p:cNvSpPr>
                <a:spLocks/>
              </p:cNvSpPr>
              <p:nvPr/>
            </p:nvSpPr>
            <p:spPr bwMode="auto">
              <a:xfrm>
                <a:off x="1418" y="719"/>
                <a:ext cx="69" cy="40"/>
              </a:xfrm>
              <a:custGeom>
                <a:avLst/>
                <a:gdLst>
                  <a:gd name="T0" fmla="*/ 29 w 29"/>
                  <a:gd name="T1" fmla="*/ 0 h 17"/>
                  <a:gd name="T2" fmla="*/ 27 w 29"/>
                  <a:gd name="T3" fmla="*/ 0 h 17"/>
                  <a:gd name="T4" fmla="*/ 22 w 29"/>
                  <a:gd name="T5" fmla="*/ 3 h 17"/>
                  <a:gd name="T6" fmla="*/ 19 w 29"/>
                  <a:gd name="T7" fmla="*/ 0 h 17"/>
                  <a:gd name="T8" fmla="*/ 8 w 29"/>
                  <a:gd name="T9" fmla="*/ 5 h 17"/>
                  <a:gd name="T10" fmla="*/ 3 w 29"/>
                  <a:gd name="T11" fmla="*/ 5 h 17"/>
                  <a:gd name="T12" fmla="*/ 0 w 29"/>
                  <a:gd name="T13" fmla="*/ 9 h 17"/>
                  <a:gd name="T14" fmla="*/ 0 w 29"/>
                  <a:gd name="T15" fmla="*/ 11 h 17"/>
                  <a:gd name="T16" fmla="*/ 7 w 29"/>
                  <a:gd name="T17" fmla="*/ 13 h 17"/>
                  <a:gd name="T18" fmla="*/ 8 w 29"/>
                  <a:gd name="T19" fmla="*/ 17 h 17"/>
                  <a:gd name="T20" fmla="*/ 16 w 29"/>
                  <a:gd name="T21" fmla="*/ 15 h 17"/>
                  <a:gd name="T22" fmla="*/ 26 w 29"/>
                  <a:gd name="T23" fmla="*/ 11 h 17"/>
                  <a:gd name="T24" fmla="*/ 25 w 29"/>
                  <a:gd name="T25" fmla="*/ 5 h 17"/>
                  <a:gd name="T26" fmla="*/ 29 w 29"/>
                  <a:gd name="T27" fmla="*/ 0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9" h="17">
                    <a:moveTo>
                      <a:pt x="29" y="0"/>
                    </a:moveTo>
                    <a:cubicBezTo>
                      <a:pt x="27" y="0"/>
                      <a:pt x="27" y="0"/>
                      <a:pt x="27" y="0"/>
                    </a:cubicBezTo>
                    <a:cubicBezTo>
                      <a:pt x="27" y="1"/>
                      <a:pt x="23" y="3"/>
                      <a:pt x="22" y="3"/>
                    </a:cubicBezTo>
                    <a:cubicBezTo>
                      <a:pt x="21" y="3"/>
                      <a:pt x="19" y="2"/>
                      <a:pt x="19" y="0"/>
                    </a:cubicBezTo>
                    <a:cubicBezTo>
                      <a:pt x="15" y="3"/>
                      <a:pt x="12" y="5"/>
                      <a:pt x="8" y="5"/>
                    </a:cubicBezTo>
                    <a:cubicBezTo>
                      <a:pt x="7" y="5"/>
                      <a:pt x="5" y="5"/>
                      <a:pt x="3" y="5"/>
                    </a:cubicBezTo>
                    <a:cubicBezTo>
                      <a:pt x="2" y="5"/>
                      <a:pt x="2" y="8"/>
                      <a:pt x="0" y="9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2" y="12"/>
                      <a:pt x="4" y="12"/>
                      <a:pt x="7" y="13"/>
                    </a:cubicBezTo>
                    <a:cubicBezTo>
                      <a:pt x="7" y="15"/>
                      <a:pt x="7" y="17"/>
                      <a:pt x="8" y="17"/>
                    </a:cubicBezTo>
                    <a:cubicBezTo>
                      <a:pt x="11" y="17"/>
                      <a:pt x="12" y="15"/>
                      <a:pt x="16" y="15"/>
                    </a:cubicBezTo>
                    <a:cubicBezTo>
                      <a:pt x="19" y="15"/>
                      <a:pt x="22" y="13"/>
                      <a:pt x="26" y="11"/>
                    </a:cubicBezTo>
                    <a:cubicBezTo>
                      <a:pt x="26" y="9"/>
                      <a:pt x="25" y="8"/>
                      <a:pt x="25" y="5"/>
                    </a:cubicBezTo>
                    <a:cubicBezTo>
                      <a:pt x="27" y="5"/>
                      <a:pt x="29" y="3"/>
                      <a:pt x="29" y="0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719" name="Freeform 365"/>
              <p:cNvSpPr>
                <a:spLocks/>
              </p:cNvSpPr>
              <p:nvPr/>
            </p:nvSpPr>
            <p:spPr bwMode="auto">
              <a:xfrm>
                <a:off x="1144" y="707"/>
                <a:ext cx="140" cy="59"/>
              </a:xfrm>
              <a:custGeom>
                <a:avLst/>
                <a:gdLst>
                  <a:gd name="T0" fmla="*/ 8 w 59"/>
                  <a:gd name="T1" fmla="*/ 25 h 25"/>
                  <a:gd name="T2" fmla="*/ 33 w 59"/>
                  <a:gd name="T3" fmla="*/ 16 h 25"/>
                  <a:gd name="T4" fmla="*/ 59 w 59"/>
                  <a:gd name="T5" fmla="*/ 5 h 25"/>
                  <a:gd name="T6" fmla="*/ 29 w 59"/>
                  <a:gd name="T7" fmla="*/ 0 h 25"/>
                  <a:gd name="T8" fmla="*/ 20 w 59"/>
                  <a:gd name="T9" fmla="*/ 0 h 25"/>
                  <a:gd name="T10" fmla="*/ 0 w 59"/>
                  <a:gd name="T11" fmla="*/ 20 h 25"/>
                  <a:gd name="T12" fmla="*/ 8 w 59"/>
                  <a:gd name="T13" fmla="*/ 2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9" h="25">
                    <a:moveTo>
                      <a:pt x="8" y="25"/>
                    </a:moveTo>
                    <a:cubicBezTo>
                      <a:pt x="17" y="25"/>
                      <a:pt x="25" y="18"/>
                      <a:pt x="33" y="16"/>
                    </a:cubicBezTo>
                    <a:cubicBezTo>
                      <a:pt x="38" y="14"/>
                      <a:pt x="57" y="10"/>
                      <a:pt x="59" y="5"/>
                    </a:cubicBezTo>
                    <a:cubicBezTo>
                      <a:pt x="47" y="3"/>
                      <a:pt x="41" y="0"/>
                      <a:pt x="29" y="0"/>
                    </a:cubicBezTo>
                    <a:cubicBezTo>
                      <a:pt x="25" y="0"/>
                      <a:pt x="23" y="4"/>
                      <a:pt x="20" y="0"/>
                    </a:cubicBezTo>
                    <a:cubicBezTo>
                      <a:pt x="20" y="14"/>
                      <a:pt x="0" y="8"/>
                      <a:pt x="0" y="20"/>
                    </a:cubicBezTo>
                    <a:cubicBezTo>
                      <a:pt x="0" y="25"/>
                      <a:pt x="5" y="25"/>
                      <a:pt x="8" y="25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720" name="Freeform 366"/>
              <p:cNvSpPr>
                <a:spLocks/>
              </p:cNvSpPr>
              <p:nvPr/>
            </p:nvSpPr>
            <p:spPr bwMode="auto">
              <a:xfrm>
                <a:off x="1199" y="729"/>
                <a:ext cx="196" cy="85"/>
              </a:xfrm>
              <a:custGeom>
                <a:avLst/>
                <a:gdLst>
                  <a:gd name="T0" fmla="*/ 30 w 83"/>
                  <a:gd name="T1" fmla="*/ 32 h 36"/>
                  <a:gd name="T2" fmla="*/ 50 w 83"/>
                  <a:gd name="T3" fmla="*/ 27 h 36"/>
                  <a:gd name="T4" fmla="*/ 61 w 83"/>
                  <a:gd name="T5" fmla="*/ 30 h 36"/>
                  <a:gd name="T6" fmla="*/ 70 w 83"/>
                  <a:gd name="T7" fmla="*/ 24 h 36"/>
                  <a:gd name="T8" fmla="*/ 83 w 83"/>
                  <a:gd name="T9" fmla="*/ 24 h 36"/>
                  <a:gd name="T10" fmla="*/ 83 w 83"/>
                  <a:gd name="T11" fmla="*/ 22 h 36"/>
                  <a:gd name="T12" fmla="*/ 75 w 83"/>
                  <a:gd name="T13" fmla="*/ 18 h 36"/>
                  <a:gd name="T14" fmla="*/ 79 w 83"/>
                  <a:gd name="T15" fmla="*/ 7 h 36"/>
                  <a:gd name="T16" fmla="*/ 78 w 83"/>
                  <a:gd name="T17" fmla="*/ 0 h 36"/>
                  <a:gd name="T18" fmla="*/ 70 w 83"/>
                  <a:gd name="T19" fmla="*/ 0 h 36"/>
                  <a:gd name="T20" fmla="*/ 67 w 83"/>
                  <a:gd name="T21" fmla="*/ 2 h 36"/>
                  <a:gd name="T22" fmla="*/ 63 w 83"/>
                  <a:gd name="T23" fmla="*/ 11 h 36"/>
                  <a:gd name="T24" fmla="*/ 61 w 83"/>
                  <a:gd name="T25" fmla="*/ 3 h 36"/>
                  <a:gd name="T26" fmla="*/ 49 w 83"/>
                  <a:gd name="T27" fmla="*/ 9 h 36"/>
                  <a:gd name="T28" fmla="*/ 46 w 83"/>
                  <a:gd name="T29" fmla="*/ 9 h 36"/>
                  <a:gd name="T30" fmla="*/ 45 w 83"/>
                  <a:gd name="T31" fmla="*/ 2 h 36"/>
                  <a:gd name="T32" fmla="*/ 36 w 83"/>
                  <a:gd name="T33" fmla="*/ 7 h 36"/>
                  <a:gd name="T34" fmla="*/ 38 w 83"/>
                  <a:gd name="T35" fmla="*/ 0 h 36"/>
                  <a:gd name="T36" fmla="*/ 6 w 83"/>
                  <a:gd name="T37" fmla="*/ 11 h 36"/>
                  <a:gd name="T38" fmla="*/ 6 w 83"/>
                  <a:gd name="T39" fmla="*/ 12 h 36"/>
                  <a:gd name="T40" fmla="*/ 6 w 83"/>
                  <a:gd name="T41" fmla="*/ 16 h 36"/>
                  <a:gd name="T42" fmla="*/ 22 w 83"/>
                  <a:gd name="T43" fmla="*/ 13 h 36"/>
                  <a:gd name="T44" fmla="*/ 3 w 83"/>
                  <a:gd name="T45" fmla="*/ 19 h 36"/>
                  <a:gd name="T46" fmla="*/ 15 w 83"/>
                  <a:gd name="T47" fmla="*/ 20 h 36"/>
                  <a:gd name="T48" fmla="*/ 28 w 83"/>
                  <a:gd name="T49" fmla="*/ 22 h 36"/>
                  <a:gd name="T50" fmla="*/ 12 w 83"/>
                  <a:gd name="T51" fmla="*/ 22 h 36"/>
                  <a:gd name="T52" fmla="*/ 0 w 83"/>
                  <a:gd name="T53" fmla="*/ 24 h 36"/>
                  <a:gd name="T54" fmla="*/ 12 w 83"/>
                  <a:gd name="T55" fmla="*/ 29 h 36"/>
                  <a:gd name="T56" fmla="*/ 12 w 83"/>
                  <a:gd name="T57" fmla="*/ 32 h 36"/>
                  <a:gd name="T58" fmla="*/ 30 w 83"/>
                  <a:gd name="T59" fmla="*/ 32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83" h="36">
                    <a:moveTo>
                      <a:pt x="30" y="32"/>
                    </a:moveTo>
                    <a:cubicBezTo>
                      <a:pt x="32" y="31"/>
                      <a:pt x="49" y="27"/>
                      <a:pt x="50" y="27"/>
                    </a:cubicBezTo>
                    <a:cubicBezTo>
                      <a:pt x="53" y="27"/>
                      <a:pt x="55" y="30"/>
                      <a:pt x="61" y="30"/>
                    </a:cubicBezTo>
                    <a:cubicBezTo>
                      <a:pt x="66" y="30"/>
                      <a:pt x="67" y="24"/>
                      <a:pt x="70" y="24"/>
                    </a:cubicBezTo>
                    <a:cubicBezTo>
                      <a:pt x="76" y="24"/>
                      <a:pt x="75" y="27"/>
                      <a:pt x="83" y="24"/>
                    </a:cubicBezTo>
                    <a:cubicBezTo>
                      <a:pt x="83" y="22"/>
                      <a:pt x="83" y="22"/>
                      <a:pt x="83" y="22"/>
                    </a:cubicBezTo>
                    <a:cubicBezTo>
                      <a:pt x="80" y="19"/>
                      <a:pt x="78" y="19"/>
                      <a:pt x="75" y="18"/>
                    </a:cubicBezTo>
                    <a:cubicBezTo>
                      <a:pt x="76" y="16"/>
                      <a:pt x="79" y="10"/>
                      <a:pt x="79" y="7"/>
                    </a:cubicBezTo>
                    <a:cubicBezTo>
                      <a:pt x="79" y="5"/>
                      <a:pt x="79" y="3"/>
                      <a:pt x="78" y="0"/>
                    </a:cubicBezTo>
                    <a:cubicBezTo>
                      <a:pt x="75" y="1"/>
                      <a:pt x="73" y="0"/>
                      <a:pt x="70" y="0"/>
                    </a:cubicBezTo>
                    <a:cubicBezTo>
                      <a:pt x="69" y="0"/>
                      <a:pt x="67" y="1"/>
                      <a:pt x="67" y="2"/>
                    </a:cubicBezTo>
                    <a:cubicBezTo>
                      <a:pt x="67" y="7"/>
                      <a:pt x="67" y="8"/>
                      <a:pt x="63" y="11"/>
                    </a:cubicBezTo>
                    <a:cubicBezTo>
                      <a:pt x="61" y="9"/>
                      <a:pt x="61" y="7"/>
                      <a:pt x="61" y="3"/>
                    </a:cubicBezTo>
                    <a:cubicBezTo>
                      <a:pt x="49" y="9"/>
                      <a:pt x="49" y="9"/>
                      <a:pt x="49" y="9"/>
                    </a:cubicBezTo>
                    <a:cubicBezTo>
                      <a:pt x="46" y="9"/>
                      <a:pt x="46" y="9"/>
                      <a:pt x="46" y="9"/>
                    </a:cubicBezTo>
                    <a:cubicBezTo>
                      <a:pt x="45" y="7"/>
                      <a:pt x="47" y="5"/>
                      <a:pt x="45" y="2"/>
                    </a:cubicBezTo>
                    <a:cubicBezTo>
                      <a:pt x="43" y="4"/>
                      <a:pt x="42" y="7"/>
                      <a:pt x="36" y="7"/>
                    </a:cubicBezTo>
                    <a:cubicBezTo>
                      <a:pt x="34" y="7"/>
                      <a:pt x="38" y="1"/>
                      <a:pt x="38" y="0"/>
                    </a:cubicBezTo>
                    <a:cubicBezTo>
                      <a:pt x="6" y="11"/>
                      <a:pt x="6" y="11"/>
                      <a:pt x="6" y="11"/>
                    </a:cubicBezTo>
                    <a:cubicBezTo>
                      <a:pt x="6" y="12"/>
                      <a:pt x="6" y="12"/>
                      <a:pt x="6" y="12"/>
                    </a:cubicBezTo>
                    <a:cubicBezTo>
                      <a:pt x="6" y="12"/>
                      <a:pt x="6" y="16"/>
                      <a:pt x="6" y="16"/>
                    </a:cubicBezTo>
                    <a:cubicBezTo>
                      <a:pt x="11" y="16"/>
                      <a:pt x="18" y="11"/>
                      <a:pt x="22" y="13"/>
                    </a:cubicBezTo>
                    <a:cubicBezTo>
                      <a:pt x="18" y="17"/>
                      <a:pt x="7" y="17"/>
                      <a:pt x="3" y="19"/>
                    </a:cubicBezTo>
                    <a:cubicBezTo>
                      <a:pt x="15" y="20"/>
                      <a:pt x="15" y="20"/>
                      <a:pt x="15" y="20"/>
                    </a:cubicBezTo>
                    <a:cubicBezTo>
                      <a:pt x="28" y="22"/>
                      <a:pt x="28" y="22"/>
                      <a:pt x="28" y="22"/>
                    </a:cubicBezTo>
                    <a:cubicBezTo>
                      <a:pt x="22" y="24"/>
                      <a:pt x="19" y="22"/>
                      <a:pt x="12" y="22"/>
                    </a:cubicBezTo>
                    <a:cubicBezTo>
                      <a:pt x="7" y="22"/>
                      <a:pt x="4" y="23"/>
                      <a:pt x="0" y="24"/>
                    </a:cubicBezTo>
                    <a:cubicBezTo>
                      <a:pt x="2" y="27"/>
                      <a:pt x="6" y="29"/>
                      <a:pt x="12" y="29"/>
                    </a:cubicBezTo>
                    <a:cubicBezTo>
                      <a:pt x="12" y="32"/>
                      <a:pt x="12" y="32"/>
                      <a:pt x="12" y="32"/>
                    </a:cubicBezTo>
                    <a:cubicBezTo>
                      <a:pt x="17" y="36"/>
                      <a:pt x="23" y="32"/>
                      <a:pt x="30" y="32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721" name="Freeform 367"/>
              <p:cNvSpPr>
                <a:spLocks/>
              </p:cNvSpPr>
              <p:nvPr/>
            </p:nvSpPr>
            <p:spPr bwMode="auto">
              <a:xfrm>
                <a:off x="1735" y="1109"/>
                <a:ext cx="92" cy="99"/>
              </a:xfrm>
              <a:custGeom>
                <a:avLst/>
                <a:gdLst>
                  <a:gd name="T0" fmla="*/ 35 w 39"/>
                  <a:gd name="T1" fmla="*/ 24 h 42"/>
                  <a:gd name="T2" fmla="*/ 38 w 39"/>
                  <a:gd name="T3" fmla="*/ 20 h 42"/>
                  <a:gd name="T4" fmla="*/ 24 w 39"/>
                  <a:gd name="T5" fmla="*/ 17 h 42"/>
                  <a:gd name="T6" fmla="*/ 26 w 39"/>
                  <a:gd name="T7" fmla="*/ 12 h 42"/>
                  <a:gd name="T8" fmla="*/ 21 w 39"/>
                  <a:gd name="T9" fmla="*/ 12 h 42"/>
                  <a:gd name="T10" fmla="*/ 28 w 39"/>
                  <a:gd name="T11" fmla="*/ 2 h 42"/>
                  <a:gd name="T12" fmla="*/ 20 w 39"/>
                  <a:gd name="T13" fmla="*/ 8 h 42"/>
                  <a:gd name="T14" fmla="*/ 11 w 39"/>
                  <a:gd name="T15" fmla="*/ 22 h 42"/>
                  <a:gd name="T16" fmla="*/ 0 w 39"/>
                  <a:gd name="T17" fmla="*/ 32 h 42"/>
                  <a:gd name="T18" fmla="*/ 2 w 39"/>
                  <a:gd name="T19" fmla="*/ 35 h 42"/>
                  <a:gd name="T20" fmla="*/ 23 w 39"/>
                  <a:gd name="T21" fmla="*/ 35 h 42"/>
                  <a:gd name="T22" fmla="*/ 20 w 39"/>
                  <a:gd name="T23" fmla="*/ 37 h 42"/>
                  <a:gd name="T24" fmla="*/ 21 w 39"/>
                  <a:gd name="T25" fmla="*/ 42 h 42"/>
                  <a:gd name="T26" fmla="*/ 39 w 39"/>
                  <a:gd name="T27" fmla="*/ 29 h 42"/>
                  <a:gd name="T28" fmla="*/ 35 w 39"/>
                  <a:gd name="T29" fmla="*/ 24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9" h="42">
                    <a:moveTo>
                      <a:pt x="35" y="24"/>
                    </a:moveTo>
                    <a:cubicBezTo>
                      <a:pt x="35" y="24"/>
                      <a:pt x="37" y="21"/>
                      <a:pt x="38" y="20"/>
                    </a:cubicBezTo>
                    <a:cubicBezTo>
                      <a:pt x="38" y="20"/>
                      <a:pt x="24" y="18"/>
                      <a:pt x="24" y="17"/>
                    </a:cubicBezTo>
                    <a:cubicBezTo>
                      <a:pt x="24" y="15"/>
                      <a:pt x="26" y="14"/>
                      <a:pt x="26" y="12"/>
                    </a:cubicBezTo>
                    <a:cubicBezTo>
                      <a:pt x="24" y="13"/>
                      <a:pt x="23" y="14"/>
                      <a:pt x="21" y="12"/>
                    </a:cubicBezTo>
                    <a:cubicBezTo>
                      <a:pt x="24" y="12"/>
                      <a:pt x="28" y="6"/>
                      <a:pt x="28" y="2"/>
                    </a:cubicBezTo>
                    <a:cubicBezTo>
                      <a:pt x="28" y="0"/>
                      <a:pt x="21" y="8"/>
                      <a:pt x="20" y="8"/>
                    </a:cubicBezTo>
                    <a:cubicBezTo>
                      <a:pt x="14" y="8"/>
                      <a:pt x="15" y="18"/>
                      <a:pt x="11" y="22"/>
                    </a:cubicBezTo>
                    <a:cubicBezTo>
                      <a:pt x="8" y="25"/>
                      <a:pt x="0" y="30"/>
                      <a:pt x="0" y="32"/>
                    </a:cubicBezTo>
                    <a:cubicBezTo>
                      <a:pt x="0" y="33"/>
                      <a:pt x="1" y="35"/>
                      <a:pt x="2" y="35"/>
                    </a:cubicBezTo>
                    <a:cubicBezTo>
                      <a:pt x="6" y="35"/>
                      <a:pt x="15" y="35"/>
                      <a:pt x="23" y="35"/>
                    </a:cubicBezTo>
                    <a:cubicBezTo>
                      <a:pt x="22" y="36"/>
                      <a:pt x="21" y="37"/>
                      <a:pt x="20" y="37"/>
                    </a:cubicBezTo>
                    <a:cubicBezTo>
                      <a:pt x="21" y="42"/>
                      <a:pt x="21" y="42"/>
                      <a:pt x="21" y="42"/>
                    </a:cubicBezTo>
                    <a:cubicBezTo>
                      <a:pt x="28" y="35"/>
                      <a:pt x="31" y="33"/>
                      <a:pt x="39" y="29"/>
                    </a:cubicBezTo>
                    <a:cubicBezTo>
                      <a:pt x="38" y="27"/>
                      <a:pt x="35" y="26"/>
                      <a:pt x="35" y="24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722" name="Freeform 368"/>
              <p:cNvSpPr>
                <a:spLocks/>
              </p:cNvSpPr>
              <p:nvPr/>
            </p:nvSpPr>
            <p:spPr bwMode="auto">
              <a:xfrm>
                <a:off x="1251" y="662"/>
                <a:ext cx="96" cy="29"/>
              </a:xfrm>
              <a:custGeom>
                <a:avLst/>
                <a:gdLst>
                  <a:gd name="T0" fmla="*/ 41 w 41"/>
                  <a:gd name="T1" fmla="*/ 2 h 12"/>
                  <a:gd name="T2" fmla="*/ 33 w 41"/>
                  <a:gd name="T3" fmla="*/ 0 h 12"/>
                  <a:gd name="T4" fmla="*/ 0 w 41"/>
                  <a:gd name="T5" fmla="*/ 12 h 12"/>
                  <a:gd name="T6" fmla="*/ 12 w 41"/>
                  <a:gd name="T7" fmla="*/ 12 h 12"/>
                  <a:gd name="T8" fmla="*/ 41 w 41"/>
                  <a:gd name="T9" fmla="*/ 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1" h="12">
                    <a:moveTo>
                      <a:pt x="41" y="2"/>
                    </a:moveTo>
                    <a:cubicBezTo>
                      <a:pt x="38" y="1"/>
                      <a:pt x="36" y="0"/>
                      <a:pt x="33" y="0"/>
                    </a:cubicBezTo>
                    <a:cubicBezTo>
                      <a:pt x="25" y="0"/>
                      <a:pt x="3" y="7"/>
                      <a:pt x="0" y="12"/>
                    </a:cubicBezTo>
                    <a:cubicBezTo>
                      <a:pt x="12" y="12"/>
                      <a:pt x="12" y="12"/>
                      <a:pt x="12" y="12"/>
                    </a:cubicBezTo>
                    <a:cubicBezTo>
                      <a:pt x="21" y="7"/>
                      <a:pt x="35" y="9"/>
                      <a:pt x="41" y="2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723" name="Freeform 369"/>
              <p:cNvSpPr>
                <a:spLocks/>
              </p:cNvSpPr>
              <p:nvPr/>
            </p:nvSpPr>
            <p:spPr bwMode="auto">
              <a:xfrm>
                <a:off x="1300" y="674"/>
                <a:ext cx="133" cy="40"/>
              </a:xfrm>
              <a:custGeom>
                <a:avLst/>
                <a:gdLst>
                  <a:gd name="T0" fmla="*/ 0 w 56"/>
                  <a:gd name="T1" fmla="*/ 12 h 17"/>
                  <a:gd name="T2" fmla="*/ 12 w 56"/>
                  <a:gd name="T3" fmla="*/ 10 h 17"/>
                  <a:gd name="T4" fmla="*/ 8 w 56"/>
                  <a:gd name="T5" fmla="*/ 15 h 17"/>
                  <a:gd name="T6" fmla="*/ 12 w 56"/>
                  <a:gd name="T7" fmla="*/ 17 h 17"/>
                  <a:gd name="T8" fmla="*/ 30 w 56"/>
                  <a:gd name="T9" fmla="*/ 13 h 17"/>
                  <a:gd name="T10" fmla="*/ 37 w 56"/>
                  <a:gd name="T11" fmla="*/ 13 h 17"/>
                  <a:gd name="T12" fmla="*/ 56 w 56"/>
                  <a:gd name="T13" fmla="*/ 7 h 17"/>
                  <a:gd name="T14" fmla="*/ 47 w 56"/>
                  <a:gd name="T15" fmla="*/ 7 h 17"/>
                  <a:gd name="T16" fmla="*/ 50 w 56"/>
                  <a:gd name="T17" fmla="*/ 0 h 17"/>
                  <a:gd name="T18" fmla="*/ 45 w 56"/>
                  <a:gd name="T19" fmla="*/ 0 h 17"/>
                  <a:gd name="T20" fmla="*/ 36 w 56"/>
                  <a:gd name="T21" fmla="*/ 8 h 17"/>
                  <a:gd name="T22" fmla="*/ 24 w 56"/>
                  <a:gd name="T23" fmla="*/ 4 h 17"/>
                  <a:gd name="T24" fmla="*/ 0 w 56"/>
                  <a:gd name="T25" fmla="*/ 12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6" h="17">
                    <a:moveTo>
                      <a:pt x="0" y="12"/>
                    </a:moveTo>
                    <a:cubicBezTo>
                      <a:pt x="2" y="12"/>
                      <a:pt x="8" y="11"/>
                      <a:pt x="12" y="10"/>
                    </a:cubicBezTo>
                    <a:cubicBezTo>
                      <a:pt x="12" y="11"/>
                      <a:pt x="8" y="13"/>
                      <a:pt x="8" y="15"/>
                    </a:cubicBezTo>
                    <a:cubicBezTo>
                      <a:pt x="8" y="17"/>
                      <a:pt x="11" y="17"/>
                      <a:pt x="12" y="17"/>
                    </a:cubicBezTo>
                    <a:cubicBezTo>
                      <a:pt x="18" y="17"/>
                      <a:pt x="24" y="13"/>
                      <a:pt x="30" y="13"/>
                    </a:cubicBezTo>
                    <a:cubicBezTo>
                      <a:pt x="31" y="13"/>
                      <a:pt x="37" y="13"/>
                      <a:pt x="37" y="13"/>
                    </a:cubicBezTo>
                    <a:cubicBezTo>
                      <a:pt x="45" y="13"/>
                      <a:pt x="51" y="11"/>
                      <a:pt x="56" y="7"/>
                    </a:cubicBezTo>
                    <a:cubicBezTo>
                      <a:pt x="53" y="6"/>
                      <a:pt x="50" y="7"/>
                      <a:pt x="47" y="7"/>
                    </a:cubicBezTo>
                    <a:cubicBezTo>
                      <a:pt x="49" y="5"/>
                      <a:pt x="50" y="1"/>
                      <a:pt x="50" y="0"/>
                    </a:cubicBezTo>
                    <a:cubicBezTo>
                      <a:pt x="45" y="0"/>
                      <a:pt x="45" y="0"/>
                      <a:pt x="45" y="0"/>
                    </a:cubicBezTo>
                    <a:cubicBezTo>
                      <a:pt x="41" y="2"/>
                      <a:pt x="40" y="8"/>
                      <a:pt x="36" y="8"/>
                    </a:cubicBezTo>
                    <a:cubicBezTo>
                      <a:pt x="28" y="8"/>
                      <a:pt x="28" y="5"/>
                      <a:pt x="24" y="4"/>
                    </a:cubicBezTo>
                    <a:cubicBezTo>
                      <a:pt x="17" y="1"/>
                      <a:pt x="1" y="8"/>
                      <a:pt x="0" y="12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724" name="Freeform 370"/>
              <p:cNvSpPr>
                <a:spLocks/>
              </p:cNvSpPr>
              <p:nvPr/>
            </p:nvSpPr>
            <p:spPr bwMode="auto">
              <a:xfrm>
                <a:off x="1577" y="677"/>
                <a:ext cx="137" cy="30"/>
              </a:xfrm>
              <a:custGeom>
                <a:avLst/>
                <a:gdLst>
                  <a:gd name="T0" fmla="*/ 9 w 58"/>
                  <a:gd name="T1" fmla="*/ 0 h 13"/>
                  <a:gd name="T2" fmla="*/ 5 w 58"/>
                  <a:gd name="T3" fmla="*/ 0 h 13"/>
                  <a:gd name="T4" fmla="*/ 1 w 58"/>
                  <a:gd name="T5" fmla="*/ 3 h 13"/>
                  <a:gd name="T6" fmla="*/ 3 w 58"/>
                  <a:gd name="T7" fmla="*/ 6 h 13"/>
                  <a:gd name="T8" fmla="*/ 0 w 58"/>
                  <a:gd name="T9" fmla="*/ 9 h 13"/>
                  <a:gd name="T10" fmla="*/ 23 w 58"/>
                  <a:gd name="T11" fmla="*/ 13 h 13"/>
                  <a:gd name="T12" fmla="*/ 45 w 58"/>
                  <a:gd name="T13" fmla="*/ 13 h 13"/>
                  <a:gd name="T14" fmla="*/ 58 w 58"/>
                  <a:gd name="T15" fmla="*/ 11 h 13"/>
                  <a:gd name="T16" fmla="*/ 58 w 58"/>
                  <a:gd name="T17" fmla="*/ 6 h 13"/>
                  <a:gd name="T18" fmla="*/ 52 w 58"/>
                  <a:gd name="T19" fmla="*/ 3 h 13"/>
                  <a:gd name="T20" fmla="*/ 32 w 58"/>
                  <a:gd name="T21" fmla="*/ 6 h 13"/>
                  <a:gd name="T22" fmla="*/ 13 w 58"/>
                  <a:gd name="T23" fmla="*/ 6 h 13"/>
                  <a:gd name="T24" fmla="*/ 8 w 58"/>
                  <a:gd name="T25" fmla="*/ 2 h 13"/>
                  <a:gd name="T26" fmla="*/ 9 w 58"/>
                  <a:gd name="T27" fmla="*/ 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8" h="13">
                    <a:moveTo>
                      <a:pt x="9" y="0"/>
                    </a:moveTo>
                    <a:cubicBezTo>
                      <a:pt x="8" y="0"/>
                      <a:pt x="6" y="0"/>
                      <a:pt x="5" y="0"/>
                    </a:cubicBezTo>
                    <a:cubicBezTo>
                      <a:pt x="3" y="0"/>
                      <a:pt x="1" y="1"/>
                      <a:pt x="1" y="3"/>
                    </a:cubicBezTo>
                    <a:cubicBezTo>
                      <a:pt x="1" y="4"/>
                      <a:pt x="2" y="6"/>
                      <a:pt x="3" y="6"/>
                    </a:cubicBezTo>
                    <a:cubicBezTo>
                      <a:pt x="2" y="6"/>
                      <a:pt x="0" y="8"/>
                      <a:pt x="0" y="9"/>
                    </a:cubicBezTo>
                    <a:cubicBezTo>
                      <a:pt x="0" y="11"/>
                      <a:pt x="18" y="13"/>
                      <a:pt x="23" y="13"/>
                    </a:cubicBezTo>
                    <a:cubicBezTo>
                      <a:pt x="45" y="13"/>
                      <a:pt x="45" y="13"/>
                      <a:pt x="45" y="13"/>
                    </a:cubicBezTo>
                    <a:cubicBezTo>
                      <a:pt x="47" y="8"/>
                      <a:pt x="53" y="12"/>
                      <a:pt x="58" y="11"/>
                    </a:cubicBezTo>
                    <a:cubicBezTo>
                      <a:pt x="58" y="6"/>
                      <a:pt x="58" y="6"/>
                      <a:pt x="58" y="6"/>
                    </a:cubicBezTo>
                    <a:cubicBezTo>
                      <a:pt x="55" y="5"/>
                      <a:pt x="54" y="3"/>
                      <a:pt x="52" y="3"/>
                    </a:cubicBezTo>
                    <a:cubicBezTo>
                      <a:pt x="46" y="3"/>
                      <a:pt x="40" y="6"/>
                      <a:pt x="32" y="6"/>
                    </a:cubicBezTo>
                    <a:cubicBezTo>
                      <a:pt x="22" y="6"/>
                      <a:pt x="20" y="6"/>
                      <a:pt x="13" y="6"/>
                    </a:cubicBezTo>
                    <a:cubicBezTo>
                      <a:pt x="9" y="6"/>
                      <a:pt x="8" y="4"/>
                      <a:pt x="8" y="2"/>
                    </a:cubicBezTo>
                    <a:cubicBezTo>
                      <a:pt x="8" y="1"/>
                      <a:pt x="9" y="0"/>
                      <a:pt x="9" y="0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725" name="Freeform 371"/>
              <p:cNvSpPr>
                <a:spLocks/>
              </p:cNvSpPr>
              <p:nvPr/>
            </p:nvSpPr>
            <p:spPr bwMode="auto">
              <a:xfrm>
                <a:off x="1614" y="610"/>
                <a:ext cx="93" cy="45"/>
              </a:xfrm>
              <a:custGeom>
                <a:avLst/>
                <a:gdLst>
                  <a:gd name="T0" fmla="*/ 9 w 39"/>
                  <a:gd name="T1" fmla="*/ 10 h 19"/>
                  <a:gd name="T2" fmla="*/ 5 w 39"/>
                  <a:gd name="T3" fmla="*/ 15 h 19"/>
                  <a:gd name="T4" fmla="*/ 5 w 39"/>
                  <a:gd name="T5" fmla="*/ 16 h 19"/>
                  <a:gd name="T6" fmla="*/ 7 w 39"/>
                  <a:gd name="T7" fmla="*/ 19 h 19"/>
                  <a:gd name="T8" fmla="*/ 15 w 39"/>
                  <a:gd name="T9" fmla="*/ 16 h 19"/>
                  <a:gd name="T10" fmla="*/ 14 w 39"/>
                  <a:gd name="T11" fmla="*/ 15 h 19"/>
                  <a:gd name="T12" fmla="*/ 39 w 39"/>
                  <a:gd name="T13" fmla="*/ 8 h 19"/>
                  <a:gd name="T14" fmla="*/ 26 w 39"/>
                  <a:gd name="T15" fmla="*/ 5 h 19"/>
                  <a:gd name="T16" fmla="*/ 22 w 39"/>
                  <a:gd name="T17" fmla="*/ 1 h 19"/>
                  <a:gd name="T18" fmla="*/ 18 w 39"/>
                  <a:gd name="T19" fmla="*/ 0 h 19"/>
                  <a:gd name="T20" fmla="*/ 0 w 39"/>
                  <a:gd name="T21" fmla="*/ 8 h 19"/>
                  <a:gd name="T22" fmla="*/ 4 w 39"/>
                  <a:gd name="T23" fmla="*/ 10 h 19"/>
                  <a:gd name="T24" fmla="*/ 9 w 39"/>
                  <a:gd name="T25" fmla="*/ 1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9" h="19">
                    <a:moveTo>
                      <a:pt x="9" y="10"/>
                    </a:moveTo>
                    <a:cubicBezTo>
                      <a:pt x="5" y="11"/>
                      <a:pt x="4" y="11"/>
                      <a:pt x="5" y="15"/>
                    </a:cubicBezTo>
                    <a:cubicBezTo>
                      <a:pt x="5" y="16"/>
                      <a:pt x="5" y="16"/>
                      <a:pt x="5" y="16"/>
                    </a:cubicBezTo>
                    <a:cubicBezTo>
                      <a:pt x="5" y="17"/>
                      <a:pt x="6" y="19"/>
                      <a:pt x="7" y="19"/>
                    </a:cubicBezTo>
                    <a:cubicBezTo>
                      <a:pt x="10" y="19"/>
                      <a:pt x="12" y="17"/>
                      <a:pt x="15" y="16"/>
                    </a:cubicBezTo>
                    <a:cubicBezTo>
                      <a:pt x="14" y="15"/>
                      <a:pt x="14" y="15"/>
                      <a:pt x="14" y="15"/>
                    </a:cubicBezTo>
                    <a:cubicBezTo>
                      <a:pt x="22" y="14"/>
                      <a:pt x="35" y="12"/>
                      <a:pt x="39" y="8"/>
                    </a:cubicBezTo>
                    <a:cubicBezTo>
                      <a:pt x="37" y="4"/>
                      <a:pt x="31" y="5"/>
                      <a:pt x="26" y="5"/>
                    </a:cubicBezTo>
                    <a:cubicBezTo>
                      <a:pt x="24" y="5"/>
                      <a:pt x="24" y="1"/>
                      <a:pt x="22" y="1"/>
                    </a:cubicBezTo>
                    <a:cubicBezTo>
                      <a:pt x="22" y="1"/>
                      <a:pt x="20" y="0"/>
                      <a:pt x="18" y="0"/>
                    </a:cubicBezTo>
                    <a:cubicBezTo>
                      <a:pt x="14" y="0"/>
                      <a:pt x="0" y="3"/>
                      <a:pt x="0" y="8"/>
                    </a:cubicBezTo>
                    <a:cubicBezTo>
                      <a:pt x="4" y="10"/>
                      <a:pt x="4" y="10"/>
                      <a:pt x="4" y="10"/>
                    </a:cubicBezTo>
                    <a:lnTo>
                      <a:pt x="9" y="10"/>
                    </a:ln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726" name="Freeform 372"/>
              <p:cNvSpPr>
                <a:spLocks/>
              </p:cNvSpPr>
              <p:nvPr/>
            </p:nvSpPr>
            <p:spPr bwMode="auto">
              <a:xfrm>
                <a:off x="1676" y="712"/>
                <a:ext cx="47" cy="31"/>
              </a:xfrm>
              <a:custGeom>
                <a:avLst/>
                <a:gdLst>
                  <a:gd name="T0" fmla="*/ 8 w 20"/>
                  <a:gd name="T1" fmla="*/ 3 h 13"/>
                  <a:gd name="T2" fmla="*/ 0 w 20"/>
                  <a:gd name="T3" fmla="*/ 3 h 13"/>
                  <a:gd name="T4" fmla="*/ 6 w 20"/>
                  <a:gd name="T5" fmla="*/ 9 h 13"/>
                  <a:gd name="T6" fmla="*/ 20 w 20"/>
                  <a:gd name="T7" fmla="*/ 6 h 13"/>
                  <a:gd name="T8" fmla="*/ 8 w 20"/>
                  <a:gd name="T9" fmla="*/ 3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" h="13">
                    <a:moveTo>
                      <a:pt x="8" y="3"/>
                    </a:moveTo>
                    <a:cubicBezTo>
                      <a:pt x="7" y="3"/>
                      <a:pt x="4" y="3"/>
                      <a:pt x="0" y="3"/>
                    </a:cubicBezTo>
                    <a:cubicBezTo>
                      <a:pt x="0" y="6"/>
                      <a:pt x="4" y="9"/>
                      <a:pt x="6" y="9"/>
                    </a:cubicBezTo>
                    <a:cubicBezTo>
                      <a:pt x="10" y="9"/>
                      <a:pt x="20" y="13"/>
                      <a:pt x="20" y="6"/>
                    </a:cubicBezTo>
                    <a:cubicBezTo>
                      <a:pt x="20" y="0"/>
                      <a:pt x="10" y="3"/>
                      <a:pt x="8" y="3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727" name="Freeform 373"/>
              <p:cNvSpPr>
                <a:spLocks/>
              </p:cNvSpPr>
              <p:nvPr/>
            </p:nvSpPr>
            <p:spPr bwMode="auto">
              <a:xfrm>
                <a:off x="2992" y="1291"/>
                <a:ext cx="30" cy="26"/>
              </a:xfrm>
              <a:custGeom>
                <a:avLst/>
                <a:gdLst>
                  <a:gd name="T0" fmla="*/ 13 w 13"/>
                  <a:gd name="T1" fmla="*/ 7 h 11"/>
                  <a:gd name="T2" fmla="*/ 8 w 13"/>
                  <a:gd name="T3" fmla="*/ 0 h 11"/>
                  <a:gd name="T4" fmla="*/ 0 w 13"/>
                  <a:gd name="T5" fmla="*/ 3 h 11"/>
                  <a:gd name="T6" fmla="*/ 1 w 13"/>
                  <a:gd name="T7" fmla="*/ 11 h 11"/>
                  <a:gd name="T8" fmla="*/ 13 w 13"/>
                  <a:gd name="T9" fmla="*/ 7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" h="11">
                    <a:moveTo>
                      <a:pt x="13" y="7"/>
                    </a:moveTo>
                    <a:cubicBezTo>
                      <a:pt x="12" y="4"/>
                      <a:pt x="8" y="5"/>
                      <a:pt x="8" y="0"/>
                    </a:cubicBezTo>
                    <a:cubicBezTo>
                      <a:pt x="8" y="0"/>
                      <a:pt x="3" y="2"/>
                      <a:pt x="0" y="3"/>
                    </a:cubicBezTo>
                    <a:cubicBezTo>
                      <a:pt x="1" y="5"/>
                      <a:pt x="1" y="11"/>
                      <a:pt x="1" y="11"/>
                    </a:cubicBezTo>
                    <a:cubicBezTo>
                      <a:pt x="1" y="11"/>
                      <a:pt x="11" y="8"/>
                      <a:pt x="13" y="7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728" name="Freeform 374"/>
              <p:cNvSpPr>
                <a:spLocks/>
              </p:cNvSpPr>
              <p:nvPr/>
            </p:nvSpPr>
            <p:spPr bwMode="auto">
              <a:xfrm>
                <a:off x="2448" y="1019"/>
                <a:ext cx="62" cy="95"/>
              </a:xfrm>
              <a:custGeom>
                <a:avLst/>
                <a:gdLst>
                  <a:gd name="T0" fmla="*/ 0 w 26"/>
                  <a:gd name="T1" fmla="*/ 18 h 40"/>
                  <a:gd name="T2" fmla="*/ 5 w 26"/>
                  <a:gd name="T3" fmla="*/ 23 h 40"/>
                  <a:gd name="T4" fmla="*/ 4 w 26"/>
                  <a:gd name="T5" fmla="*/ 29 h 40"/>
                  <a:gd name="T6" fmla="*/ 8 w 26"/>
                  <a:gd name="T7" fmla="*/ 29 h 40"/>
                  <a:gd name="T8" fmla="*/ 3 w 26"/>
                  <a:gd name="T9" fmla="*/ 30 h 40"/>
                  <a:gd name="T10" fmla="*/ 0 w 26"/>
                  <a:gd name="T11" fmla="*/ 32 h 40"/>
                  <a:gd name="T12" fmla="*/ 0 w 26"/>
                  <a:gd name="T13" fmla="*/ 37 h 40"/>
                  <a:gd name="T14" fmla="*/ 2 w 26"/>
                  <a:gd name="T15" fmla="*/ 37 h 40"/>
                  <a:gd name="T16" fmla="*/ 0 w 26"/>
                  <a:gd name="T17" fmla="*/ 40 h 40"/>
                  <a:gd name="T18" fmla="*/ 13 w 26"/>
                  <a:gd name="T19" fmla="*/ 36 h 40"/>
                  <a:gd name="T20" fmla="*/ 18 w 26"/>
                  <a:gd name="T21" fmla="*/ 34 h 40"/>
                  <a:gd name="T22" fmla="*/ 23 w 26"/>
                  <a:gd name="T23" fmla="*/ 32 h 40"/>
                  <a:gd name="T24" fmla="*/ 26 w 26"/>
                  <a:gd name="T25" fmla="*/ 25 h 40"/>
                  <a:gd name="T26" fmla="*/ 26 w 26"/>
                  <a:gd name="T27" fmla="*/ 17 h 40"/>
                  <a:gd name="T28" fmla="*/ 22 w 26"/>
                  <a:gd name="T29" fmla="*/ 16 h 40"/>
                  <a:gd name="T30" fmla="*/ 25 w 26"/>
                  <a:gd name="T31" fmla="*/ 16 h 40"/>
                  <a:gd name="T32" fmla="*/ 26 w 26"/>
                  <a:gd name="T33" fmla="*/ 10 h 40"/>
                  <a:gd name="T34" fmla="*/ 23 w 26"/>
                  <a:gd name="T35" fmla="*/ 9 h 40"/>
                  <a:gd name="T36" fmla="*/ 19 w 26"/>
                  <a:gd name="T37" fmla="*/ 14 h 40"/>
                  <a:gd name="T38" fmla="*/ 18 w 26"/>
                  <a:gd name="T39" fmla="*/ 12 h 40"/>
                  <a:gd name="T40" fmla="*/ 22 w 26"/>
                  <a:gd name="T41" fmla="*/ 10 h 40"/>
                  <a:gd name="T42" fmla="*/ 21 w 26"/>
                  <a:gd name="T43" fmla="*/ 10 h 40"/>
                  <a:gd name="T44" fmla="*/ 21 w 26"/>
                  <a:gd name="T45" fmla="*/ 1 h 40"/>
                  <a:gd name="T46" fmla="*/ 12 w 26"/>
                  <a:gd name="T47" fmla="*/ 6 h 40"/>
                  <a:gd name="T48" fmla="*/ 9 w 26"/>
                  <a:gd name="T49" fmla="*/ 14 h 40"/>
                  <a:gd name="T50" fmla="*/ 4 w 26"/>
                  <a:gd name="T51" fmla="*/ 14 h 40"/>
                  <a:gd name="T52" fmla="*/ 0 w 26"/>
                  <a:gd name="T53" fmla="*/ 18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26" h="40">
                    <a:moveTo>
                      <a:pt x="0" y="18"/>
                    </a:moveTo>
                    <a:cubicBezTo>
                      <a:pt x="0" y="22"/>
                      <a:pt x="1" y="23"/>
                      <a:pt x="5" y="23"/>
                    </a:cubicBezTo>
                    <a:cubicBezTo>
                      <a:pt x="5" y="23"/>
                      <a:pt x="4" y="27"/>
                      <a:pt x="4" y="29"/>
                    </a:cubicBezTo>
                    <a:cubicBezTo>
                      <a:pt x="4" y="30"/>
                      <a:pt x="7" y="29"/>
                      <a:pt x="8" y="29"/>
                    </a:cubicBezTo>
                    <a:cubicBezTo>
                      <a:pt x="7" y="30"/>
                      <a:pt x="4" y="30"/>
                      <a:pt x="3" y="30"/>
                    </a:cubicBezTo>
                    <a:cubicBezTo>
                      <a:pt x="2" y="31"/>
                      <a:pt x="0" y="32"/>
                      <a:pt x="0" y="32"/>
                    </a:cubicBezTo>
                    <a:cubicBezTo>
                      <a:pt x="0" y="37"/>
                      <a:pt x="0" y="37"/>
                      <a:pt x="0" y="37"/>
                    </a:cubicBezTo>
                    <a:cubicBezTo>
                      <a:pt x="0" y="37"/>
                      <a:pt x="1" y="37"/>
                      <a:pt x="2" y="37"/>
                    </a:cubicBezTo>
                    <a:cubicBezTo>
                      <a:pt x="0" y="40"/>
                      <a:pt x="0" y="40"/>
                      <a:pt x="0" y="40"/>
                    </a:cubicBezTo>
                    <a:cubicBezTo>
                      <a:pt x="5" y="38"/>
                      <a:pt x="7" y="36"/>
                      <a:pt x="13" y="36"/>
                    </a:cubicBezTo>
                    <a:cubicBezTo>
                      <a:pt x="15" y="36"/>
                      <a:pt x="16" y="34"/>
                      <a:pt x="18" y="34"/>
                    </a:cubicBezTo>
                    <a:cubicBezTo>
                      <a:pt x="18" y="33"/>
                      <a:pt x="20" y="32"/>
                      <a:pt x="23" y="32"/>
                    </a:cubicBezTo>
                    <a:cubicBezTo>
                      <a:pt x="23" y="29"/>
                      <a:pt x="26" y="28"/>
                      <a:pt x="26" y="25"/>
                    </a:cubicBezTo>
                    <a:cubicBezTo>
                      <a:pt x="26" y="22"/>
                      <a:pt x="26" y="19"/>
                      <a:pt x="26" y="17"/>
                    </a:cubicBezTo>
                    <a:cubicBezTo>
                      <a:pt x="25" y="17"/>
                      <a:pt x="23" y="17"/>
                      <a:pt x="22" y="16"/>
                    </a:cubicBezTo>
                    <a:cubicBezTo>
                      <a:pt x="23" y="16"/>
                      <a:pt x="24" y="16"/>
                      <a:pt x="25" y="16"/>
                    </a:cubicBezTo>
                    <a:cubicBezTo>
                      <a:pt x="25" y="14"/>
                      <a:pt x="26" y="12"/>
                      <a:pt x="26" y="10"/>
                    </a:cubicBezTo>
                    <a:cubicBezTo>
                      <a:pt x="25" y="11"/>
                      <a:pt x="25" y="10"/>
                      <a:pt x="23" y="9"/>
                    </a:cubicBezTo>
                    <a:cubicBezTo>
                      <a:pt x="22" y="10"/>
                      <a:pt x="20" y="13"/>
                      <a:pt x="19" y="14"/>
                    </a:cubicBezTo>
                    <a:cubicBezTo>
                      <a:pt x="18" y="13"/>
                      <a:pt x="18" y="13"/>
                      <a:pt x="18" y="12"/>
                    </a:cubicBezTo>
                    <a:cubicBezTo>
                      <a:pt x="20" y="12"/>
                      <a:pt x="21" y="11"/>
                      <a:pt x="22" y="10"/>
                    </a:cubicBezTo>
                    <a:cubicBezTo>
                      <a:pt x="21" y="10"/>
                      <a:pt x="21" y="10"/>
                      <a:pt x="21" y="10"/>
                    </a:cubicBezTo>
                    <a:cubicBezTo>
                      <a:pt x="25" y="8"/>
                      <a:pt x="22" y="5"/>
                      <a:pt x="21" y="1"/>
                    </a:cubicBezTo>
                    <a:cubicBezTo>
                      <a:pt x="14" y="0"/>
                      <a:pt x="16" y="6"/>
                      <a:pt x="12" y="6"/>
                    </a:cubicBezTo>
                    <a:cubicBezTo>
                      <a:pt x="12" y="10"/>
                      <a:pt x="12" y="14"/>
                      <a:pt x="9" y="14"/>
                    </a:cubicBezTo>
                    <a:cubicBezTo>
                      <a:pt x="8" y="14"/>
                      <a:pt x="7" y="14"/>
                      <a:pt x="4" y="14"/>
                    </a:cubicBezTo>
                    <a:cubicBezTo>
                      <a:pt x="4" y="17"/>
                      <a:pt x="3" y="17"/>
                      <a:pt x="0" y="18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729" name="Freeform 375"/>
              <p:cNvSpPr>
                <a:spLocks/>
              </p:cNvSpPr>
              <p:nvPr/>
            </p:nvSpPr>
            <p:spPr bwMode="auto">
              <a:xfrm>
                <a:off x="2290" y="835"/>
                <a:ext cx="128" cy="59"/>
              </a:xfrm>
              <a:custGeom>
                <a:avLst/>
                <a:gdLst>
                  <a:gd name="T0" fmla="*/ 17 w 54"/>
                  <a:gd name="T1" fmla="*/ 22 h 25"/>
                  <a:gd name="T2" fmla="*/ 22 w 54"/>
                  <a:gd name="T3" fmla="*/ 25 h 25"/>
                  <a:gd name="T4" fmla="*/ 44 w 54"/>
                  <a:gd name="T5" fmla="*/ 17 h 25"/>
                  <a:gd name="T6" fmla="*/ 51 w 54"/>
                  <a:gd name="T7" fmla="*/ 14 h 25"/>
                  <a:gd name="T8" fmla="*/ 54 w 54"/>
                  <a:gd name="T9" fmla="*/ 10 h 25"/>
                  <a:gd name="T10" fmla="*/ 50 w 54"/>
                  <a:gd name="T11" fmla="*/ 5 h 25"/>
                  <a:gd name="T12" fmla="*/ 50 w 54"/>
                  <a:gd name="T13" fmla="*/ 2 h 25"/>
                  <a:gd name="T14" fmla="*/ 42 w 54"/>
                  <a:gd name="T15" fmla="*/ 0 h 25"/>
                  <a:gd name="T16" fmla="*/ 36 w 54"/>
                  <a:gd name="T17" fmla="*/ 4 h 25"/>
                  <a:gd name="T18" fmla="*/ 26 w 54"/>
                  <a:gd name="T19" fmla="*/ 4 h 25"/>
                  <a:gd name="T20" fmla="*/ 26 w 54"/>
                  <a:gd name="T21" fmla="*/ 2 h 25"/>
                  <a:gd name="T22" fmla="*/ 17 w 54"/>
                  <a:gd name="T23" fmla="*/ 9 h 25"/>
                  <a:gd name="T24" fmla="*/ 10 w 54"/>
                  <a:gd name="T25" fmla="*/ 5 h 25"/>
                  <a:gd name="T26" fmla="*/ 5 w 54"/>
                  <a:gd name="T27" fmla="*/ 5 h 25"/>
                  <a:gd name="T28" fmla="*/ 4 w 54"/>
                  <a:gd name="T29" fmla="*/ 6 h 25"/>
                  <a:gd name="T30" fmla="*/ 0 w 54"/>
                  <a:gd name="T31" fmla="*/ 8 h 25"/>
                  <a:gd name="T32" fmla="*/ 0 w 54"/>
                  <a:gd name="T33" fmla="*/ 11 h 25"/>
                  <a:gd name="T34" fmla="*/ 0 w 54"/>
                  <a:gd name="T35" fmla="*/ 14 h 25"/>
                  <a:gd name="T36" fmla="*/ 10 w 54"/>
                  <a:gd name="T37" fmla="*/ 14 h 25"/>
                  <a:gd name="T38" fmla="*/ 17 w 54"/>
                  <a:gd name="T39" fmla="*/ 22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54" h="25">
                    <a:moveTo>
                      <a:pt x="17" y="22"/>
                    </a:moveTo>
                    <a:cubicBezTo>
                      <a:pt x="18" y="22"/>
                      <a:pt x="22" y="25"/>
                      <a:pt x="22" y="25"/>
                    </a:cubicBezTo>
                    <a:cubicBezTo>
                      <a:pt x="30" y="25"/>
                      <a:pt x="37" y="19"/>
                      <a:pt x="44" y="17"/>
                    </a:cubicBezTo>
                    <a:cubicBezTo>
                      <a:pt x="47" y="16"/>
                      <a:pt x="49" y="17"/>
                      <a:pt x="51" y="14"/>
                    </a:cubicBezTo>
                    <a:cubicBezTo>
                      <a:pt x="51" y="14"/>
                      <a:pt x="54" y="13"/>
                      <a:pt x="54" y="10"/>
                    </a:cubicBezTo>
                    <a:cubicBezTo>
                      <a:pt x="54" y="8"/>
                      <a:pt x="50" y="7"/>
                      <a:pt x="50" y="5"/>
                    </a:cubicBezTo>
                    <a:cubicBezTo>
                      <a:pt x="50" y="3"/>
                      <a:pt x="50" y="2"/>
                      <a:pt x="50" y="2"/>
                    </a:cubicBezTo>
                    <a:cubicBezTo>
                      <a:pt x="49" y="2"/>
                      <a:pt x="43" y="2"/>
                      <a:pt x="42" y="0"/>
                    </a:cubicBezTo>
                    <a:cubicBezTo>
                      <a:pt x="36" y="4"/>
                      <a:pt x="36" y="4"/>
                      <a:pt x="36" y="4"/>
                    </a:cubicBezTo>
                    <a:cubicBezTo>
                      <a:pt x="26" y="4"/>
                      <a:pt x="26" y="4"/>
                      <a:pt x="26" y="4"/>
                    </a:cubicBezTo>
                    <a:cubicBezTo>
                      <a:pt x="26" y="3"/>
                      <a:pt x="26" y="2"/>
                      <a:pt x="26" y="2"/>
                    </a:cubicBezTo>
                    <a:cubicBezTo>
                      <a:pt x="23" y="3"/>
                      <a:pt x="21" y="9"/>
                      <a:pt x="17" y="9"/>
                    </a:cubicBezTo>
                    <a:cubicBezTo>
                      <a:pt x="13" y="9"/>
                      <a:pt x="10" y="5"/>
                      <a:pt x="10" y="5"/>
                    </a:cubicBezTo>
                    <a:cubicBezTo>
                      <a:pt x="10" y="5"/>
                      <a:pt x="7" y="5"/>
                      <a:pt x="5" y="5"/>
                    </a:cubicBezTo>
                    <a:cubicBezTo>
                      <a:pt x="5" y="6"/>
                      <a:pt x="4" y="6"/>
                      <a:pt x="4" y="6"/>
                    </a:cubicBezTo>
                    <a:cubicBezTo>
                      <a:pt x="3" y="7"/>
                      <a:pt x="2" y="8"/>
                      <a:pt x="0" y="8"/>
                    </a:cubicBezTo>
                    <a:cubicBezTo>
                      <a:pt x="4" y="8"/>
                      <a:pt x="6" y="11"/>
                      <a:pt x="0" y="11"/>
                    </a:cubicBezTo>
                    <a:cubicBezTo>
                      <a:pt x="0" y="14"/>
                      <a:pt x="0" y="14"/>
                      <a:pt x="0" y="14"/>
                    </a:cubicBezTo>
                    <a:cubicBezTo>
                      <a:pt x="2" y="12"/>
                      <a:pt x="6" y="14"/>
                      <a:pt x="10" y="14"/>
                    </a:cubicBezTo>
                    <a:cubicBezTo>
                      <a:pt x="8" y="20"/>
                      <a:pt x="12" y="20"/>
                      <a:pt x="17" y="22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730" name="Freeform 376"/>
              <p:cNvSpPr>
                <a:spLocks/>
              </p:cNvSpPr>
              <p:nvPr/>
            </p:nvSpPr>
            <p:spPr bwMode="auto">
              <a:xfrm>
                <a:off x="2954" y="1418"/>
                <a:ext cx="42" cy="17"/>
              </a:xfrm>
              <a:custGeom>
                <a:avLst/>
                <a:gdLst>
                  <a:gd name="T0" fmla="*/ 18 w 18"/>
                  <a:gd name="T1" fmla="*/ 0 h 7"/>
                  <a:gd name="T2" fmla="*/ 0 w 18"/>
                  <a:gd name="T3" fmla="*/ 0 h 7"/>
                  <a:gd name="T4" fmla="*/ 0 w 18"/>
                  <a:gd name="T5" fmla="*/ 3 h 7"/>
                  <a:gd name="T6" fmla="*/ 11 w 18"/>
                  <a:gd name="T7" fmla="*/ 7 h 7"/>
                  <a:gd name="T8" fmla="*/ 18 w 18"/>
                  <a:gd name="T9" fmla="*/ 4 h 7"/>
                  <a:gd name="T10" fmla="*/ 18 w 18"/>
                  <a:gd name="T11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" h="7">
                    <a:moveTo>
                      <a:pt x="18" y="0"/>
                    </a:moveTo>
                    <a:cubicBezTo>
                      <a:pt x="14" y="3"/>
                      <a:pt x="7" y="0"/>
                      <a:pt x="0" y="0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4" y="4"/>
                      <a:pt x="6" y="7"/>
                      <a:pt x="11" y="7"/>
                    </a:cubicBezTo>
                    <a:cubicBezTo>
                      <a:pt x="12" y="7"/>
                      <a:pt x="15" y="6"/>
                      <a:pt x="18" y="4"/>
                    </a:cubicBezTo>
                    <a:cubicBezTo>
                      <a:pt x="18" y="2"/>
                      <a:pt x="18" y="1"/>
                      <a:pt x="18" y="0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731" name="Freeform 377"/>
              <p:cNvSpPr>
                <a:spLocks/>
              </p:cNvSpPr>
              <p:nvPr/>
            </p:nvSpPr>
            <p:spPr bwMode="auto">
              <a:xfrm>
                <a:off x="2715" y="1305"/>
                <a:ext cx="24" cy="49"/>
              </a:xfrm>
              <a:custGeom>
                <a:avLst/>
                <a:gdLst>
                  <a:gd name="T0" fmla="*/ 6 w 10"/>
                  <a:gd name="T1" fmla="*/ 21 h 21"/>
                  <a:gd name="T2" fmla="*/ 10 w 10"/>
                  <a:gd name="T3" fmla="*/ 13 h 21"/>
                  <a:gd name="T4" fmla="*/ 10 w 10"/>
                  <a:gd name="T5" fmla="*/ 9 h 21"/>
                  <a:gd name="T6" fmla="*/ 6 w 10"/>
                  <a:gd name="T7" fmla="*/ 0 h 21"/>
                  <a:gd name="T8" fmla="*/ 0 w 10"/>
                  <a:gd name="T9" fmla="*/ 5 h 21"/>
                  <a:gd name="T10" fmla="*/ 6 w 10"/>
                  <a:gd name="T11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" h="21">
                    <a:moveTo>
                      <a:pt x="6" y="21"/>
                    </a:moveTo>
                    <a:cubicBezTo>
                      <a:pt x="6" y="18"/>
                      <a:pt x="8" y="17"/>
                      <a:pt x="10" y="13"/>
                    </a:cubicBezTo>
                    <a:cubicBezTo>
                      <a:pt x="10" y="9"/>
                      <a:pt x="10" y="9"/>
                      <a:pt x="10" y="9"/>
                    </a:cubicBezTo>
                    <a:cubicBezTo>
                      <a:pt x="8" y="6"/>
                      <a:pt x="10" y="2"/>
                      <a:pt x="6" y="0"/>
                    </a:cubicBezTo>
                    <a:cubicBezTo>
                      <a:pt x="4" y="1"/>
                      <a:pt x="4" y="5"/>
                      <a:pt x="0" y="5"/>
                    </a:cubicBezTo>
                    <a:cubicBezTo>
                      <a:pt x="0" y="11"/>
                      <a:pt x="1" y="18"/>
                      <a:pt x="6" y="21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732" name="Freeform 378"/>
              <p:cNvSpPr>
                <a:spLocks/>
              </p:cNvSpPr>
              <p:nvPr/>
            </p:nvSpPr>
            <p:spPr bwMode="auto">
              <a:xfrm>
                <a:off x="2718" y="1267"/>
                <a:ext cx="14" cy="33"/>
              </a:xfrm>
              <a:custGeom>
                <a:avLst/>
                <a:gdLst>
                  <a:gd name="T0" fmla="*/ 2 w 6"/>
                  <a:gd name="T1" fmla="*/ 5 h 14"/>
                  <a:gd name="T2" fmla="*/ 0 w 6"/>
                  <a:gd name="T3" fmla="*/ 10 h 14"/>
                  <a:gd name="T4" fmla="*/ 3 w 6"/>
                  <a:gd name="T5" fmla="*/ 14 h 14"/>
                  <a:gd name="T6" fmla="*/ 6 w 6"/>
                  <a:gd name="T7" fmla="*/ 14 h 14"/>
                  <a:gd name="T8" fmla="*/ 6 w 6"/>
                  <a:gd name="T9" fmla="*/ 0 h 14"/>
                  <a:gd name="T10" fmla="*/ 2 w 6"/>
                  <a:gd name="T11" fmla="*/ 5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" h="14">
                    <a:moveTo>
                      <a:pt x="2" y="5"/>
                    </a:moveTo>
                    <a:cubicBezTo>
                      <a:pt x="0" y="10"/>
                      <a:pt x="0" y="10"/>
                      <a:pt x="0" y="10"/>
                    </a:cubicBezTo>
                    <a:cubicBezTo>
                      <a:pt x="0" y="12"/>
                      <a:pt x="2" y="14"/>
                      <a:pt x="3" y="14"/>
                    </a:cubicBezTo>
                    <a:cubicBezTo>
                      <a:pt x="4" y="14"/>
                      <a:pt x="5" y="14"/>
                      <a:pt x="6" y="14"/>
                    </a:cubicBezTo>
                    <a:cubicBezTo>
                      <a:pt x="5" y="12"/>
                      <a:pt x="6" y="5"/>
                      <a:pt x="6" y="0"/>
                    </a:cubicBezTo>
                    <a:cubicBezTo>
                      <a:pt x="6" y="0"/>
                      <a:pt x="3" y="5"/>
                      <a:pt x="2" y="5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733" name="Freeform 379"/>
              <p:cNvSpPr>
                <a:spLocks/>
              </p:cNvSpPr>
              <p:nvPr/>
            </p:nvSpPr>
            <p:spPr bwMode="auto">
              <a:xfrm>
                <a:off x="2831" y="986"/>
                <a:ext cx="16" cy="24"/>
              </a:xfrm>
              <a:custGeom>
                <a:avLst/>
                <a:gdLst>
                  <a:gd name="T0" fmla="*/ 7 w 7"/>
                  <a:gd name="T1" fmla="*/ 2 h 10"/>
                  <a:gd name="T2" fmla="*/ 4 w 7"/>
                  <a:gd name="T3" fmla="*/ 0 h 10"/>
                  <a:gd name="T4" fmla="*/ 0 w 7"/>
                  <a:gd name="T5" fmla="*/ 5 h 10"/>
                  <a:gd name="T6" fmla="*/ 7 w 7"/>
                  <a:gd name="T7" fmla="*/ 2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" h="10">
                    <a:moveTo>
                      <a:pt x="7" y="2"/>
                    </a:moveTo>
                    <a:cubicBezTo>
                      <a:pt x="7" y="1"/>
                      <a:pt x="5" y="1"/>
                      <a:pt x="4" y="0"/>
                    </a:cubicBezTo>
                    <a:cubicBezTo>
                      <a:pt x="2" y="1"/>
                      <a:pt x="1" y="3"/>
                      <a:pt x="0" y="5"/>
                    </a:cubicBezTo>
                    <a:cubicBezTo>
                      <a:pt x="4" y="10"/>
                      <a:pt x="7" y="4"/>
                      <a:pt x="7" y="2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734" name="Freeform 380"/>
              <p:cNvSpPr>
                <a:spLocks/>
              </p:cNvSpPr>
              <p:nvPr/>
            </p:nvSpPr>
            <p:spPr bwMode="auto">
              <a:xfrm>
                <a:off x="3185" y="662"/>
                <a:ext cx="147" cy="104"/>
              </a:xfrm>
              <a:custGeom>
                <a:avLst/>
                <a:gdLst>
                  <a:gd name="T0" fmla="*/ 20 w 62"/>
                  <a:gd name="T1" fmla="*/ 43 h 44"/>
                  <a:gd name="T2" fmla="*/ 33 w 62"/>
                  <a:gd name="T3" fmla="*/ 42 h 44"/>
                  <a:gd name="T4" fmla="*/ 17 w 62"/>
                  <a:gd name="T5" fmla="*/ 29 h 44"/>
                  <a:gd name="T6" fmla="*/ 23 w 62"/>
                  <a:gd name="T7" fmla="*/ 21 h 44"/>
                  <a:gd name="T8" fmla="*/ 42 w 62"/>
                  <a:gd name="T9" fmla="*/ 12 h 44"/>
                  <a:gd name="T10" fmla="*/ 62 w 62"/>
                  <a:gd name="T11" fmla="*/ 0 h 44"/>
                  <a:gd name="T12" fmla="*/ 52 w 62"/>
                  <a:gd name="T13" fmla="*/ 0 h 44"/>
                  <a:gd name="T14" fmla="*/ 37 w 62"/>
                  <a:gd name="T15" fmla="*/ 4 h 44"/>
                  <a:gd name="T16" fmla="*/ 33 w 62"/>
                  <a:gd name="T17" fmla="*/ 4 h 44"/>
                  <a:gd name="T18" fmla="*/ 12 w 62"/>
                  <a:gd name="T19" fmla="*/ 12 h 44"/>
                  <a:gd name="T20" fmla="*/ 15 w 62"/>
                  <a:gd name="T21" fmla="*/ 16 h 44"/>
                  <a:gd name="T22" fmla="*/ 7 w 62"/>
                  <a:gd name="T23" fmla="*/ 20 h 44"/>
                  <a:gd name="T24" fmla="*/ 4 w 62"/>
                  <a:gd name="T25" fmla="*/ 24 h 44"/>
                  <a:gd name="T26" fmla="*/ 0 w 62"/>
                  <a:gd name="T27" fmla="*/ 35 h 44"/>
                  <a:gd name="T28" fmla="*/ 10 w 62"/>
                  <a:gd name="T29" fmla="*/ 41 h 44"/>
                  <a:gd name="T30" fmla="*/ 20 w 62"/>
                  <a:gd name="T31" fmla="*/ 43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62" h="44">
                    <a:moveTo>
                      <a:pt x="20" y="43"/>
                    </a:moveTo>
                    <a:cubicBezTo>
                      <a:pt x="23" y="43"/>
                      <a:pt x="28" y="44"/>
                      <a:pt x="33" y="42"/>
                    </a:cubicBezTo>
                    <a:cubicBezTo>
                      <a:pt x="28" y="41"/>
                      <a:pt x="17" y="34"/>
                      <a:pt x="17" y="29"/>
                    </a:cubicBezTo>
                    <a:cubicBezTo>
                      <a:pt x="17" y="27"/>
                      <a:pt x="23" y="23"/>
                      <a:pt x="23" y="21"/>
                    </a:cubicBezTo>
                    <a:cubicBezTo>
                      <a:pt x="23" y="21"/>
                      <a:pt x="33" y="12"/>
                      <a:pt x="42" y="12"/>
                    </a:cubicBezTo>
                    <a:cubicBezTo>
                      <a:pt x="48" y="12"/>
                      <a:pt x="62" y="1"/>
                      <a:pt x="62" y="0"/>
                    </a:cubicBezTo>
                    <a:cubicBezTo>
                      <a:pt x="52" y="0"/>
                      <a:pt x="52" y="0"/>
                      <a:pt x="52" y="0"/>
                    </a:cubicBezTo>
                    <a:cubicBezTo>
                      <a:pt x="49" y="5"/>
                      <a:pt x="43" y="1"/>
                      <a:pt x="37" y="4"/>
                    </a:cubicBezTo>
                    <a:cubicBezTo>
                      <a:pt x="33" y="4"/>
                      <a:pt x="33" y="4"/>
                      <a:pt x="33" y="4"/>
                    </a:cubicBezTo>
                    <a:cubicBezTo>
                      <a:pt x="27" y="6"/>
                      <a:pt x="17" y="12"/>
                      <a:pt x="12" y="12"/>
                    </a:cubicBezTo>
                    <a:cubicBezTo>
                      <a:pt x="12" y="12"/>
                      <a:pt x="14" y="15"/>
                      <a:pt x="15" y="16"/>
                    </a:cubicBezTo>
                    <a:cubicBezTo>
                      <a:pt x="12" y="18"/>
                      <a:pt x="11" y="18"/>
                      <a:pt x="7" y="20"/>
                    </a:cubicBezTo>
                    <a:cubicBezTo>
                      <a:pt x="11" y="23"/>
                      <a:pt x="11" y="24"/>
                      <a:pt x="4" y="24"/>
                    </a:cubicBezTo>
                    <a:cubicBezTo>
                      <a:pt x="7" y="28"/>
                      <a:pt x="3" y="33"/>
                      <a:pt x="0" y="35"/>
                    </a:cubicBezTo>
                    <a:cubicBezTo>
                      <a:pt x="3" y="37"/>
                      <a:pt x="5" y="40"/>
                      <a:pt x="10" y="41"/>
                    </a:cubicBezTo>
                    <a:cubicBezTo>
                      <a:pt x="10" y="40"/>
                      <a:pt x="16" y="43"/>
                      <a:pt x="20" y="43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735" name="Freeform 381"/>
              <p:cNvSpPr>
                <a:spLocks/>
              </p:cNvSpPr>
              <p:nvPr/>
            </p:nvSpPr>
            <p:spPr bwMode="auto">
              <a:xfrm>
                <a:off x="2484" y="967"/>
                <a:ext cx="132" cy="173"/>
              </a:xfrm>
              <a:custGeom>
                <a:avLst/>
                <a:gdLst>
                  <a:gd name="T0" fmla="*/ 10 w 56"/>
                  <a:gd name="T1" fmla="*/ 10 h 73"/>
                  <a:gd name="T2" fmla="*/ 10 w 56"/>
                  <a:gd name="T3" fmla="*/ 20 h 73"/>
                  <a:gd name="T4" fmla="*/ 14 w 56"/>
                  <a:gd name="T5" fmla="*/ 30 h 73"/>
                  <a:gd name="T6" fmla="*/ 20 w 56"/>
                  <a:gd name="T7" fmla="*/ 23 h 73"/>
                  <a:gd name="T8" fmla="*/ 17 w 56"/>
                  <a:gd name="T9" fmla="*/ 31 h 73"/>
                  <a:gd name="T10" fmla="*/ 24 w 56"/>
                  <a:gd name="T11" fmla="*/ 34 h 73"/>
                  <a:gd name="T12" fmla="*/ 29 w 56"/>
                  <a:gd name="T13" fmla="*/ 41 h 73"/>
                  <a:gd name="T14" fmla="*/ 18 w 56"/>
                  <a:gd name="T15" fmla="*/ 50 h 73"/>
                  <a:gd name="T16" fmla="*/ 16 w 56"/>
                  <a:gd name="T17" fmla="*/ 58 h 73"/>
                  <a:gd name="T18" fmla="*/ 26 w 56"/>
                  <a:gd name="T19" fmla="*/ 62 h 73"/>
                  <a:gd name="T20" fmla="*/ 30 w 56"/>
                  <a:gd name="T21" fmla="*/ 59 h 73"/>
                  <a:gd name="T22" fmla="*/ 14 w 56"/>
                  <a:gd name="T23" fmla="*/ 73 h 73"/>
                  <a:gd name="T24" fmla="*/ 25 w 56"/>
                  <a:gd name="T25" fmla="*/ 69 h 73"/>
                  <a:gd name="T26" fmla="*/ 25 w 56"/>
                  <a:gd name="T27" fmla="*/ 67 h 73"/>
                  <a:gd name="T28" fmla="*/ 50 w 56"/>
                  <a:gd name="T29" fmla="*/ 67 h 73"/>
                  <a:gd name="T30" fmla="*/ 54 w 56"/>
                  <a:gd name="T31" fmla="*/ 61 h 73"/>
                  <a:gd name="T32" fmla="*/ 51 w 56"/>
                  <a:gd name="T33" fmla="*/ 58 h 73"/>
                  <a:gd name="T34" fmla="*/ 55 w 56"/>
                  <a:gd name="T35" fmla="*/ 56 h 73"/>
                  <a:gd name="T36" fmla="*/ 56 w 56"/>
                  <a:gd name="T37" fmla="*/ 49 h 73"/>
                  <a:gd name="T38" fmla="*/ 49 w 56"/>
                  <a:gd name="T39" fmla="*/ 48 h 73"/>
                  <a:gd name="T40" fmla="*/ 49 w 56"/>
                  <a:gd name="T41" fmla="*/ 45 h 73"/>
                  <a:gd name="T42" fmla="*/ 45 w 56"/>
                  <a:gd name="T43" fmla="*/ 41 h 73"/>
                  <a:gd name="T44" fmla="*/ 40 w 56"/>
                  <a:gd name="T45" fmla="*/ 34 h 73"/>
                  <a:gd name="T46" fmla="*/ 39 w 56"/>
                  <a:gd name="T47" fmla="*/ 31 h 73"/>
                  <a:gd name="T48" fmla="*/ 32 w 56"/>
                  <a:gd name="T49" fmla="*/ 21 h 73"/>
                  <a:gd name="T50" fmla="*/ 24 w 56"/>
                  <a:gd name="T51" fmla="*/ 19 h 73"/>
                  <a:gd name="T52" fmla="*/ 34 w 56"/>
                  <a:gd name="T53" fmla="*/ 15 h 73"/>
                  <a:gd name="T54" fmla="*/ 34 w 56"/>
                  <a:gd name="T55" fmla="*/ 11 h 73"/>
                  <a:gd name="T56" fmla="*/ 22 w 56"/>
                  <a:gd name="T57" fmla="*/ 3 h 73"/>
                  <a:gd name="T58" fmla="*/ 8 w 56"/>
                  <a:gd name="T59" fmla="*/ 1 h 73"/>
                  <a:gd name="T60" fmla="*/ 10 w 56"/>
                  <a:gd name="T61" fmla="*/ 3 h 73"/>
                  <a:gd name="T62" fmla="*/ 10 w 56"/>
                  <a:gd name="T63" fmla="*/ 4 h 73"/>
                  <a:gd name="T64" fmla="*/ 8 w 56"/>
                  <a:gd name="T65" fmla="*/ 5 h 73"/>
                  <a:gd name="T66" fmla="*/ 10 w 56"/>
                  <a:gd name="T67" fmla="*/ 10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56" h="73">
                    <a:moveTo>
                      <a:pt x="10" y="10"/>
                    </a:moveTo>
                    <a:cubicBezTo>
                      <a:pt x="10" y="12"/>
                      <a:pt x="8" y="20"/>
                      <a:pt x="10" y="20"/>
                    </a:cubicBezTo>
                    <a:cubicBezTo>
                      <a:pt x="10" y="23"/>
                      <a:pt x="9" y="22"/>
                      <a:pt x="14" y="30"/>
                    </a:cubicBezTo>
                    <a:cubicBezTo>
                      <a:pt x="15" y="28"/>
                      <a:pt x="17" y="25"/>
                      <a:pt x="20" y="23"/>
                    </a:cubicBezTo>
                    <a:cubicBezTo>
                      <a:pt x="20" y="26"/>
                      <a:pt x="17" y="27"/>
                      <a:pt x="17" y="31"/>
                    </a:cubicBezTo>
                    <a:cubicBezTo>
                      <a:pt x="17" y="33"/>
                      <a:pt x="20" y="34"/>
                      <a:pt x="24" y="34"/>
                    </a:cubicBezTo>
                    <a:cubicBezTo>
                      <a:pt x="24" y="38"/>
                      <a:pt x="26" y="39"/>
                      <a:pt x="29" y="41"/>
                    </a:cubicBezTo>
                    <a:cubicBezTo>
                      <a:pt x="26" y="46"/>
                      <a:pt x="21" y="43"/>
                      <a:pt x="18" y="50"/>
                    </a:cubicBezTo>
                    <a:cubicBezTo>
                      <a:pt x="18" y="50"/>
                      <a:pt x="16" y="55"/>
                      <a:pt x="16" y="58"/>
                    </a:cubicBezTo>
                    <a:cubicBezTo>
                      <a:pt x="16" y="60"/>
                      <a:pt x="25" y="62"/>
                      <a:pt x="26" y="62"/>
                    </a:cubicBezTo>
                    <a:cubicBezTo>
                      <a:pt x="27" y="62"/>
                      <a:pt x="29" y="61"/>
                      <a:pt x="30" y="59"/>
                    </a:cubicBezTo>
                    <a:cubicBezTo>
                      <a:pt x="28" y="66"/>
                      <a:pt x="14" y="62"/>
                      <a:pt x="14" y="73"/>
                    </a:cubicBezTo>
                    <a:cubicBezTo>
                      <a:pt x="15" y="70"/>
                      <a:pt x="21" y="69"/>
                      <a:pt x="25" y="69"/>
                    </a:cubicBezTo>
                    <a:cubicBezTo>
                      <a:pt x="25" y="68"/>
                      <a:pt x="25" y="68"/>
                      <a:pt x="25" y="67"/>
                    </a:cubicBezTo>
                    <a:cubicBezTo>
                      <a:pt x="50" y="67"/>
                      <a:pt x="50" y="67"/>
                      <a:pt x="50" y="67"/>
                    </a:cubicBezTo>
                    <a:cubicBezTo>
                      <a:pt x="52" y="64"/>
                      <a:pt x="51" y="62"/>
                      <a:pt x="54" y="61"/>
                    </a:cubicBezTo>
                    <a:cubicBezTo>
                      <a:pt x="53" y="60"/>
                      <a:pt x="51" y="60"/>
                      <a:pt x="51" y="58"/>
                    </a:cubicBezTo>
                    <a:cubicBezTo>
                      <a:pt x="51" y="57"/>
                      <a:pt x="54" y="56"/>
                      <a:pt x="55" y="56"/>
                    </a:cubicBezTo>
                    <a:cubicBezTo>
                      <a:pt x="54" y="53"/>
                      <a:pt x="55" y="52"/>
                      <a:pt x="56" y="49"/>
                    </a:cubicBezTo>
                    <a:cubicBezTo>
                      <a:pt x="54" y="48"/>
                      <a:pt x="53" y="47"/>
                      <a:pt x="49" y="48"/>
                    </a:cubicBezTo>
                    <a:cubicBezTo>
                      <a:pt x="49" y="47"/>
                      <a:pt x="49" y="46"/>
                      <a:pt x="49" y="45"/>
                    </a:cubicBezTo>
                    <a:cubicBezTo>
                      <a:pt x="47" y="45"/>
                      <a:pt x="45" y="44"/>
                      <a:pt x="45" y="41"/>
                    </a:cubicBezTo>
                    <a:cubicBezTo>
                      <a:pt x="42" y="40"/>
                      <a:pt x="42" y="38"/>
                      <a:pt x="40" y="34"/>
                    </a:cubicBezTo>
                    <a:cubicBezTo>
                      <a:pt x="38" y="34"/>
                      <a:pt x="39" y="32"/>
                      <a:pt x="39" y="31"/>
                    </a:cubicBezTo>
                    <a:cubicBezTo>
                      <a:pt x="39" y="27"/>
                      <a:pt x="32" y="24"/>
                      <a:pt x="32" y="21"/>
                    </a:cubicBezTo>
                    <a:cubicBezTo>
                      <a:pt x="31" y="21"/>
                      <a:pt x="25" y="21"/>
                      <a:pt x="24" y="19"/>
                    </a:cubicBezTo>
                    <a:cubicBezTo>
                      <a:pt x="26" y="19"/>
                      <a:pt x="34" y="16"/>
                      <a:pt x="34" y="15"/>
                    </a:cubicBezTo>
                    <a:cubicBezTo>
                      <a:pt x="34" y="14"/>
                      <a:pt x="34" y="13"/>
                      <a:pt x="34" y="11"/>
                    </a:cubicBezTo>
                    <a:cubicBezTo>
                      <a:pt x="0" y="10"/>
                      <a:pt x="22" y="8"/>
                      <a:pt x="22" y="3"/>
                    </a:cubicBezTo>
                    <a:cubicBezTo>
                      <a:pt x="14" y="3"/>
                      <a:pt x="9" y="0"/>
                      <a:pt x="8" y="1"/>
                    </a:cubicBezTo>
                    <a:cubicBezTo>
                      <a:pt x="8" y="2"/>
                      <a:pt x="9" y="2"/>
                      <a:pt x="10" y="3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0" y="4"/>
                      <a:pt x="9" y="5"/>
                      <a:pt x="8" y="5"/>
                    </a:cubicBezTo>
                    <a:cubicBezTo>
                      <a:pt x="7" y="6"/>
                      <a:pt x="10" y="6"/>
                      <a:pt x="10" y="10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736" name="Freeform 382"/>
              <p:cNvSpPr>
                <a:spLocks/>
              </p:cNvSpPr>
              <p:nvPr/>
            </p:nvSpPr>
            <p:spPr bwMode="auto">
              <a:xfrm>
                <a:off x="3093" y="1414"/>
                <a:ext cx="31" cy="26"/>
              </a:xfrm>
              <a:custGeom>
                <a:avLst/>
                <a:gdLst>
                  <a:gd name="T0" fmla="*/ 11 w 13"/>
                  <a:gd name="T1" fmla="*/ 2 h 11"/>
                  <a:gd name="T2" fmla="*/ 13 w 13"/>
                  <a:gd name="T3" fmla="*/ 0 h 11"/>
                  <a:gd name="T4" fmla="*/ 0 w 13"/>
                  <a:gd name="T5" fmla="*/ 6 h 11"/>
                  <a:gd name="T6" fmla="*/ 2 w 13"/>
                  <a:gd name="T7" fmla="*/ 11 h 11"/>
                  <a:gd name="T8" fmla="*/ 11 w 13"/>
                  <a:gd name="T9" fmla="*/ 2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" h="11">
                    <a:moveTo>
                      <a:pt x="11" y="2"/>
                    </a:moveTo>
                    <a:cubicBezTo>
                      <a:pt x="12" y="2"/>
                      <a:pt x="13" y="1"/>
                      <a:pt x="13" y="0"/>
                    </a:cubicBezTo>
                    <a:cubicBezTo>
                      <a:pt x="9" y="1"/>
                      <a:pt x="2" y="5"/>
                      <a:pt x="0" y="6"/>
                    </a:cubicBezTo>
                    <a:cubicBezTo>
                      <a:pt x="2" y="11"/>
                      <a:pt x="2" y="11"/>
                      <a:pt x="2" y="11"/>
                    </a:cubicBezTo>
                    <a:cubicBezTo>
                      <a:pt x="8" y="9"/>
                      <a:pt x="11" y="7"/>
                      <a:pt x="11" y="2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737" name="Freeform 383"/>
              <p:cNvSpPr>
                <a:spLocks/>
              </p:cNvSpPr>
              <p:nvPr/>
            </p:nvSpPr>
            <p:spPr bwMode="auto">
              <a:xfrm>
                <a:off x="3292" y="2354"/>
                <a:ext cx="129" cy="271"/>
              </a:xfrm>
              <a:custGeom>
                <a:avLst/>
                <a:gdLst>
                  <a:gd name="T0" fmla="*/ 46 w 55"/>
                  <a:gd name="T1" fmla="*/ 0 h 115"/>
                  <a:gd name="T2" fmla="*/ 31 w 55"/>
                  <a:gd name="T3" fmla="*/ 25 h 115"/>
                  <a:gd name="T4" fmla="*/ 28 w 55"/>
                  <a:gd name="T5" fmla="*/ 25 h 115"/>
                  <a:gd name="T6" fmla="*/ 28 w 55"/>
                  <a:gd name="T7" fmla="*/ 29 h 115"/>
                  <a:gd name="T8" fmla="*/ 20 w 55"/>
                  <a:gd name="T9" fmla="*/ 34 h 115"/>
                  <a:gd name="T10" fmla="*/ 11 w 55"/>
                  <a:gd name="T11" fmla="*/ 36 h 115"/>
                  <a:gd name="T12" fmla="*/ 7 w 55"/>
                  <a:gd name="T13" fmla="*/ 51 h 115"/>
                  <a:gd name="T14" fmla="*/ 11 w 55"/>
                  <a:gd name="T15" fmla="*/ 65 h 115"/>
                  <a:gd name="T16" fmla="*/ 0 w 55"/>
                  <a:gd name="T17" fmla="*/ 82 h 115"/>
                  <a:gd name="T18" fmla="*/ 0 w 55"/>
                  <a:gd name="T19" fmla="*/ 91 h 115"/>
                  <a:gd name="T20" fmla="*/ 3 w 55"/>
                  <a:gd name="T21" fmla="*/ 94 h 115"/>
                  <a:gd name="T22" fmla="*/ 0 w 55"/>
                  <a:gd name="T23" fmla="*/ 98 h 115"/>
                  <a:gd name="T24" fmla="*/ 8 w 55"/>
                  <a:gd name="T25" fmla="*/ 113 h 115"/>
                  <a:gd name="T26" fmla="*/ 11 w 55"/>
                  <a:gd name="T27" fmla="*/ 115 h 115"/>
                  <a:gd name="T28" fmla="*/ 28 w 55"/>
                  <a:gd name="T29" fmla="*/ 91 h 115"/>
                  <a:gd name="T30" fmla="*/ 39 w 55"/>
                  <a:gd name="T31" fmla="*/ 68 h 115"/>
                  <a:gd name="T32" fmla="*/ 46 w 55"/>
                  <a:gd name="T33" fmla="*/ 44 h 115"/>
                  <a:gd name="T34" fmla="*/ 49 w 55"/>
                  <a:gd name="T35" fmla="*/ 39 h 115"/>
                  <a:gd name="T36" fmla="*/ 55 w 55"/>
                  <a:gd name="T37" fmla="*/ 26 h 115"/>
                  <a:gd name="T38" fmla="*/ 55 w 55"/>
                  <a:gd name="T39" fmla="*/ 11 h 115"/>
                  <a:gd name="T40" fmla="*/ 46 w 55"/>
                  <a:gd name="T41" fmla="*/ 0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55" h="115">
                    <a:moveTo>
                      <a:pt x="46" y="0"/>
                    </a:moveTo>
                    <a:cubicBezTo>
                      <a:pt x="43" y="6"/>
                      <a:pt x="39" y="25"/>
                      <a:pt x="31" y="25"/>
                    </a:cubicBezTo>
                    <a:cubicBezTo>
                      <a:pt x="30" y="25"/>
                      <a:pt x="29" y="25"/>
                      <a:pt x="28" y="25"/>
                    </a:cubicBezTo>
                    <a:cubicBezTo>
                      <a:pt x="28" y="26"/>
                      <a:pt x="28" y="28"/>
                      <a:pt x="28" y="29"/>
                    </a:cubicBezTo>
                    <a:cubicBezTo>
                      <a:pt x="25" y="30"/>
                      <a:pt x="23" y="34"/>
                      <a:pt x="20" y="34"/>
                    </a:cubicBezTo>
                    <a:cubicBezTo>
                      <a:pt x="16" y="34"/>
                      <a:pt x="15" y="36"/>
                      <a:pt x="11" y="36"/>
                    </a:cubicBezTo>
                    <a:cubicBezTo>
                      <a:pt x="7" y="51"/>
                      <a:pt x="7" y="51"/>
                      <a:pt x="7" y="51"/>
                    </a:cubicBezTo>
                    <a:cubicBezTo>
                      <a:pt x="7" y="56"/>
                      <a:pt x="11" y="58"/>
                      <a:pt x="11" y="65"/>
                    </a:cubicBezTo>
                    <a:cubicBezTo>
                      <a:pt x="11" y="69"/>
                      <a:pt x="7" y="82"/>
                      <a:pt x="0" y="82"/>
                    </a:cubicBezTo>
                    <a:cubicBezTo>
                      <a:pt x="3" y="87"/>
                      <a:pt x="0" y="86"/>
                      <a:pt x="0" y="91"/>
                    </a:cubicBezTo>
                    <a:cubicBezTo>
                      <a:pt x="0" y="92"/>
                      <a:pt x="2" y="94"/>
                      <a:pt x="3" y="94"/>
                    </a:cubicBezTo>
                    <a:cubicBezTo>
                      <a:pt x="2" y="96"/>
                      <a:pt x="0" y="95"/>
                      <a:pt x="0" y="98"/>
                    </a:cubicBezTo>
                    <a:cubicBezTo>
                      <a:pt x="0" y="105"/>
                      <a:pt x="1" y="113"/>
                      <a:pt x="8" y="113"/>
                    </a:cubicBezTo>
                    <a:cubicBezTo>
                      <a:pt x="8" y="114"/>
                      <a:pt x="11" y="115"/>
                      <a:pt x="11" y="115"/>
                    </a:cubicBezTo>
                    <a:cubicBezTo>
                      <a:pt x="23" y="115"/>
                      <a:pt x="28" y="106"/>
                      <a:pt x="28" y="91"/>
                    </a:cubicBezTo>
                    <a:cubicBezTo>
                      <a:pt x="33" y="91"/>
                      <a:pt x="39" y="73"/>
                      <a:pt x="39" y="68"/>
                    </a:cubicBezTo>
                    <a:cubicBezTo>
                      <a:pt x="39" y="59"/>
                      <a:pt x="46" y="53"/>
                      <a:pt x="46" y="44"/>
                    </a:cubicBezTo>
                    <a:cubicBezTo>
                      <a:pt x="48" y="44"/>
                      <a:pt x="49" y="40"/>
                      <a:pt x="49" y="39"/>
                    </a:cubicBezTo>
                    <a:cubicBezTo>
                      <a:pt x="49" y="34"/>
                      <a:pt x="55" y="31"/>
                      <a:pt x="55" y="26"/>
                    </a:cubicBezTo>
                    <a:cubicBezTo>
                      <a:pt x="55" y="19"/>
                      <a:pt x="52" y="15"/>
                      <a:pt x="55" y="11"/>
                    </a:cubicBezTo>
                    <a:cubicBezTo>
                      <a:pt x="52" y="9"/>
                      <a:pt x="47" y="6"/>
                      <a:pt x="46" y="0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738" name="Freeform 384"/>
              <p:cNvSpPr>
                <a:spLocks noEditPoints="1"/>
              </p:cNvSpPr>
              <p:nvPr/>
            </p:nvSpPr>
            <p:spPr bwMode="auto">
              <a:xfrm>
                <a:off x="2311" y="636"/>
                <a:ext cx="2641" cy="2173"/>
              </a:xfrm>
              <a:custGeom>
                <a:avLst/>
                <a:gdLst>
                  <a:gd name="T0" fmla="*/ 822 w 1118"/>
                  <a:gd name="T1" fmla="*/ 594 h 920"/>
                  <a:gd name="T2" fmla="*/ 813 w 1118"/>
                  <a:gd name="T3" fmla="*/ 527 h 920"/>
                  <a:gd name="T4" fmla="*/ 877 w 1118"/>
                  <a:gd name="T5" fmla="*/ 520 h 920"/>
                  <a:gd name="T6" fmla="*/ 893 w 1118"/>
                  <a:gd name="T7" fmla="*/ 434 h 920"/>
                  <a:gd name="T8" fmla="*/ 920 w 1118"/>
                  <a:gd name="T9" fmla="*/ 351 h 920"/>
                  <a:gd name="T10" fmla="*/ 883 w 1118"/>
                  <a:gd name="T11" fmla="*/ 297 h 920"/>
                  <a:gd name="T12" fmla="*/ 935 w 1118"/>
                  <a:gd name="T13" fmla="*/ 307 h 920"/>
                  <a:gd name="T14" fmla="*/ 939 w 1118"/>
                  <a:gd name="T15" fmla="*/ 292 h 920"/>
                  <a:gd name="T16" fmla="*/ 977 w 1118"/>
                  <a:gd name="T17" fmla="*/ 219 h 920"/>
                  <a:gd name="T18" fmla="*/ 953 w 1118"/>
                  <a:gd name="T19" fmla="*/ 133 h 920"/>
                  <a:gd name="T20" fmla="*/ 1020 w 1118"/>
                  <a:gd name="T21" fmla="*/ 121 h 920"/>
                  <a:gd name="T22" fmla="*/ 1057 w 1118"/>
                  <a:gd name="T23" fmla="*/ 173 h 920"/>
                  <a:gd name="T24" fmla="*/ 1076 w 1118"/>
                  <a:gd name="T25" fmla="*/ 112 h 920"/>
                  <a:gd name="T26" fmla="*/ 1111 w 1118"/>
                  <a:gd name="T27" fmla="*/ 89 h 920"/>
                  <a:gd name="T28" fmla="*/ 933 w 1118"/>
                  <a:gd name="T29" fmla="*/ 59 h 920"/>
                  <a:gd name="T30" fmla="*/ 832 w 1118"/>
                  <a:gd name="T31" fmla="*/ 44 h 920"/>
                  <a:gd name="T32" fmla="*/ 770 w 1118"/>
                  <a:gd name="T33" fmla="*/ 50 h 920"/>
                  <a:gd name="T34" fmla="*/ 663 w 1118"/>
                  <a:gd name="T35" fmla="*/ 31 h 920"/>
                  <a:gd name="T36" fmla="*/ 594 w 1118"/>
                  <a:gd name="T37" fmla="*/ 2 h 920"/>
                  <a:gd name="T38" fmla="*/ 503 w 1118"/>
                  <a:gd name="T39" fmla="*/ 36 h 920"/>
                  <a:gd name="T40" fmla="*/ 497 w 1118"/>
                  <a:gd name="T41" fmla="*/ 66 h 920"/>
                  <a:gd name="T42" fmla="*/ 453 w 1118"/>
                  <a:gd name="T43" fmla="*/ 42 h 920"/>
                  <a:gd name="T44" fmla="*/ 378 w 1118"/>
                  <a:gd name="T45" fmla="*/ 69 h 920"/>
                  <a:gd name="T46" fmla="*/ 339 w 1118"/>
                  <a:gd name="T47" fmla="*/ 82 h 920"/>
                  <a:gd name="T48" fmla="*/ 327 w 1118"/>
                  <a:gd name="T49" fmla="*/ 73 h 920"/>
                  <a:gd name="T50" fmla="*/ 203 w 1118"/>
                  <a:gd name="T51" fmla="*/ 64 h 920"/>
                  <a:gd name="T52" fmla="*/ 146 w 1118"/>
                  <a:gd name="T53" fmla="*/ 116 h 920"/>
                  <a:gd name="T54" fmla="*/ 222 w 1118"/>
                  <a:gd name="T55" fmla="*/ 134 h 920"/>
                  <a:gd name="T56" fmla="*/ 243 w 1118"/>
                  <a:gd name="T57" fmla="*/ 130 h 920"/>
                  <a:gd name="T58" fmla="*/ 239 w 1118"/>
                  <a:gd name="T59" fmla="*/ 169 h 920"/>
                  <a:gd name="T60" fmla="*/ 178 w 1118"/>
                  <a:gd name="T61" fmla="*/ 154 h 920"/>
                  <a:gd name="T62" fmla="*/ 110 w 1118"/>
                  <a:gd name="T63" fmla="*/ 214 h 920"/>
                  <a:gd name="T64" fmla="*/ 58 w 1118"/>
                  <a:gd name="T65" fmla="*/ 302 h 920"/>
                  <a:gd name="T66" fmla="*/ 168 w 1118"/>
                  <a:gd name="T67" fmla="*/ 262 h 920"/>
                  <a:gd name="T68" fmla="*/ 230 w 1118"/>
                  <a:gd name="T69" fmla="*/ 323 h 920"/>
                  <a:gd name="T70" fmla="*/ 195 w 1118"/>
                  <a:gd name="T71" fmla="*/ 254 h 920"/>
                  <a:gd name="T72" fmla="*/ 258 w 1118"/>
                  <a:gd name="T73" fmla="*/ 321 h 920"/>
                  <a:gd name="T74" fmla="*/ 288 w 1118"/>
                  <a:gd name="T75" fmla="*/ 288 h 920"/>
                  <a:gd name="T76" fmla="*/ 310 w 1118"/>
                  <a:gd name="T77" fmla="*/ 239 h 920"/>
                  <a:gd name="T78" fmla="*/ 352 w 1118"/>
                  <a:gd name="T79" fmla="*/ 237 h 920"/>
                  <a:gd name="T80" fmla="*/ 359 w 1118"/>
                  <a:gd name="T81" fmla="*/ 283 h 920"/>
                  <a:gd name="T82" fmla="*/ 285 w 1118"/>
                  <a:gd name="T83" fmla="*/ 296 h 920"/>
                  <a:gd name="T84" fmla="*/ 349 w 1118"/>
                  <a:gd name="T85" fmla="*/ 321 h 920"/>
                  <a:gd name="T86" fmla="*/ 306 w 1118"/>
                  <a:gd name="T87" fmla="*/ 370 h 920"/>
                  <a:gd name="T88" fmla="*/ 197 w 1118"/>
                  <a:gd name="T89" fmla="*/ 353 h 920"/>
                  <a:gd name="T90" fmla="*/ 119 w 1118"/>
                  <a:gd name="T91" fmla="*/ 328 h 920"/>
                  <a:gd name="T92" fmla="*/ 31 w 1118"/>
                  <a:gd name="T93" fmla="*/ 399 h 920"/>
                  <a:gd name="T94" fmla="*/ 4 w 1118"/>
                  <a:gd name="T95" fmla="*/ 517 h 920"/>
                  <a:gd name="T96" fmla="*/ 154 w 1118"/>
                  <a:gd name="T97" fmla="*/ 578 h 920"/>
                  <a:gd name="T98" fmla="*/ 181 w 1118"/>
                  <a:gd name="T99" fmla="*/ 636 h 920"/>
                  <a:gd name="T100" fmla="*/ 200 w 1118"/>
                  <a:gd name="T101" fmla="*/ 778 h 920"/>
                  <a:gd name="T102" fmla="*/ 249 w 1118"/>
                  <a:gd name="T103" fmla="*/ 920 h 920"/>
                  <a:gd name="T104" fmla="*/ 351 w 1118"/>
                  <a:gd name="T105" fmla="*/ 839 h 920"/>
                  <a:gd name="T106" fmla="*/ 390 w 1118"/>
                  <a:gd name="T107" fmla="*/ 675 h 920"/>
                  <a:gd name="T108" fmla="*/ 429 w 1118"/>
                  <a:gd name="T109" fmla="*/ 538 h 920"/>
                  <a:gd name="T110" fmla="*/ 374 w 1118"/>
                  <a:gd name="T111" fmla="*/ 452 h 920"/>
                  <a:gd name="T112" fmla="*/ 356 w 1118"/>
                  <a:gd name="T113" fmla="*/ 397 h 920"/>
                  <a:gd name="T114" fmla="*/ 483 w 1118"/>
                  <a:gd name="T115" fmla="*/ 492 h 920"/>
                  <a:gd name="T116" fmla="*/ 463 w 1118"/>
                  <a:gd name="T117" fmla="*/ 408 h 920"/>
                  <a:gd name="T118" fmla="*/ 516 w 1118"/>
                  <a:gd name="T119" fmla="*/ 416 h 920"/>
                  <a:gd name="T120" fmla="*/ 633 w 1118"/>
                  <a:gd name="T121" fmla="*/ 506 h 920"/>
                  <a:gd name="T122" fmla="*/ 673 w 1118"/>
                  <a:gd name="T123" fmla="*/ 496 h 920"/>
                  <a:gd name="T124" fmla="*/ 765 w 1118"/>
                  <a:gd name="T125" fmla="*/ 468 h 9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1118" h="920">
                    <a:moveTo>
                      <a:pt x="786" y="482"/>
                    </a:moveTo>
                    <a:cubicBezTo>
                      <a:pt x="790" y="492"/>
                      <a:pt x="794" y="497"/>
                      <a:pt x="797" y="509"/>
                    </a:cubicBezTo>
                    <a:cubicBezTo>
                      <a:pt x="798" y="511"/>
                      <a:pt x="800" y="520"/>
                      <a:pt x="798" y="521"/>
                    </a:cubicBezTo>
                    <a:cubicBezTo>
                      <a:pt x="798" y="525"/>
                      <a:pt x="798" y="525"/>
                      <a:pt x="798" y="530"/>
                    </a:cubicBezTo>
                    <a:cubicBezTo>
                      <a:pt x="800" y="530"/>
                      <a:pt x="802" y="549"/>
                      <a:pt x="802" y="551"/>
                    </a:cubicBezTo>
                    <a:cubicBezTo>
                      <a:pt x="802" y="553"/>
                      <a:pt x="802" y="555"/>
                      <a:pt x="802" y="559"/>
                    </a:cubicBezTo>
                    <a:cubicBezTo>
                      <a:pt x="803" y="560"/>
                      <a:pt x="804" y="559"/>
                      <a:pt x="806" y="559"/>
                    </a:cubicBezTo>
                    <a:cubicBezTo>
                      <a:pt x="811" y="565"/>
                      <a:pt x="816" y="567"/>
                      <a:pt x="818" y="574"/>
                    </a:cubicBezTo>
                    <a:cubicBezTo>
                      <a:pt x="818" y="574"/>
                      <a:pt x="818" y="574"/>
                      <a:pt x="818" y="574"/>
                    </a:cubicBezTo>
                    <a:cubicBezTo>
                      <a:pt x="818" y="576"/>
                      <a:pt x="817" y="585"/>
                      <a:pt x="817" y="586"/>
                    </a:cubicBezTo>
                    <a:cubicBezTo>
                      <a:pt x="817" y="589"/>
                      <a:pt x="820" y="590"/>
                      <a:pt x="822" y="594"/>
                    </a:cubicBezTo>
                    <a:cubicBezTo>
                      <a:pt x="826" y="600"/>
                      <a:pt x="830" y="605"/>
                      <a:pt x="838" y="610"/>
                    </a:cubicBezTo>
                    <a:cubicBezTo>
                      <a:pt x="840" y="612"/>
                      <a:pt x="843" y="612"/>
                      <a:pt x="845" y="612"/>
                    </a:cubicBezTo>
                    <a:cubicBezTo>
                      <a:pt x="845" y="606"/>
                      <a:pt x="845" y="606"/>
                      <a:pt x="845" y="606"/>
                    </a:cubicBezTo>
                    <a:cubicBezTo>
                      <a:pt x="843" y="603"/>
                      <a:pt x="840" y="601"/>
                      <a:pt x="840" y="595"/>
                    </a:cubicBezTo>
                    <a:cubicBezTo>
                      <a:pt x="840" y="580"/>
                      <a:pt x="840" y="580"/>
                      <a:pt x="840" y="580"/>
                    </a:cubicBezTo>
                    <a:cubicBezTo>
                      <a:pt x="837" y="579"/>
                      <a:pt x="836" y="576"/>
                      <a:pt x="834" y="573"/>
                    </a:cubicBezTo>
                    <a:cubicBezTo>
                      <a:pt x="833" y="574"/>
                      <a:pt x="832" y="574"/>
                      <a:pt x="831" y="575"/>
                    </a:cubicBezTo>
                    <a:cubicBezTo>
                      <a:pt x="825" y="571"/>
                      <a:pt x="817" y="563"/>
                      <a:pt x="815" y="557"/>
                    </a:cubicBezTo>
                    <a:cubicBezTo>
                      <a:pt x="815" y="557"/>
                      <a:pt x="814" y="551"/>
                      <a:pt x="814" y="549"/>
                    </a:cubicBezTo>
                    <a:cubicBezTo>
                      <a:pt x="810" y="549"/>
                      <a:pt x="808" y="546"/>
                      <a:pt x="808" y="542"/>
                    </a:cubicBezTo>
                    <a:cubicBezTo>
                      <a:pt x="808" y="534"/>
                      <a:pt x="813" y="532"/>
                      <a:pt x="813" y="527"/>
                    </a:cubicBezTo>
                    <a:cubicBezTo>
                      <a:pt x="813" y="525"/>
                      <a:pt x="811" y="513"/>
                      <a:pt x="811" y="513"/>
                    </a:cubicBezTo>
                    <a:cubicBezTo>
                      <a:pt x="817" y="513"/>
                      <a:pt x="817" y="513"/>
                      <a:pt x="817" y="513"/>
                    </a:cubicBezTo>
                    <a:cubicBezTo>
                      <a:pt x="817" y="522"/>
                      <a:pt x="829" y="520"/>
                      <a:pt x="830" y="526"/>
                    </a:cubicBezTo>
                    <a:cubicBezTo>
                      <a:pt x="831" y="530"/>
                      <a:pt x="833" y="533"/>
                      <a:pt x="836" y="534"/>
                    </a:cubicBezTo>
                    <a:cubicBezTo>
                      <a:pt x="837" y="537"/>
                      <a:pt x="842" y="538"/>
                      <a:pt x="847" y="539"/>
                    </a:cubicBezTo>
                    <a:cubicBezTo>
                      <a:pt x="847" y="543"/>
                      <a:pt x="847" y="545"/>
                      <a:pt x="847" y="549"/>
                    </a:cubicBezTo>
                    <a:cubicBezTo>
                      <a:pt x="847" y="549"/>
                      <a:pt x="847" y="552"/>
                      <a:pt x="848" y="552"/>
                    </a:cubicBezTo>
                    <a:cubicBezTo>
                      <a:pt x="851" y="552"/>
                      <a:pt x="857" y="543"/>
                      <a:pt x="858" y="540"/>
                    </a:cubicBezTo>
                    <a:cubicBezTo>
                      <a:pt x="859" y="539"/>
                      <a:pt x="861" y="539"/>
                      <a:pt x="863" y="540"/>
                    </a:cubicBezTo>
                    <a:cubicBezTo>
                      <a:pt x="865" y="537"/>
                      <a:pt x="870" y="531"/>
                      <a:pt x="877" y="529"/>
                    </a:cubicBezTo>
                    <a:cubicBezTo>
                      <a:pt x="875" y="526"/>
                      <a:pt x="877" y="526"/>
                      <a:pt x="877" y="520"/>
                    </a:cubicBezTo>
                    <a:cubicBezTo>
                      <a:pt x="877" y="513"/>
                      <a:pt x="874" y="508"/>
                      <a:pt x="872" y="500"/>
                    </a:cubicBezTo>
                    <a:cubicBezTo>
                      <a:pt x="858" y="484"/>
                      <a:pt x="858" y="484"/>
                      <a:pt x="858" y="484"/>
                    </a:cubicBezTo>
                    <a:cubicBezTo>
                      <a:pt x="857" y="483"/>
                      <a:pt x="855" y="483"/>
                      <a:pt x="854" y="481"/>
                    </a:cubicBezTo>
                    <a:cubicBezTo>
                      <a:pt x="854" y="480"/>
                      <a:pt x="851" y="475"/>
                      <a:pt x="851" y="474"/>
                    </a:cubicBezTo>
                    <a:cubicBezTo>
                      <a:pt x="847" y="474"/>
                      <a:pt x="842" y="461"/>
                      <a:pt x="843" y="459"/>
                    </a:cubicBezTo>
                    <a:cubicBezTo>
                      <a:pt x="848" y="451"/>
                      <a:pt x="854" y="446"/>
                      <a:pt x="855" y="446"/>
                    </a:cubicBezTo>
                    <a:cubicBezTo>
                      <a:pt x="853" y="444"/>
                      <a:pt x="867" y="450"/>
                      <a:pt x="867" y="451"/>
                    </a:cubicBezTo>
                    <a:cubicBezTo>
                      <a:pt x="867" y="453"/>
                      <a:pt x="870" y="453"/>
                      <a:pt x="871" y="456"/>
                    </a:cubicBezTo>
                    <a:cubicBezTo>
                      <a:pt x="871" y="456"/>
                      <a:pt x="871" y="453"/>
                      <a:pt x="871" y="451"/>
                    </a:cubicBezTo>
                    <a:cubicBezTo>
                      <a:pt x="872" y="451"/>
                      <a:pt x="876" y="446"/>
                      <a:pt x="879" y="446"/>
                    </a:cubicBezTo>
                    <a:cubicBezTo>
                      <a:pt x="886" y="446"/>
                      <a:pt x="887" y="438"/>
                      <a:pt x="893" y="434"/>
                    </a:cubicBezTo>
                    <a:cubicBezTo>
                      <a:pt x="893" y="436"/>
                      <a:pt x="895" y="436"/>
                      <a:pt x="895" y="440"/>
                    </a:cubicBezTo>
                    <a:cubicBezTo>
                      <a:pt x="896" y="437"/>
                      <a:pt x="899" y="438"/>
                      <a:pt x="900" y="440"/>
                    </a:cubicBezTo>
                    <a:cubicBezTo>
                      <a:pt x="900" y="431"/>
                      <a:pt x="905" y="435"/>
                      <a:pt x="911" y="434"/>
                    </a:cubicBezTo>
                    <a:cubicBezTo>
                      <a:pt x="916" y="432"/>
                      <a:pt x="917" y="421"/>
                      <a:pt x="924" y="419"/>
                    </a:cubicBezTo>
                    <a:cubicBezTo>
                      <a:pt x="924" y="416"/>
                      <a:pt x="927" y="414"/>
                      <a:pt x="929" y="411"/>
                    </a:cubicBezTo>
                    <a:cubicBezTo>
                      <a:pt x="927" y="410"/>
                      <a:pt x="928" y="406"/>
                      <a:pt x="925" y="405"/>
                    </a:cubicBezTo>
                    <a:cubicBezTo>
                      <a:pt x="930" y="400"/>
                      <a:pt x="937" y="373"/>
                      <a:pt x="937" y="373"/>
                    </a:cubicBezTo>
                    <a:cubicBezTo>
                      <a:pt x="932" y="376"/>
                      <a:pt x="928" y="373"/>
                      <a:pt x="923" y="372"/>
                    </a:cubicBezTo>
                    <a:cubicBezTo>
                      <a:pt x="927" y="370"/>
                      <a:pt x="927" y="368"/>
                      <a:pt x="929" y="364"/>
                    </a:cubicBezTo>
                    <a:cubicBezTo>
                      <a:pt x="923" y="361"/>
                      <a:pt x="924" y="360"/>
                      <a:pt x="929" y="361"/>
                    </a:cubicBezTo>
                    <a:cubicBezTo>
                      <a:pt x="929" y="356"/>
                      <a:pt x="920" y="357"/>
                      <a:pt x="920" y="351"/>
                    </a:cubicBezTo>
                    <a:cubicBezTo>
                      <a:pt x="920" y="350"/>
                      <a:pt x="918" y="348"/>
                      <a:pt x="918" y="347"/>
                    </a:cubicBezTo>
                    <a:cubicBezTo>
                      <a:pt x="917" y="347"/>
                      <a:pt x="901" y="332"/>
                      <a:pt x="901" y="331"/>
                    </a:cubicBezTo>
                    <a:cubicBezTo>
                      <a:pt x="901" y="328"/>
                      <a:pt x="904" y="329"/>
                      <a:pt x="904" y="326"/>
                    </a:cubicBezTo>
                    <a:cubicBezTo>
                      <a:pt x="904" y="326"/>
                      <a:pt x="907" y="324"/>
                      <a:pt x="907" y="324"/>
                    </a:cubicBezTo>
                    <a:cubicBezTo>
                      <a:pt x="907" y="319"/>
                      <a:pt x="912" y="317"/>
                      <a:pt x="915" y="314"/>
                    </a:cubicBezTo>
                    <a:cubicBezTo>
                      <a:pt x="912" y="313"/>
                      <a:pt x="906" y="311"/>
                      <a:pt x="904" y="308"/>
                    </a:cubicBezTo>
                    <a:cubicBezTo>
                      <a:pt x="899" y="308"/>
                      <a:pt x="899" y="308"/>
                      <a:pt x="899" y="308"/>
                    </a:cubicBezTo>
                    <a:cubicBezTo>
                      <a:pt x="899" y="310"/>
                      <a:pt x="894" y="314"/>
                      <a:pt x="894" y="314"/>
                    </a:cubicBezTo>
                    <a:cubicBezTo>
                      <a:pt x="892" y="313"/>
                      <a:pt x="892" y="310"/>
                      <a:pt x="891" y="308"/>
                    </a:cubicBezTo>
                    <a:cubicBezTo>
                      <a:pt x="889" y="306"/>
                      <a:pt x="877" y="306"/>
                      <a:pt x="877" y="301"/>
                    </a:cubicBezTo>
                    <a:cubicBezTo>
                      <a:pt x="877" y="298"/>
                      <a:pt x="881" y="297"/>
                      <a:pt x="883" y="297"/>
                    </a:cubicBezTo>
                    <a:cubicBezTo>
                      <a:pt x="884" y="297"/>
                      <a:pt x="892" y="290"/>
                      <a:pt x="892" y="286"/>
                    </a:cubicBezTo>
                    <a:cubicBezTo>
                      <a:pt x="893" y="287"/>
                      <a:pt x="894" y="282"/>
                      <a:pt x="895" y="282"/>
                    </a:cubicBezTo>
                    <a:cubicBezTo>
                      <a:pt x="898" y="282"/>
                      <a:pt x="899" y="284"/>
                      <a:pt x="901" y="287"/>
                    </a:cubicBezTo>
                    <a:cubicBezTo>
                      <a:pt x="901" y="288"/>
                      <a:pt x="900" y="289"/>
                      <a:pt x="898" y="289"/>
                    </a:cubicBezTo>
                    <a:cubicBezTo>
                      <a:pt x="899" y="292"/>
                      <a:pt x="900" y="294"/>
                      <a:pt x="903" y="294"/>
                    </a:cubicBezTo>
                    <a:cubicBezTo>
                      <a:pt x="903" y="297"/>
                      <a:pt x="903" y="297"/>
                      <a:pt x="903" y="297"/>
                    </a:cubicBezTo>
                    <a:cubicBezTo>
                      <a:pt x="902" y="298"/>
                      <a:pt x="904" y="299"/>
                      <a:pt x="904" y="300"/>
                    </a:cubicBezTo>
                    <a:cubicBezTo>
                      <a:pt x="915" y="289"/>
                      <a:pt x="916" y="289"/>
                      <a:pt x="920" y="290"/>
                    </a:cubicBezTo>
                    <a:cubicBezTo>
                      <a:pt x="922" y="284"/>
                      <a:pt x="926" y="296"/>
                      <a:pt x="929" y="300"/>
                    </a:cubicBezTo>
                    <a:cubicBezTo>
                      <a:pt x="929" y="301"/>
                      <a:pt x="926" y="301"/>
                      <a:pt x="926" y="303"/>
                    </a:cubicBezTo>
                    <a:cubicBezTo>
                      <a:pt x="926" y="306"/>
                      <a:pt x="933" y="307"/>
                      <a:pt x="935" y="307"/>
                    </a:cubicBezTo>
                    <a:cubicBezTo>
                      <a:pt x="937" y="307"/>
                      <a:pt x="937" y="310"/>
                      <a:pt x="941" y="310"/>
                    </a:cubicBezTo>
                    <a:cubicBezTo>
                      <a:pt x="941" y="311"/>
                      <a:pt x="943" y="312"/>
                      <a:pt x="943" y="312"/>
                    </a:cubicBezTo>
                    <a:cubicBezTo>
                      <a:pt x="943" y="314"/>
                      <a:pt x="941" y="316"/>
                      <a:pt x="941" y="318"/>
                    </a:cubicBezTo>
                    <a:cubicBezTo>
                      <a:pt x="941" y="322"/>
                      <a:pt x="947" y="321"/>
                      <a:pt x="949" y="325"/>
                    </a:cubicBezTo>
                    <a:cubicBezTo>
                      <a:pt x="951" y="329"/>
                      <a:pt x="948" y="339"/>
                      <a:pt x="954" y="339"/>
                    </a:cubicBezTo>
                    <a:cubicBezTo>
                      <a:pt x="954" y="332"/>
                      <a:pt x="965" y="340"/>
                      <a:pt x="965" y="329"/>
                    </a:cubicBezTo>
                    <a:cubicBezTo>
                      <a:pt x="965" y="324"/>
                      <a:pt x="963" y="319"/>
                      <a:pt x="962" y="314"/>
                    </a:cubicBezTo>
                    <a:cubicBezTo>
                      <a:pt x="958" y="314"/>
                      <a:pt x="954" y="309"/>
                      <a:pt x="951" y="305"/>
                    </a:cubicBezTo>
                    <a:cubicBezTo>
                      <a:pt x="951" y="305"/>
                      <a:pt x="951" y="305"/>
                      <a:pt x="952" y="305"/>
                    </a:cubicBezTo>
                    <a:cubicBezTo>
                      <a:pt x="949" y="301"/>
                      <a:pt x="947" y="297"/>
                      <a:pt x="944" y="296"/>
                    </a:cubicBezTo>
                    <a:cubicBezTo>
                      <a:pt x="942" y="296"/>
                      <a:pt x="939" y="294"/>
                      <a:pt x="939" y="292"/>
                    </a:cubicBezTo>
                    <a:cubicBezTo>
                      <a:pt x="939" y="291"/>
                      <a:pt x="942" y="289"/>
                      <a:pt x="944" y="289"/>
                    </a:cubicBezTo>
                    <a:cubicBezTo>
                      <a:pt x="945" y="288"/>
                      <a:pt x="947" y="288"/>
                      <a:pt x="947" y="284"/>
                    </a:cubicBezTo>
                    <a:cubicBezTo>
                      <a:pt x="947" y="281"/>
                      <a:pt x="944" y="279"/>
                      <a:pt x="944" y="277"/>
                    </a:cubicBezTo>
                    <a:cubicBezTo>
                      <a:pt x="944" y="275"/>
                      <a:pt x="945" y="274"/>
                      <a:pt x="946" y="272"/>
                    </a:cubicBezTo>
                    <a:cubicBezTo>
                      <a:pt x="948" y="274"/>
                      <a:pt x="949" y="274"/>
                      <a:pt x="952" y="274"/>
                    </a:cubicBezTo>
                    <a:cubicBezTo>
                      <a:pt x="952" y="273"/>
                      <a:pt x="949" y="267"/>
                      <a:pt x="949" y="267"/>
                    </a:cubicBezTo>
                    <a:cubicBezTo>
                      <a:pt x="949" y="267"/>
                      <a:pt x="961" y="267"/>
                      <a:pt x="961" y="267"/>
                    </a:cubicBezTo>
                    <a:cubicBezTo>
                      <a:pt x="970" y="267"/>
                      <a:pt x="974" y="244"/>
                      <a:pt x="974" y="238"/>
                    </a:cubicBezTo>
                    <a:cubicBezTo>
                      <a:pt x="974" y="235"/>
                      <a:pt x="974" y="232"/>
                      <a:pt x="974" y="228"/>
                    </a:cubicBezTo>
                    <a:cubicBezTo>
                      <a:pt x="974" y="225"/>
                      <a:pt x="974" y="223"/>
                      <a:pt x="977" y="223"/>
                    </a:cubicBezTo>
                    <a:cubicBezTo>
                      <a:pt x="977" y="219"/>
                      <a:pt x="977" y="219"/>
                      <a:pt x="977" y="219"/>
                    </a:cubicBezTo>
                    <a:cubicBezTo>
                      <a:pt x="974" y="218"/>
                      <a:pt x="970" y="214"/>
                      <a:pt x="971" y="210"/>
                    </a:cubicBezTo>
                    <a:cubicBezTo>
                      <a:pt x="964" y="205"/>
                      <a:pt x="961" y="195"/>
                      <a:pt x="957" y="185"/>
                    </a:cubicBezTo>
                    <a:cubicBezTo>
                      <a:pt x="953" y="177"/>
                      <a:pt x="942" y="176"/>
                      <a:pt x="933" y="173"/>
                    </a:cubicBezTo>
                    <a:cubicBezTo>
                      <a:pt x="932" y="175"/>
                      <a:pt x="931" y="179"/>
                      <a:pt x="929" y="180"/>
                    </a:cubicBezTo>
                    <a:cubicBezTo>
                      <a:pt x="926" y="175"/>
                      <a:pt x="918" y="178"/>
                      <a:pt x="918" y="172"/>
                    </a:cubicBezTo>
                    <a:cubicBezTo>
                      <a:pt x="918" y="172"/>
                      <a:pt x="906" y="169"/>
                      <a:pt x="906" y="168"/>
                    </a:cubicBezTo>
                    <a:cubicBezTo>
                      <a:pt x="906" y="165"/>
                      <a:pt x="909" y="164"/>
                      <a:pt x="911" y="161"/>
                    </a:cubicBezTo>
                    <a:cubicBezTo>
                      <a:pt x="908" y="156"/>
                      <a:pt x="915" y="149"/>
                      <a:pt x="916" y="146"/>
                    </a:cubicBezTo>
                    <a:cubicBezTo>
                      <a:pt x="916" y="135"/>
                      <a:pt x="916" y="135"/>
                      <a:pt x="916" y="135"/>
                    </a:cubicBezTo>
                    <a:cubicBezTo>
                      <a:pt x="919" y="133"/>
                      <a:pt x="944" y="137"/>
                      <a:pt x="951" y="137"/>
                    </a:cubicBezTo>
                    <a:cubicBezTo>
                      <a:pt x="952" y="137"/>
                      <a:pt x="953" y="133"/>
                      <a:pt x="953" y="133"/>
                    </a:cubicBezTo>
                    <a:cubicBezTo>
                      <a:pt x="968" y="133"/>
                      <a:pt x="968" y="133"/>
                      <a:pt x="968" y="133"/>
                    </a:cubicBezTo>
                    <a:cubicBezTo>
                      <a:pt x="969" y="133"/>
                      <a:pt x="975" y="139"/>
                      <a:pt x="975" y="139"/>
                    </a:cubicBezTo>
                    <a:cubicBezTo>
                      <a:pt x="979" y="139"/>
                      <a:pt x="978" y="132"/>
                      <a:pt x="978" y="126"/>
                    </a:cubicBezTo>
                    <a:cubicBezTo>
                      <a:pt x="978" y="121"/>
                      <a:pt x="980" y="115"/>
                      <a:pt x="983" y="115"/>
                    </a:cubicBezTo>
                    <a:cubicBezTo>
                      <a:pt x="984" y="115"/>
                      <a:pt x="993" y="115"/>
                      <a:pt x="995" y="115"/>
                    </a:cubicBezTo>
                    <a:cubicBezTo>
                      <a:pt x="996" y="117"/>
                      <a:pt x="1002" y="124"/>
                      <a:pt x="1004" y="125"/>
                    </a:cubicBezTo>
                    <a:cubicBezTo>
                      <a:pt x="1005" y="121"/>
                      <a:pt x="1006" y="121"/>
                      <a:pt x="1006" y="116"/>
                    </a:cubicBezTo>
                    <a:cubicBezTo>
                      <a:pt x="1008" y="116"/>
                      <a:pt x="1010" y="116"/>
                      <a:pt x="1010" y="116"/>
                    </a:cubicBezTo>
                    <a:cubicBezTo>
                      <a:pt x="1010" y="114"/>
                      <a:pt x="1006" y="112"/>
                      <a:pt x="1006" y="109"/>
                    </a:cubicBezTo>
                    <a:cubicBezTo>
                      <a:pt x="1006" y="104"/>
                      <a:pt x="1014" y="110"/>
                      <a:pt x="1013" y="110"/>
                    </a:cubicBezTo>
                    <a:cubicBezTo>
                      <a:pt x="1014" y="115"/>
                      <a:pt x="1020" y="116"/>
                      <a:pt x="1020" y="121"/>
                    </a:cubicBezTo>
                    <a:cubicBezTo>
                      <a:pt x="1020" y="122"/>
                      <a:pt x="1015" y="130"/>
                      <a:pt x="1015" y="135"/>
                    </a:cubicBezTo>
                    <a:cubicBezTo>
                      <a:pt x="1015" y="138"/>
                      <a:pt x="1017" y="137"/>
                      <a:pt x="1017" y="139"/>
                    </a:cubicBezTo>
                    <a:cubicBezTo>
                      <a:pt x="1017" y="142"/>
                      <a:pt x="1016" y="146"/>
                      <a:pt x="1012" y="146"/>
                    </a:cubicBezTo>
                    <a:cubicBezTo>
                      <a:pt x="1012" y="160"/>
                      <a:pt x="1023" y="168"/>
                      <a:pt x="1034" y="173"/>
                    </a:cubicBezTo>
                    <a:cubicBezTo>
                      <a:pt x="1039" y="177"/>
                      <a:pt x="1038" y="185"/>
                      <a:pt x="1046" y="187"/>
                    </a:cubicBezTo>
                    <a:cubicBezTo>
                      <a:pt x="1047" y="187"/>
                      <a:pt x="1049" y="188"/>
                      <a:pt x="1050" y="190"/>
                    </a:cubicBezTo>
                    <a:cubicBezTo>
                      <a:pt x="1052" y="194"/>
                      <a:pt x="1056" y="198"/>
                      <a:pt x="1059" y="198"/>
                    </a:cubicBezTo>
                    <a:cubicBezTo>
                      <a:pt x="1061" y="198"/>
                      <a:pt x="1063" y="195"/>
                      <a:pt x="1063" y="191"/>
                    </a:cubicBezTo>
                    <a:cubicBezTo>
                      <a:pt x="1063" y="188"/>
                      <a:pt x="1056" y="187"/>
                      <a:pt x="1056" y="184"/>
                    </a:cubicBezTo>
                    <a:cubicBezTo>
                      <a:pt x="1056" y="183"/>
                      <a:pt x="1060" y="182"/>
                      <a:pt x="1062" y="181"/>
                    </a:cubicBezTo>
                    <a:cubicBezTo>
                      <a:pt x="1060" y="178"/>
                      <a:pt x="1059" y="177"/>
                      <a:pt x="1057" y="173"/>
                    </a:cubicBezTo>
                    <a:cubicBezTo>
                      <a:pt x="1058" y="173"/>
                      <a:pt x="1060" y="173"/>
                      <a:pt x="1064" y="173"/>
                    </a:cubicBezTo>
                    <a:cubicBezTo>
                      <a:pt x="1063" y="171"/>
                      <a:pt x="1060" y="169"/>
                      <a:pt x="1060" y="167"/>
                    </a:cubicBezTo>
                    <a:cubicBezTo>
                      <a:pt x="1057" y="167"/>
                      <a:pt x="1055" y="164"/>
                      <a:pt x="1056" y="160"/>
                    </a:cubicBezTo>
                    <a:cubicBezTo>
                      <a:pt x="1057" y="160"/>
                      <a:pt x="1059" y="158"/>
                      <a:pt x="1059" y="156"/>
                    </a:cubicBezTo>
                    <a:cubicBezTo>
                      <a:pt x="1047" y="152"/>
                      <a:pt x="1047" y="143"/>
                      <a:pt x="1037" y="144"/>
                    </a:cubicBezTo>
                    <a:cubicBezTo>
                      <a:pt x="1034" y="145"/>
                      <a:pt x="1037" y="132"/>
                      <a:pt x="1030" y="131"/>
                    </a:cubicBezTo>
                    <a:cubicBezTo>
                      <a:pt x="1039" y="125"/>
                      <a:pt x="1039" y="125"/>
                      <a:pt x="1039" y="125"/>
                    </a:cubicBezTo>
                    <a:cubicBezTo>
                      <a:pt x="1041" y="125"/>
                      <a:pt x="1041" y="128"/>
                      <a:pt x="1043" y="128"/>
                    </a:cubicBezTo>
                    <a:cubicBezTo>
                      <a:pt x="1046" y="128"/>
                      <a:pt x="1050" y="125"/>
                      <a:pt x="1055" y="123"/>
                    </a:cubicBezTo>
                    <a:cubicBezTo>
                      <a:pt x="1055" y="123"/>
                      <a:pt x="1060" y="127"/>
                      <a:pt x="1063" y="129"/>
                    </a:cubicBezTo>
                    <a:cubicBezTo>
                      <a:pt x="1064" y="121"/>
                      <a:pt x="1067" y="112"/>
                      <a:pt x="1076" y="112"/>
                    </a:cubicBezTo>
                    <a:cubicBezTo>
                      <a:pt x="1076" y="110"/>
                      <a:pt x="1076" y="109"/>
                      <a:pt x="1076" y="108"/>
                    </a:cubicBezTo>
                    <a:cubicBezTo>
                      <a:pt x="1078" y="110"/>
                      <a:pt x="1081" y="110"/>
                      <a:pt x="1084" y="110"/>
                    </a:cubicBezTo>
                    <a:cubicBezTo>
                      <a:pt x="1086" y="110"/>
                      <a:pt x="1088" y="111"/>
                      <a:pt x="1090" y="110"/>
                    </a:cubicBezTo>
                    <a:cubicBezTo>
                      <a:pt x="1089" y="106"/>
                      <a:pt x="1091" y="108"/>
                      <a:pt x="1091" y="104"/>
                    </a:cubicBezTo>
                    <a:cubicBezTo>
                      <a:pt x="1076" y="102"/>
                      <a:pt x="1070" y="95"/>
                      <a:pt x="1059" y="93"/>
                    </a:cubicBezTo>
                    <a:cubicBezTo>
                      <a:pt x="1064" y="93"/>
                      <a:pt x="1067" y="94"/>
                      <a:pt x="1071" y="91"/>
                    </a:cubicBezTo>
                    <a:cubicBezTo>
                      <a:pt x="1068" y="86"/>
                      <a:pt x="1088" y="90"/>
                      <a:pt x="1094" y="93"/>
                    </a:cubicBezTo>
                    <a:cubicBezTo>
                      <a:pt x="1106" y="93"/>
                      <a:pt x="1106" y="93"/>
                      <a:pt x="1106" y="93"/>
                    </a:cubicBezTo>
                    <a:cubicBezTo>
                      <a:pt x="1107" y="95"/>
                      <a:pt x="1109" y="95"/>
                      <a:pt x="1111" y="95"/>
                    </a:cubicBezTo>
                    <a:cubicBezTo>
                      <a:pt x="1111" y="95"/>
                      <a:pt x="1115" y="95"/>
                      <a:pt x="1118" y="95"/>
                    </a:cubicBezTo>
                    <a:cubicBezTo>
                      <a:pt x="1117" y="94"/>
                      <a:pt x="1111" y="92"/>
                      <a:pt x="1111" y="89"/>
                    </a:cubicBezTo>
                    <a:cubicBezTo>
                      <a:pt x="1111" y="86"/>
                      <a:pt x="1112" y="86"/>
                      <a:pt x="1111" y="82"/>
                    </a:cubicBezTo>
                    <a:cubicBezTo>
                      <a:pt x="1102" y="82"/>
                      <a:pt x="1096" y="75"/>
                      <a:pt x="1086" y="75"/>
                    </a:cubicBezTo>
                    <a:cubicBezTo>
                      <a:pt x="1085" y="75"/>
                      <a:pt x="1083" y="75"/>
                      <a:pt x="1083" y="77"/>
                    </a:cubicBezTo>
                    <a:cubicBezTo>
                      <a:pt x="1083" y="78"/>
                      <a:pt x="1076" y="73"/>
                      <a:pt x="1064" y="69"/>
                    </a:cubicBezTo>
                    <a:cubicBezTo>
                      <a:pt x="1048" y="63"/>
                      <a:pt x="1034" y="63"/>
                      <a:pt x="1019" y="58"/>
                    </a:cubicBezTo>
                    <a:cubicBezTo>
                      <a:pt x="1019" y="58"/>
                      <a:pt x="1006" y="57"/>
                      <a:pt x="1002" y="57"/>
                    </a:cubicBezTo>
                    <a:cubicBezTo>
                      <a:pt x="998" y="57"/>
                      <a:pt x="994" y="58"/>
                      <a:pt x="989" y="58"/>
                    </a:cubicBezTo>
                    <a:cubicBezTo>
                      <a:pt x="988" y="58"/>
                      <a:pt x="978" y="57"/>
                      <a:pt x="977" y="55"/>
                    </a:cubicBezTo>
                    <a:cubicBezTo>
                      <a:pt x="977" y="55"/>
                      <a:pt x="965" y="57"/>
                      <a:pt x="962" y="56"/>
                    </a:cubicBezTo>
                    <a:cubicBezTo>
                      <a:pt x="962" y="59"/>
                      <a:pt x="958" y="58"/>
                      <a:pt x="954" y="58"/>
                    </a:cubicBezTo>
                    <a:cubicBezTo>
                      <a:pt x="946" y="58"/>
                      <a:pt x="940" y="57"/>
                      <a:pt x="933" y="59"/>
                    </a:cubicBezTo>
                    <a:cubicBezTo>
                      <a:pt x="935" y="63"/>
                      <a:pt x="937" y="63"/>
                      <a:pt x="939" y="66"/>
                    </a:cubicBezTo>
                    <a:cubicBezTo>
                      <a:pt x="928" y="59"/>
                      <a:pt x="918" y="58"/>
                      <a:pt x="908" y="48"/>
                    </a:cubicBezTo>
                    <a:cubicBezTo>
                      <a:pt x="884" y="48"/>
                      <a:pt x="884" y="48"/>
                      <a:pt x="884" y="48"/>
                    </a:cubicBezTo>
                    <a:cubicBezTo>
                      <a:pt x="883" y="48"/>
                      <a:pt x="882" y="49"/>
                      <a:pt x="882" y="50"/>
                    </a:cubicBezTo>
                    <a:cubicBezTo>
                      <a:pt x="872" y="50"/>
                      <a:pt x="872" y="50"/>
                      <a:pt x="872" y="50"/>
                    </a:cubicBezTo>
                    <a:cubicBezTo>
                      <a:pt x="867" y="50"/>
                      <a:pt x="868" y="46"/>
                      <a:pt x="862" y="46"/>
                    </a:cubicBezTo>
                    <a:cubicBezTo>
                      <a:pt x="859" y="46"/>
                      <a:pt x="860" y="48"/>
                      <a:pt x="858" y="48"/>
                    </a:cubicBezTo>
                    <a:cubicBezTo>
                      <a:pt x="854" y="48"/>
                      <a:pt x="852" y="46"/>
                      <a:pt x="848" y="44"/>
                    </a:cubicBezTo>
                    <a:cubicBezTo>
                      <a:pt x="851" y="41"/>
                      <a:pt x="851" y="41"/>
                      <a:pt x="851" y="41"/>
                    </a:cubicBezTo>
                    <a:cubicBezTo>
                      <a:pt x="850" y="41"/>
                      <a:pt x="847" y="40"/>
                      <a:pt x="843" y="40"/>
                    </a:cubicBezTo>
                    <a:cubicBezTo>
                      <a:pt x="837" y="40"/>
                      <a:pt x="836" y="44"/>
                      <a:pt x="832" y="44"/>
                    </a:cubicBezTo>
                    <a:cubicBezTo>
                      <a:pt x="831" y="44"/>
                      <a:pt x="830" y="44"/>
                      <a:pt x="830" y="44"/>
                    </a:cubicBezTo>
                    <a:cubicBezTo>
                      <a:pt x="830" y="40"/>
                      <a:pt x="830" y="40"/>
                      <a:pt x="830" y="40"/>
                    </a:cubicBezTo>
                    <a:cubicBezTo>
                      <a:pt x="827" y="38"/>
                      <a:pt x="826" y="38"/>
                      <a:pt x="822" y="40"/>
                    </a:cubicBezTo>
                    <a:cubicBezTo>
                      <a:pt x="822" y="36"/>
                      <a:pt x="806" y="40"/>
                      <a:pt x="806" y="40"/>
                    </a:cubicBezTo>
                    <a:cubicBezTo>
                      <a:pt x="798" y="40"/>
                      <a:pt x="798" y="40"/>
                      <a:pt x="798" y="40"/>
                    </a:cubicBezTo>
                    <a:cubicBezTo>
                      <a:pt x="798" y="40"/>
                      <a:pt x="799" y="41"/>
                      <a:pt x="800" y="41"/>
                    </a:cubicBezTo>
                    <a:cubicBezTo>
                      <a:pt x="800" y="43"/>
                      <a:pt x="802" y="46"/>
                      <a:pt x="802" y="46"/>
                    </a:cubicBezTo>
                    <a:cubicBezTo>
                      <a:pt x="799" y="46"/>
                      <a:pt x="798" y="48"/>
                      <a:pt x="794" y="48"/>
                    </a:cubicBezTo>
                    <a:cubicBezTo>
                      <a:pt x="786" y="48"/>
                      <a:pt x="778" y="45"/>
                      <a:pt x="773" y="45"/>
                    </a:cubicBezTo>
                    <a:cubicBezTo>
                      <a:pt x="772" y="45"/>
                      <a:pt x="771" y="45"/>
                      <a:pt x="770" y="45"/>
                    </a:cubicBezTo>
                    <a:cubicBezTo>
                      <a:pt x="770" y="50"/>
                      <a:pt x="770" y="50"/>
                      <a:pt x="770" y="50"/>
                    </a:cubicBezTo>
                    <a:cubicBezTo>
                      <a:pt x="766" y="50"/>
                      <a:pt x="766" y="50"/>
                      <a:pt x="766" y="50"/>
                    </a:cubicBezTo>
                    <a:cubicBezTo>
                      <a:pt x="761" y="47"/>
                      <a:pt x="752" y="47"/>
                      <a:pt x="748" y="43"/>
                    </a:cubicBezTo>
                    <a:cubicBezTo>
                      <a:pt x="748" y="43"/>
                      <a:pt x="749" y="42"/>
                      <a:pt x="749" y="41"/>
                    </a:cubicBezTo>
                    <a:cubicBezTo>
                      <a:pt x="749" y="41"/>
                      <a:pt x="736" y="36"/>
                      <a:pt x="736" y="35"/>
                    </a:cubicBezTo>
                    <a:cubicBezTo>
                      <a:pt x="736" y="34"/>
                      <a:pt x="731" y="33"/>
                      <a:pt x="727" y="34"/>
                    </a:cubicBezTo>
                    <a:cubicBezTo>
                      <a:pt x="726" y="34"/>
                      <a:pt x="722" y="29"/>
                      <a:pt x="714" y="29"/>
                    </a:cubicBezTo>
                    <a:cubicBezTo>
                      <a:pt x="704" y="29"/>
                      <a:pt x="708" y="32"/>
                      <a:pt x="715" y="35"/>
                    </a:cubicBezTo>
                    <a:cubicBezTo>
                      <a:pt x="713" y="35"/>
                      <a:pt x="712" y="35"/>
                      <a:pt x="712" y="35"/>
                    </a:cubicBezTo>
                    <a:cubicBezTo>
                      <a:pt x="708" y="35"/>
                      <a:pt x="704" y="37"/>
                      <a:pt x="698" y="37"/>
                    </a:cubicBezTo>
                    <a:cubicBezTo>
                      <a:pt x="688" y="37"/>
                      <a:pt x="681" y="33"/>
                      <a:pt x="671" y="33"/>
                    </a:cubicBezTo>
                    <a:cubicBezTo>
                      <a:pt x="670" y="33"/>
                      <a:pt x="663" y="29"/>
                      <a:pt x="663" y="31"/>
                    </a:cubicBezTo>
                    <a:cubicBezTo>
                      <a:pt x="663" y="34"/>
                      <a:pt x="660" y="31"/>
                      <a:pt x="652" y="29"/>
                    </a:cubicBezTo>
                    <a:cubicBezTo>
                      <a:pt x="653" y="28"/>
                      <a:pt x="654" y="24"/>
                      <a:pt x="654" y="24"/>
                    </a:cubicBezTo>
                    <a:cubicBezTo>
                      <a:pt x="649" y="24"/>
                      <a:pt x="649" y="24"/>
                      <a:pt x="649" y="24"/>
                    </a:cubicBezTo>
                    <a:cubicBezTo>
                      <a:pt x="648" y="25"/>
                      <a:pt x="647" y="26"/>
                      <a:pt x="646" y="26"/>
                    </a:cubicBezTo>
                    <a:cubicBezTo>
                      <a:pt x="646" y="27"/>
                      <a:pt x="636" y="35"/>
                      <a:pt x="628" y="38"/>
                    </a:cubicBezTo>
                    <a:cubicBezTo>
                      <a:pt x="628" y="30"/>
                      <a:pt x="644" y="25"/>
                      <a:pt x="649" y="21"/>
                    </a:cubicBezTo>
                    <a:cubicBezTo>
                      <a:pt x="643" y="16"/>
                      <a:pt x="627" y="11"/>
                      <a:pt x="614" y="11"/>
                    </a:cubicBezTo>
                    <a:cubicBezTo>
                      <a:pt x="612" y="11"/>
                      <a:pt x="611" y="13"/>
                      <a:pt x="607" y="13"/>
                    </a:cubicBezTo>
                    <a:cubicBezTo>
                      <a:pt x="595" y="10"/>
                      <a:pt x="595" y="10"/>
                      <a:pt x="595" y="10"/>
                    </a:cubicBezTo>
                    <a:cubicBezTo>
                      <a:pt x="595" y="7"/>
                      <a:pt x="598" y="6"/>
                      <a:pt x="598" y="5"/>
                    </a:cubicBezTo>
                    <a:cubicBezTo>
                      <a:pt x="598" y="3"/>
                      <a:pt x="596" y="3"/>
                      <a:pt x="594" y="2"/>
                    </a:cubicBezTo>
                    <a:cubicBezTo>
                      <a:pt x="593" y="1"/>
                      <a:pt x="590" y="0"/>
                      <a:pt x="590" y="5"/>
                    </a:cubicBezTo>
                    <a:cubicBezTo>
                      <a:pt x="585" y="5"/>
                      <a:pt x="582" y="9"/>
                      <a:pt x="579" y="11"/>
                    </a:cubicBezTo>
                    <a:cubicBezTo>
                      <a:pt x="579" y="11"/>
                      <a:pt x="578" y="16"/>
                      <a:pt x="573" y="13"/>
                    </a:cubicBezTo>
                    <a:cubicBezTo>
                      <a:pt x="564" y="17"/>
                      <a:pt x="564" y="17"/>
                      <a:pt x="564" y="17"/>
                    </a:cubicBezTo>
                    <a:cubicBezTo>
                      <a:pt x="564" y="17"/>
                      <a:pt x="562" y="14"/>
                      <a:pt x="560" y="14"/>
                    </a:cubicBezTo>
                    <a:cubicBezTo>
                      <a:pt x="546" y="14"/>
                      <a:pt x="538" y="23"/>
                      <a:pt x="524" y="23"/>
                    </a:cubicBezTo>
                    <a:cubicBezTo>
                      <a:pt x="524" y="25"/>
                      <a:pt x="522" y="32"/>
                      <a:pt x="519" y="32"/>
                    </a:cubicBezTo>
                    <a:cubicBezTo>
                      <a:pt x="517" y="32"/>
                      <a:pt x="516" y="30"/>
                      <a:pt x="515" y="30"/>
                    </a:cubicBezTo>
                    <a:cubicBezTo>
                      <a:pt x="509" y="32"/>
                      <a:pt x="509" y="32"/>
                      <a:pt x="509" y="32"/>
                    </a:cubicBezTo>
                    <a:cubicBezTo>
                      <a:pt x="509" y="32"/>
                      <a:pt x="505" y="32"/>
                      <a:pt x="505" y="34"/>
                    </a:cubicBezTo>
                    <a:cubicBezTo>
                      <a:pt x="505" y="39"/>
                      <a:pt x="504" y="44"/>
                      <a:pt x="503" y="36"/>
                    </a:cubicBezTo>
                    <a:cubicBezTo>
                      <a:pt x="502" y="36"/>
                      <a:pt x="501" y="36"/>
                      <a:pt x="500" y="36"/>
                    </a:cubicBezTo>
                    <a:cubicBezTo>
                      <a:pt x="498" y="36"/>
                      <a:pt x="497" y="40"/>
                      <a:pt x="494" y="40"/>
                    </a:cubicBezTo>
                    <a:cubicBezTo>
                      <a:pt x="493" y="41"/>
                      <a:pt x="493" y="43"/>
                      <a:pt x="491" y="45"/>
                    </a:cubicBezTo>
                    <a:cubicBezTo>
                      <a:pt x="494" y="48"/>
                      <a:pt x="502" y="51"/>
                      <a:pt x="502" y="51"/>
                    </a:cubicBezTo>
                    <a:cubicBezTo>
                      <a:pt x="494" y="48"/>
                      <a:pt x="487" y="50"/>
                      <a:pt x="485" y="40"/>
                    </a:cubicBezTo>
                    <a:cubicBezTo>
                      <a:pt x="482" y="40"/>
                      <a:pt x="482" y="40"/>
                      <a:pt x="482" y="40"/>
                    </a:cubicBezTo>
                    <a:cubicBezTo>
                      <a:pt x="482" y="43"/>
                      <a:pt x="481" y="43"/>
                      <a:pt x="479" y="45"/>
                    </a:cubicBezTo>
                    <a:cubicBezTo>
                      <a:pt x="482" y="50"/>
                      <a:pt x="486" y="48"/>
                      <a:pt x="488" y="55"/>
                    </a:cubicBezTo>
                    <a:cubicBezTo>
                      <a:pt x="488" y="56"/>
                      <a:pt x="488" y="59"/>
                      <a:pt x="490" y="61"/>
                    </a:cubicBezTo>
                    <a:cubicBezTo>
                      <a:pt x="491" y="63"/>
                      <a:pt x="491" y="63"/>
                      <a:pt x="495" y="63"/>
                    </a:cubicBezTo>
                    <a:cubicBezTo>
                      <a:pt x="498" y="63"/>
                      <a:pt x="499" y="64"/>
                      <a:pt x="497" y="66"/>
                    </a:cubicBezTo>
                    <a:cubicBezTo>
                      <a:pt x="497" y="67"/>
                      <a:pt x="501" y="75"/>
                      <a:pt x="503" y="76"/>
                    </a:cubicBezTo>
                    <a:cubicBezTo>
                      <a:pt x="500" y="79"/>
                      <a:pt x="499" y="84"/>
                      <a:pt x="492" y="84"/>
                    </a:cubicBezTo>
                    <a:cubicBezTo>
                      <a:pt x="486" y="84"/>
                      <a:pt x="483" y="83"/>
                      <a:pt x="486" y="83"/>
                    </a:cubicBezTo>
                    <a:cubicBezTo>
                      <a:pt x="490" y="83"/>
                      <a:pt x="492" y="79"/>
                      <a:pt x="492" y="75"/>
                    </a:cubicBezTo>
                    <a:cubicBezTo>
                      <a:pt x="492" y="73"/>
                      <a:pt x="492" y="71"/>
                      <a:pt x="492" y="69"/>
                    </a:cubicBezTo>
                    <a:cubicBezTo>
                      <a:pt x="483" y="66"/>
                      <a:pt x="484" y="57"/>
                      <a:pt x="478" y="52"/>
                    </a:cubicBezTo>
                    <a:cubicBezTo>
                      <a:pt x="472" y="50"/>
                      <a:pt x="472" y="50"/>
                      <a:pt x="472" y="50"/>
                    </a:cubicBezTo>
                    <a:cubicBezTo>
                      <a:pt x="471" y="48"/>
                      <a:pt x="474" y="42"/>
                      <a:pt x="471" y="40"/>
                    </a:cubicBezTo>
                    <a:cubicBezTo>
                      <a:pt x="470" y="38"/>
                      <a:pt x="462" y="36"/>
                      <a:pt x="462" y="34"/>
                    </a:cubicBezTo>
                    <a:cubicBezTo>
                      <a:pt x="459" y="33"/>
                      <a:pt x="458" y="34"/>
                      <a:pt x="454" y="34"/>
                    </a:cubicBezTo>
                    <a:cubicBezTo>
                      <a:pt x="454" y="36"/>
                      <a:pt x="453" y="40"/>
                      <a:pt x="453" y="42"/>
                    </a:cubicBezTo>
                    <a:cubicBezTo>
                      <a:pt x="453" y="43"/>
                      <a:pt x="452" y="48"/>
                      <a:pt x="449" y="48"/>
                    </a:cubicBezTo>
                    <a:cubicBezTo>
                      <a:pt x="449" y="48"/>
                      <a:pt x="455" y="62"/>
                      <a:pt x="462" y="62"/>
                    </a:cubicBezTo>
                    <a:cubicBezTo>
                      <a:pt x="462" y="66"/>
                      <a:pt x="467" y="71"/>
                      <a:pt x="466" y="71"/>
                    </a:cubicBezTo>
                    <a:cubicBezTo>
                      <a:pt x="465" y="71"/>
                      <a:pt x="446" y="64"/>
                      <a:pt x="446" y="62"/>
                    </a:cubicBezTo>
                    <a:cubicBezTo>
                      <a:pt x="442" y="62"/>
                      <a:pt x="414" y="59"/>
                      <a:pt x="414" y="54"/>
                    </a:cubicBezTo>
                    <a:cubicBezTo>
                      <a:pt x="413" y="55"/>
                      <a:pt x="411" y="54"/>
                      <a:pt x="411" y="55"/>
                    </a:cubicBezTo>
                    <a:cubicBezTo>
                      <a:pt x="411" y="63"/>
                      <a:pt x="422" y="60"/>
                      <a:pt x="426" y="68"/>
                    </a:cubicBezTo>
                    <a:cubicBezTo>
                      <a:pt x="426" y="68"/>
                      <a:pt x="419" y="67"/>
                      <a:pt x="416" y="67"/>
                    </a:cubicBezTo>
                    <a:cubicBezTo>
                      <a:pt x="410" y="67"/>
                      <a:pt x="391" y="69"/>
                      <a:pt x="393" y="68"/>
                    </a:cubicBezTo>
                    <a:cubicBezTo>
                      <a:pt x="391" y="67"/>
                      <a:pt x="389" y="67"/>
                      <a:pt x="388" y="66"/>
                    </a:cubicBezTo>
                    <a:cubicBezTo>
                      <a:pt x="386" y="70"/>
                      <a:pt x="381" y="66"/>
                      <a:pt x="378" y="69"/>
                    </a:cubicBezTo>
                    <a:cubicBezTo>
                      <a:pt x="374" y="73"/>
                      <a:pt x="365" y="73"/>
                      <a:pt x="365" y="83"/>
                    </a:cubicBezTo>
                    <a:cubicBezTo>
                      <a:pt x="363" y="81"/>
                      <a:pt x="361" y="81"/>
                      <a:pt x="359" y="83"/>
                    </a:cubicBezTo>
                    <a:cubicBezTo>
                      <a:pt x="356" y="81"/>
                      <a:pt x="352" y="74"/>
                      <a:pt x="352" y="74"/>
                    </a:cubicBezTo>
                    <a:cubicBezTo>
                      <a:pt x="353" y="74"/>
                      <a:pt x="355" y="74"/>
                      <a:pt x="356" y="74"/>
                    </a:cubicBezTo>
                    <a:cubicBezTo>
                      <a:pt x="355" y="69"/>
                      <a:pt x="352" y="69"/>
                      <a:pt x="348" y="69"/>
                    </a:cubicBezTo>
                    <a:cubicBezTo>
                      <a:pt x="345" y="69"/>
                      <a:pt x="344" y="68"/>
                      <a:pt x="341" y="69"/>
                    </a:cubicBezTo>
                    <a:cubicBezTo>
                      <a:pt x="342" y="69"/>
                      <a:pt x="344" y="70"/>
                      <a:pt x="344" y="72"/>
                    </a:cubicBezTo>
                    <a:cubicBezTo>
                      <a:pt x="344" y="74"/>
                      <a:pt x="344" y="75"/>
                      <a:pt x="343" y="75"/>
                    </a:cubicBezTo>
                    <a:cubicBezTo>
                      <a:pt x="344" y="77"/>
                      <a:pt x="345" y="79"/>
                      <a:pt x="348" y="80"/>
                    </a:cubicBezTo>
                    <a:cubicBezTo>
                      <a:pt x="348" y="87"/>
                      <a:pt x="348" y="87"/>
                      <a:pt x="348" y="87"/>
                    </a:cubicBezTo>
                    <a:cubicBezTo>
                      <a:pt x="348" y="87"/>
                      <a:pt x="342" y="84"/>
                      <a:pt x="339" y="82"/>
                    </a:cubicBezTo>
                    <a:cubicBezTo>
                      <a:pt x="338" y="85"/>
                      <a:pt x="328" y="89"/>
                      <a:pt x="328" y="91"/>
                    </a:cubicBezTo>
                    <a:cubicBezTo>
                      <a:pt x="328" y="93"/>
                      <a:pt x="332" y="94"/>
                      <a:pt x="333" y="97"/>
                    </a:cubicBezTo>
                    <a:cubicBezTo>
                      <a:pt x="323" y="97"/>
                      <a:pt x="323" y="97"/>
                      <a:pt x="323" y="97"/>
                    </a:cubicBezTo>
                    <a:cubicBezTo>
                      <a:pt x="322" y="98"/>
                      <a:pt x="322" y="104"/>
                      <a:pt x="320" y="104"/>
                    </a:cubicBezTo>
                    <a:cubicBezTo>
                      <a:pt x="311" y="104"/>
                      <a:pt x="301" y="100"/>
                      <a:pt x="301" y="91"/>
                    </a:cubicBezTo>
                    <a:cubicBezTo>
                      <a:pt x="301" y="90"/>
                      <a:pt x="300" y="89"/>
                      <a:pt x="300" y="88"/>
                    </a:cubicBezTo>
                    <a:cubicBezTo>
                      <a:pt x="297" y="87"/>
                      <a:pt x="284" y="82"/>
                      <a:pt x="284" y="80"/>
                    </a:cubicBezTo>
                    <a:cubicBezTo>
                      <a:pt x="285" y="81"/>
                      <a:pt x="305" y="86"/>
                      <a:pt x="307" y="86"/>
                    </a:cubicBezTo>
                    <a:cubicBezTo>
                      <a:pt x="311" y="86"/>
                      <a:pt x="314" y="86"/>
                      <a:pt x="320" y="86"/>
                    </a:cubicBezTo>
                    <a:cubicBezTo>
                      <a:pt x="324" y="86"/>
                      <a:pt x="328" y="82"/>
                      <a:pt x="332" y="78"/>
                    </a:cubicBezTo>
                    <a:cubicBezTo>
                      <a:pt x="330" y="77"/>
                      <a:pt x="329" y="75"/>
                      <a:pt x="327" y="73"/>
                    </a:cubicBezTo>
                    <a:cubicBezTo>
                      <a:pt x="327" y="73"/>
                      <a:pt x="314" y="64"/>
                      <a:pt x="287" y="63"/>
                    </a:cubicBezTo>
                    <a:cubicBezTo>
                      <a:pt x="285" y="63"/>
                      <a:pt x="283" y="63"/>
                      <a:pt x="283" y="59"/>
                    </a:cubicBezTo>
                    <a:cubicBezTo>
                      <a:pt x="279" y="59"/>
                      <a:pt x="271" y="60"/>
                      <a:pt x="271" y="58"/>
                    </a:cubicBezTo>
                    <a:cubicBezTo>
                      <a:pt x="269" y="57"/>
                      <a:pt x="259" y="54"/>
                      <a:pt x="259" y="52"/>
                    </a:cubicBezTo>
                    <a:cubicBezTo>
                      <a:pt x="259" y="52"/>
                      <a:pt x="250" y="52"/>
                      <a:pt x="250" y="52"/>
                    </a:cubicBezTo>
                    <a:cubicBezTo>
                      <a:pt x="247" y="54"/>
                      <a:pt x="245" y="54"/>
                      <a:pt x="246" y="52"/>
                    </a:cubicBezTo>
                    <a:cubicBezTo>
                      <a:pt x="244" y="52"/>
                      <a:pt x="242" y="52"/>
                      <a:pt x="238" y="52"/>
                    </a:cubicBezTo>
                    <a:cubicBezTo>
                      <a:pt x="238" y="53"/>
                      <a:pt x="234" y="55"/>
                      <a:pt x="234" y="55"/>
                    </a:cubicBezTo>
                    <a:cubicBezTo>
                      <a:pt x="232" y="52"/>
                      <a:pt x="221" y="57"/>
                      <a:pt x="224" y="60"/>
                    </a:cubicBezTo>
                    <a:cubicBezTo>
                      <a:pt x="224" y="60"/>
                      <a:pt x="217" y="60"/>
                      <a:pt x="217" y="59"/>
                    </a:cubicBezTo>
                    <a:cubicBezTo>
                      <a:pt x="216" y="59"/>
                      <a:pt x="205" y="63"/>
                      <a:pt x="203" y="64"/>
                    </a:cubicBezTo>
                    <a:cubicBezTo>
                      <a:pt x="203" y="66"/>
                      <a:pt x="195" y="63"/>
                      <a:pt x="195" y="63"/>
                    </a:cubicBezTo>
                    <a:cubicBezTo>
                      <a:pt x="193" y="69"/>
                      <a:pt x="188" y="69"/>
                      <a:pt x="187" y="75"/>
                    </a:cubicBezTo>
                    <a:cubicBezTo>
                      <a:pt x="189" y="75"/>
                      <a:pt x="190" y="73"/>
                      <a:pt x="192" y="72"/>
                    </a:cubicBezTo>
                    <a:cubicBezTo>
                      <a:pt x="192" y="72"/>
                      <a:pt x="193" y="73"/>
                      <a:pt x="193" y="73"/>
                    </a:cubicBezTo>
                    <a:cubicBezTo>
                      <a:pt x="193" y="74"/>
                      <a:pt x="193" y="80"/>
                      <a:pt x="189" y="80"/>
                    </a:cubicBezTo>
                    <a:cubicBezTo>
                      <a:pt x="189" y="81"/>
                      <a:pt x="187" y="86"/>
                      <a:pt x="187" y="86"/>
                    </a:cubicBezTo>
                    <a:cubicBezTo>
                      <a:pt x="187" y="87"/>
                      <a:pt x="177" y="99"/>
                      <a:pt x="175" y="99"/>
                    </a:cubicBezTo>
                    <a:cubicBezTo>
                      <a:pt x="174" y="102"/>
                      <a:pt x="173" y="104"/>
                      <a:pt x="171" y="104"/>
                    </a:cubicBezTo>
                    <a:cubicBezTo>
                      <a:pt x="163" y="105"/>
                      <a:pt x="163" y="105"/>
                      <a:pt x="163" y="105"/>
                    </a:cubicBezTo>
                    <a:cubicBezTo>
                      <a:pt x="163" y="105"/>
                      <a:pt x="159" y="110"/>
                      <a:pt x="156" y="110"/>
                    </a:cubicBezTo>
                    <a:cubicBezTo>
                      <a:pt x="157" y="110"/>
                      <a:pt x="146" y="116"/>
                      <a:pt x="146" y="116"/>
                    </a:cubicBezTo>
                    <a:cubicBezTo>
                      <a:pt x="148" y="117"/>
                      <a:pt x="150" y="135"/>
                      <a:pt x="146" y="134"/>
                    </a:cubicBezTo>
                    <a:cubicBezTo>
                      <a:pt x="146" y="134"/>
                      <a:pt x="152" y="141"/>
                      <a:pt x="149" y="141"/>
                    </a:cubicBezTo>
                    <a:cubicBezTo>
                      <a:pt x="149" y="144"/>
                      <a:pt x="164" y="148"/>
                      <a:pt x="164" y="148"/>
                    </a:cubicBezTo>
                    <a:cubicBezTo>
                      <a:pt x="164" y="148"/>
                      <a:pt x="177" y="137"/>
                      <a:pt x="177" y="136"/>
                    </a:cubicBezTo>
                    <a:cubicBezTo>
                      <a:pt x="177" y="137"/>
                      <a:pt x="184" y="146"/>
                      <a:pt x="185" y="147"/>
                    </a:cubicBezTo>
                    <a:cubicBezTo>
                      <a:pt x="185" y="152"/>
                      <a:pt x="191" y="169"/>
                      <a:pt x="194" y="169"/>
                    </a:cubicBezTo>
                    <a:cubicBezTo>
                      <a:pt x="194" y="169"/>
                      <a:pt x="200" y="169"/>
                      <a:pt x="201" y="169"/>
                    </a:cubicBezTo>
                    <a:cubicBezTo>
                      <a:pt x="198" y="164"/>
                      <a:pt x="205" y="163"/>
                      <a:pt x="211" y="163"/>
                    </a:cubicBezTo>
                    <a:cubicBezTo>
                      <a:pt x="211" y="154"/>
                      <a:pt x="214" y="148"/>
                      <a:pt x="214" y="141"/>
                    </a:cubicBezTo>
                    <a:cubicBezTo>
                      <a:pt x="214" y="139"/>
                      <a:pt x="219" y="138"/>
                      <a:pt x="222" y="137"/>
                    </a:cubicBezTo>
                    <a:cubicBezTo>
                      <a:pt x="222" y="137"/>
                      <a:pt x="222" y="135"/>
                      <a:pt x="222" y="134"/>
                    </a:cubicBezTo>
                    <a:cubicBezTo>
                      <a:pt x="222" y="129"/>
                      <a:pt x="213" y="131"/>
                      <a:pt x="211" y="126"/>
                    </a:cubicBezTo>
                    <a:cubicBezTo>
                      <a:pt x="210" y="124"/>
                      <a:pt x="215" y="110"/>
                      <a:pt x="217" y="110"/>
                    </a:cubicBezTo>
                    <a:cubicBezTo>
                      <a:pt x="222" y="105"/>
                      <a:pt x="227" y="104"/>
                      <a:pt x="232" y="99"/>
                    </a:cubicBezTo>
                    <a:cubicBezTo>
                      <a:pt x="231" y="98"/>
                      <a:pt x="234" y="91"/>
                      <a:pt x="234" y="91"/>
                    </a:cubicBezTo>
                    <a:cubicBezTo>
                      <a:pt x="246" y="91"/>
                      <a:pt x="246" y="91"/>
                      <a:pt x="246" y="91"/>
                    </a:cubicBezTo>
                    <a:cubicBezTo>
                      <a:pt x="246" y="92"/>
                      <a:pt x="248" y="96"/>
                      <a:pt x="251" y="96"/>
                    </a:cubicBezTo>
                    <a:cubicBezTo>
                      <a:pt x="250" y="97"/>
                      <a:pt x="250" y="97"/>
                      <a:pt x="250" y="97"/>
                    </a:cubicBezTo>
                    <a:cubicBezTo>
                      <a:pt x="245" y="97"/>
                      <a:pt x="232" y="108"/>
                      <a:pt x="232" y="115"/>
                    </a:cubicBezTo>
                    <a:cubicBezTo>
                      <a:pt x="232" y="117"/>
                      <a:pt x="236" y="118"/>
                      <a:pt x="236" y="121"/>
                    </a:cubicBezTo>
                    <a:cubicBezTo>
                      <a:pt x="236" y="123"/>
                      <a:pt x="234" y="125"/>
                      <a:pt x="234" y="127"/>
                    </a:cubicBezTo>
                    <a:cubicBezTo>
                      <a:pt x="234" y="128"/>
                      <a:pt x="239" y="130"/>
                      <a:pt x="243" y="130"/>
                    </a:cubicBezTo>
                    <a:cubicBezTo>
                      <a:pt x="243" y="132"/>
                      <a:pt x="246" y="132"/>
                      <a:pt x="249" y="132"/>
                    </a:cubicBezTo>
                    <a:cubicBezTo>
                      <a:pt x="254" y="132"/>
                      <a:pt x="261" y="133"/>
                      <a:pt x="264" y="128"/>
                    </a:cubicBezTo>
                    <a:cubicBezTo>
                      <a:pt x="274" y="128"/>
                      <a:pt x="274" y="128"/>
                      <a:pt x="274" y="128"/>
                    </a:cubicBezTo>
                    <a:cubicBezTo>
                      <a:pt x="273" y="128"/>
                      <a:pt x="280" y="134"/>
                      <a:pt x="280" y="136"/>
                    </a:cubicBezTo>
                    <a:cubicBezTo>
                      <a:pt x="280" y="137"/>
                      <a:pt x="273" y="137"/>
                      <a:pt x="271" y="137"/>
                    </a:cubicBezTo>
                    <a:cubicBezTo>
                      <a:pt x="268" y="137"/>
                      <a:pt x="267" y="133"/>
                      <a:pt x="261" y="133"/>
                    </a:cubicBezTo>
                    <a:cubicBezTo>
                      <a:pt x="256" y="133"/>
                      <a:pt x="249" y="133"/>
                      <a:pt x="249" y="139"/>
                    </a:cubicBezTo>
                    <a:cubicBezTo>
                      <a:pt x="248" y="149"/>
                      <a:pt x="258" y="145"/>
                      <a:pt x="257" y="149"/>
                    </a:cubicBezTo>
                    <a:cubicBezTo>
                      <a:pt x="255" y="150"/>
                      <a:pt x="246" y="152"/>
                      <a:pt x="245" y="150"/>
                    </a:cubicBezTo>
                    <a:cubicBezTo>
                      <a:pt x="241" y="153"/>
                      <a:pt x="238" y="157"/>
                      <a:pt x="240" y="162"/>
                    </a:cubicBezTo>
                    <a:cubicBezTo>
                      <a:pt x="242" y="162"/>
                      <a:pt x="239" y="169"/>
                      <a:pt x="239" y="169"/>
                    </a:cubicBezTo>
                    <a:cubicBezTo>
                      <a:pt x="239" y="169"/>
                      <a:pt x="231" y="176"/>
                      <a:pt x="229" y="176"/>
                    </a:cubicBezTo>
                    <a:cubicBezTo>
                      <a:pt x="226" y="176"/>
                      <a:pt x="225" y="173"/>
                      <a:pt x="224" y="172"/>
                    </a:cubicBezTo>
                    <a:cubicBezTo>
                      <a:pt x="217" y="173"/>
                      <a:pt x="213" y="173"/>
                      <a:pt x="205" y="177"/>
                    </a:cubicBezTo>
                    <a:cubicBezTo>
                      <a:pt x="204" y="178"/>
                      <a:pt x="200" y="176"/>
                      <a:pt x="194" y="176"/>
                    </a:cubicBezTo>
                    <a:cubicBezTo>
                      <a:pt x="190" y="176"/>
                      <a:pt x="189" y="180"/>
                      <a:pt x="185" y="180"/>
                    </a:cubicBezTo>
                    <a:cubicBezTo>
                      <a:pt x="184" y="180"/>
                      <a:pt x="182" y="177"/>
                      <a:pt x="181" y="173"/>
                    </a:cubicBezTo>
                    <a:cubicBezTo>
                      <a:pt x="181" y="173"/>
                      <a:pt x="182" y="173"/>
                      <a:pt x="182" y="173"/>
                    </a:cubicBezTo>
                    <a:cubicBezTo>
                      <a:pt x="181" y="170"/>
                      <a:pt x="179" y="169"/>
                      <a:pt x="179" y="167"/>
                    </a:cubicBezTo>
                    <a:cubicBezTo>
                      <a:pt x="179" y="167"/>
                      <a:pt x="179" y="167"/>
                      <a:pt x="179" y="167"/>
                    </a:cubicBezTo>
                    <a:cubicBezTo>
                      <a:pt x="178" y="164"/>
                      <a:pt x="178" y="163"/>
                      <a:pt x="180" y="162"/>
                    </a:cubicBezTo>
                    <a:cubicBezTo>
                      <a:pt x="180" y="162"/>
                      <a:pt x="178" y="156"/>
                      <a:pt x="178" y="154"/>
                    </a:cubicBezTo>
                    <a:cubicBezTo>
                      <a:pt x="178" y="153"/>
                      <a:pt x="175" y="151"/>
                      <a:pt x="175" y="151"/>
                    </a:cubicBezTo>
                    <a:cubicBezTo>
                      <a:pt x="172" y="153"/>
                      <a:pt x="171" y="155"/>
                      <a:pt x="167" y="155"/>
                    </a:cubicBezTo>
                    <a:cubicBezTo>
                      <a:pt x="167" y="157"/>
                      <a:pt x="164" y="162"/>
                      <a:pt x="164" y="164"/>
                    </a:cubicBezTo>
                    <a:cubicBezTo>
                      <a:pt x="164" y="167"/>
                      <a:pt x="169" y="173"/>
                      <a:pt x="169" y="176"/>
                    </a:cubicBezTo>
                    <a:cubicBezTo>
                      <a:pt x="169" y="177"/>
                      <a:pt x="158" y="185"/>
                      <a:pt x="157" y="185"/>
                    </a:cubicBezTo>
                    <a:cubicBezTo>
                      <a:pt x="154" y="185"/>
                      <a:pt x="152" y="189"/>
                      <a:pt x="153" y="190"/>
                    </a:cubicBezTo>
                    <a:cubicBezTo>
                      <a:pt x="153" y="190"/>
                      <a:pt x="146" y="191"/>
                      <a:pt x="146" y="192"/>
                    </a:cubicBezTo>
                    <a:cubicBezTo>
                      <a:pt x="144" y="195"/>
                      <a:pt x="139" y="201"/>
                      <a:pt x="137" y="202"/>
                    </a:cubicBezTo>
                    <a:cubicBezTo>
                      <a:pt x="135" y="202"/>
                      <a:pt x="133" y="204"/>
                      <a:pt x="129" y="204"/>
                    </a:cubicBezTo>
                    <a:cubicBezTo>
                      <a:pt x="128" y="208"/>
                      <a:pt x="120" y="218"/>
                      <a:pt x="115" y="218"/>
                    </a:cubicBezTo>
                    <a:cubicBezTo>
                      <a:pt x="112" y="218"/>
                      <a:pt x="111" y="216"/>
                      <a:pt x="110" y="214"/>
                    </a:cubicBezTo>
                    <a:cubicBezTo>
                      <a:pt x="110" y="225"/>
                      <a:pt x="110" y="225"/>
                      <a:pt x="110" y="225"/>
                    </a:cubicBezTo>
                    <a:cubicBezTo>
                      <a:pt x="107" y="224"/>
                      <a:pt x="97" y="222"/>
                      <a:pt x="97" y="222"/>
                    </a:cubicBezTo>
                    <a:cubicBezTo>
                      <a:pt x="96" y="222"/>
                      <a:pt x="95" y="226"/>
                      <a:pt x="93" y="226"/>
                    </a:cubicBezTo>
                    <a:cubicBezTo>
                      <a:pt x="93" y="226"/>
                      <a:pt x="105" y="237"/>
                      <a:pt x="107" y="237"/>
                    </a:cubicBezTo>
                    <a:cubicBezTo>
                      <a:pt x="108" y="241"/>
                      <a:pt x="110" y="263"/>
                      <a:pt x="109" y="264"/>
                    </a:cubicBezTo>
                    <a:cubicBezTo>
                      <a:pt x="107" y="266"/>
                      <a:pt x="106" y="266"/>
                      <a:pt x="105" y="267"/>
                    </a:cubicBezTo>
                    <a:cubicBezTo>
                      <a:pt x="93" y="267"/>
                      <a:pt x="93" y="267"/>
                      <a:pt x="93" y="267"/>
                    </a:cubicBezTo>
                    <a:cubicBezTo>
                      <a:pt x="91" y="267"/>
                      <a:pt x="76" y="263"/>
                      <a:pt x="71" y="263"/>
                    </a:cubicBezTo>
                    <a:cubicBezTo>
                      <a:pt x="67" y="263"/>
                      <a:pt x="66" y="267"/>
                      <a:pt x="60" y="267"/>
                    </a:cubicBezTo>
                    <a:cubicBezTo>
                      <a:pt x="60" y="269"/>
                      <a:pt x="63" y="288"/>
                      <a:pt x="63" y="289"/>
                    </a:cubicBezTo>
                    <a:cubicBezTo>
                      <a:pt x="62" y="292"/>
                      <a:pt x="58" y="297"/>
                      <a:pt x="58" y="302"/>
                    </a:cubicBezTo>
                    <a:cubicBezTo>
                      <a:pt x="58" y="309"/>
                      <a:pt x="62" y="312"/>
                      <a:pt x="62" y="318"/>
                    </a:cubicBezTo>
                    <a:cubicBezTo>
                      <a:pt x="69" y="321"/>
                      <a:pt x="66" y="318"/>
                      <a:pt x="73" y="318"/>
                    </a:cubicBezTo>
                    <a:cubicBezTo>
                      <a:pt x="78" y="318"/>
                      <a:pt x="79" y="326"/>
                      <a:pt x="83" y="328"/>
                    </a:cubicBezTo>
                    <a:cubicBezTo>
                      <a:pt x="85" y="329"/>
                      <a:pt x="86" y="320"/>
                      <a:pt x="104" y="323"/>
                    </a:cubicBezTo>
                    <a:cubicBezTo>
                      <a:pt x="108" y="323"/>
                      <a:pt x="101" y="324"/>
                      <a:pt x="114" y="312"/>
                    </a:cubicBezTo>
                    <a:cubicBezTo>
                      <a:pt x="122" y="306"/>
                      <a:pt x="112" y="298"/>
                      <a:pt x="122" y="292"/>
                    </a:cubicBezTo>
                    <a:cubicBezTo>
                      <a:pt x="126" y="289"/>
                      <a:pt x="130" y="282"/>
                      <a:pt x="139" y="280"/>
                    </a:cubicBezTo>
                    <a:cubicBezTo>
                      <a:pt x="140" y="279"/>
                      <a:pt x="138" y="275"/>
                      <a:pt x="138" y="274"/>
                    </a:cubicBezTo>
                    <a:cubicBezTo>
                      <a:pt x="138" y="270"/>
                      <a:pt x="141" y="266"/>
                      <a:pt x="146" y="266"/>
                    </a:cubicBezTo>
                    <a:cubicBezTo>
                      <a:pt x="148" y="266"/>
                      <a:pt x="150" y="266"/>
                      <a:pt x="152" y="267"/>
                    </a:cubicBezTo>
                    <a:cubicBezTo>
                      <a:pt x="160" y="273"/>
                      <a:pt x="164" y="266"/>
                      <a:pt x="168" y="262"/>
                    </a:cubicBezTo>
                    <a:cubicBezTo>
                      <a:pt x="170" y="260"/>
                      <a:pt x="177" y="259"/>
                      <a:pt x="180" y="259"/>
                    </a:cubicBezTo>
                    <a:cubicBezTo>
                      <a:pt x="182" y="262"/>
                      <a:pt x="188" y="281"/>
                      <a:pt x="206" y="284"/>
                    </a:cubicBezTo>
                    <a:cubicBezTo>
                      <a:pt x="206" y="284"/>
                      <a:pt x="209" y="289"/>
                      <a:pt x="213" y="289"/>
                    </a:cubicBezTo>
                    <a:cubicBezTo>
                      <a:pt x="217" y="290"/>
                      <a:pt x="221" y="297"/>
                      <a:pt x="221" y="302"/>
                    </a:cubicBezTo>
                    <a:cubicBezTo>
                      <a:pt x="216" y="310"/>
                      <a:pt x="216" y="310"/>
                      <a:pt x="216" y="310"/>
                    </a:cubicBezTo>
                    <a:cubicBezTo>
                      <a:pt x="213" y="310"/>
                      <a:pt x="212" y="310"/>
                      <a:pt x="211" y="312"/>
                    </a:cubicBezTo>
                    <a:cubicBezTo>
                      <a:pt x="209" y="310"/>
                      <a:pt x="209" y="310"/>
                      <a:pt x="209" y="310"/>
                    </a:cubicBezTo>
                    <a:cubicBezTo>
                      <a:pt x="198" y="310"/>
                      <a:pt x="198" y="310"/>
                      <a:pt x="198" y="310"/>
                    </a:cubicBezTo>
                    <a:cubicBezTo>
                      <a:pt x="199" y="313"/>
                      <a:pt x="205" y="317"/>
                      <a:pt x="206" y="317"/>
                    </a:cubicBezTo>
                    <a:cubicBezTo>
                      <a:pt x="207" y="317"/>
                      <a:pt x="209" y="317"/>
                      <a:pt x="209" y="317"/>
                    </a:cubicBezTo>
                    <a:cubicBezTo>
                      <a:pt x="210" y="320"/>
                      <a:pt x="227" y="323"/>
                      <a:pt x="230" y="323"/>
                    </a:cubicBezTo>
                    <a:cubicBezTo>
                      <a:pt x="224" y="309"/>
                      <a:pt x="224" y="309"/>
                      <a:pt x="224" y="309"/>
                    </a:cubicBezTo>
                    <a:cubicBezTo>
                      <a:pt x="224" y="307"/>
                      <a:pt x="225" y="305"/>
                      <a:pt x="226" y="303"/>
                    </a:cubicBezTo>
                    <a:cubicBezTo>
                      <a:pt x="226" y="303"/>
                      <a:pt x="228" y="300"/>
                      <a:pt x="228" y="298"/>
                    </a:cubicBezTo>
                    <a:cubicBezTo>
                      <a:pt x="227" y="298"/>
                      <a:pt x="231" y="292"/>
                      <a:pt x="233" y="292"/>
                    </a:cubicBezTo>
                    <a:cubicBezTo>
                      <a:pt x="234" y="295"/>
                      <a:pt x="234" y="295"/>
                      <a:pt x="234" y="295"/>
                    </a:cubicBezTo>
                    <a:cubicBezTo>
                      <a:pt x="235" y="294"/>
                      <a:pt x="236" y="291"/>
                      <a:pt x="236" y="290"/>
                    </a:cubicBezTo>
                    <a:cubicBezTo>
                      <a:pt x="234" y="290"/>
                      <a:pt x="226" y="285"/>
                      <a:pt x="226" y="283"/>
                    </a:cubicBezTo>
                    <a:cubicBezTo>
                      <a:pt x="222" y="283"/>
                      <a:pt x="221" y="281"/>
                      <a:pt x="218" y="278"/>
                    </a:cubicBezTo>
                    <a:cubicBezTo>
                      <a:pt x="210" y="271"/>
                      <a:pt x="210" y="271"/>
                      <a:pt x="210" y="271"/>
                    </a:cubicBezTo>
                    <a:cubicBezTo>
                      <a:pt x="209" y="270"/>
                      <a:pt x="201" y="266"/>
                      <a:pt x="201" y="263"/>
                    </a:cubicBezTo>
                    <a:cubicBezTo>
                      <a:pt x="198" y="263"/>
                      <a:pt x="195" y="259"/>
                      <a:pt x="195" y="254"/>
                    </a:cubicBezTo>
                    <a:cubicBezTo>
                      <a:pt x="195" y="249"/>
                      <a:pt x="195" y="248"/>
                      <a:pt x="201" y="247"/>
                    </a:cubicBezTo>
                    <a:cubicBezTo>
                      <a:pt x="201" y="249"/>
                      <a:pt x="203" y="250"/>
                      <a:pt x="205" y="250"/>
                    </a:cubicBezTo>
                    <a:cubicBezTo>
                      <a:pt x="205" y="250"/>
                      <a:pt x="216" y="259"/>
                      <a:pt x="219" y="264"/>
                    </a:cubicBezTo>
                    <a:cubicBezTo>
                      <a:pt x="220" y="266"/>
                      <a:pt x="221" y="268"/>
                      <a:pt x="222" y="269"/>
                    </a:cubicBezTo>
                    <a:cubicBezTo>
                      <a:pt x="226" y="271"/>
                      <a:pt x="237" y="273"/>
                      <a:pt x="237" y="273"/>
                    </a:cubicBezTo>
                    <a:cubicBezTo>
                      <a:pt x="237" y="273"/>
                      <a:pt x="237" y="273"/>
                      <a:pt x="237" y="273"/>
                    </a:cubicBezTo>
                    <a:cubicBezTo>
                      <a:pt x="241" y="275"/>
                      <a:pt x="242" y="281"/>
                      <a:pt x="241" y="283"/>
                    </a:cubicBezTo>
                    <a:cubicBezTo>
                      <a:pt x="242" y="286"/>
                      <a:pt x="242" y="289"/>
                      <a:pt x="243" y="292"/>
                    </a:cubicBezTo>
                    <a:cubicBezTo>
                      <a:pt x="244" y="293"/>
                      <a:pt x="248" y="296"/>
                      <a:pt x="249" y="298"/>
                    </a:cubicBezTo>
                    <a:cubicBezTo>
                      <a:pt x="250" y="302"/>
                      <a:pt x="250" y="310"/>
                      <a:pt x="258" y="310"/>
                    </a:cubicBezTo>
                    <a:cubicBezTo>
                      <a:pt x="256" y="313"/>
                      <a:pt x="258" y="316"/>
                      <a:pt x="258" y="321"/>
                    </a:cubicBezTo>
                    <a:cubicBezTo>
                      <a:pt x="260" y="321"/>
                      <a:pt x="261" y="319"/>
                      <a:pt x="264" y="319"/>
                    </a:cubicBezTo>
                    <a:cubicBezTo>
                      <a:pt x="263" y="321"/>
                      <a:pt x="265" y="321"/>
                      <a:pt x="266" y="321"/>
                    </a:cubicBezTo>
                    <a:cubicBezTo>
                      <a:pt x="267" y="321"/>
                      <a:pt x="269" y="320"/>
                      <a:pt x="269" y="318"/>
                    </a:cubicBezTo>
                    <a:cubicBezTo>
                      <a:pt x="268" y="318"/>
                      <a:pt x="266" y="317"/>
                      <a:pt x="266" y="316"/>
                    </a:cubicBezTo>
                    <a:cubicBezTo>
                      <a:pt x="269" y="317"/>
                      <a:pt x="268" y="310"/>
                      <a:pt x="268" y="306"/>
                    </a:cubicBezTo>
                    <a:cubicBezTo>
                      <a:pt x="268" y="304"/>
                      <a:pt x="268" y="301"/>
                      <a:pt x="268" y="298"/>
                    </a:cubicBezTo>
                    <a:cubicBezTo>
                      <a:pt x="267" y="299"/>
                      <a:pt x="266" y="292"/>
                      <a:pt x="267" y="292"/>
                    </a:cubicBezTo>
                    <a:cubicBezTo>
                      <a:pt x="267" y="293"/>
                      <a:pt x="268" y="294"/>
                      <a:pt x="269" y="294"/>
                    </a:cubicBezTo>
                    <a:cubicBezTo>
                      <a:pt x="270" y="294"/>
                      <a:pt x="271" y="293"/>
                      <a:pt x="271" y="292"/>
                    </a:cubicBezTo>
                    <a:cubicBezTo>
                      <a:pt x="269" y="289"/>
                      <a:pt x="274" y="286"/>
                      <a:pt x="279" y="285"/>
                    </a:cubicBezTo>
                    <a:cubicBezTo>
                      <a:pt x="288" y="288"/>
                      <a:pt x="288" y="288"/>
                      <a:pt x="288" y="288"/>
                    </a:cubicBezTo>
                    <a:cubicBezTo>
                      <a:pt x="288" y="288"/>
                      <a:pt x="289" y="282"/>
                      <a:pt x="288" y="280"/>
                    </a:cubicBezTo>
                    <a:cubicBezTo>
                      <a:pt x="291" y="279"/>
                      <a:pt x="297" y="277"/>
                      <a:pt x="297" y="277"/>
                    </a:cubicBezTo>
                    <a:cubicBezTo>
                      <a:pt x="297" y="274"/>
                      <a:pt x="299" y="274"/>
                      <a:pt x="301" y="272"/>
                    </a:cubicBezTo>
                    <a:cubicBezTo>
                      <a:pt x="299" y="271"/>
                      <a:pt x="295" y="270"/>
                      <a:pt x="295" y="268"/>
                    </a:cubicBezTo>
                    <a:cubicBezTo>
                      <a:pt x="295" y="266"/>
                      <a:pt x="299" y="265"/>
                      <a:pt x="299" y="261"/>
                    </a:cubicBezTo>
                    <a:cubicBezTo>
                      <a:pt x="299" y="259"/>
                      <a:pt x="297" y="258"/>
                      <a:pt x="298" y="254"/>
                    </a:cubicBezTo>
                    <a:cubicBezTo>
                      <a:pt x="300" y="253"/>
                      <a:pt x="302" y="251"/>
                      <a:pt x="303" y="249"/>
                    </a:cubicBezTo>
                    <a:cubicBezTo>
                      <a:pt x="292" y="250"/>
                      <a:pt x="293" y="237"/>
                      <a:pt x="289" y="231"/>
                    </a:cubicBezTo>
                    <a:cubicBezTo>
                      <a:pt x="291" y="235"/>
                      <a:pt x="292" y="242"/>
                      <a:pt x="295" y="246"/>
                    </a:cubicBezTo>
                    <a:cubicBezTo>
                      <a:pt x="297" y="248"/>
                      <a:pt x="300" y="249"/>
                      <a:pt x="303" y="249"/>
                    </a:cubicBezTo>
                    <a:cubicBezTo>
                      <a:pt x="306" y="247"/>
                      <a:pt x="307" y="243"/>
                      <a:pt x="310" y="239"/>
                    </a:cubicBezTo>
                    <a:cubicBezTo>
                      <a:pt x="312" y="240"/>
                      <a:pt x="318" y="242"/>
                      <a:pt x="320" y="244"/>
                    </a:cubicBezTo>
                    <a:cubicBezTo>
                      <a:pt x="334" y="244"/>
                      <a:pt x="334" y="244"/>
                      <a:pt x="334" y="244"/>
                    </a:cubicBezTo>
                    <a:cubicBezTo>
                      <a:pt x="329" y="245"/>
                      <a:pt x="326" y="246"/>
                      <a:pt x="321" y="247"/>
                    </a:cubicBezTo>
                    <a:cubicBezTo>
                      <a:pt x="322" y="248"/>
                      <a:pt x="325" y="250"/>
                      <a:pt x="328" y="250"/>
                    </a:cubicBezTo>
                    <a:cubicBezTo>
                      <a:pt x="328" y="254"/>
                      <a:pt x="328" y="257"/>
                      <a:pt x="332" y="258"/>
                    </a:cubicBezTo>
                    <a:cubicBezTo>
                      <a:pt x="333" y="256"/>
                      <a:pt x="340" y="254"/>
                      <a:pt x="340" y="250"/>
                    </a:cubicBezTo>
                    <a:cubicBezTo>
                      <a:pt x="341" y="251"/>
                      <a:pt x="342" y="251"/>
                      <a:pt x="343" y="254"/>
                    </a:cubicBezTo>
                    <a:cubicBezTo>
                      <a:pt x="345" y="253"/>
                      <a:pt x="346" y="249"/>
                      <a:pt x="349" y="249"/>
                    </a:cubicBezTo>
                    <a:cubicBezTo>
                      <a:pt x="345" y="248"/>
                      <a:pt x="343" y="249"/>
                      <a:pt x="340" y="249"/>
                    </a:cubicBezTo>
                    <a:cubicBezTo>
                      <a:pt x="338" y="249"/>
                      <a:pt x="336" y="247"/>
                      <a:pt x="336" y="244"/>
                    </a:cubicBezTo>
                    <a:cubicBezTo>
                      <a:pt x="336" y="239"/>
                      <a:pt x="345" y="237"/>
                      <a:pt x="352" y="237"/>
                    </a:cubicBezTo>
                    <a:cubicBezTo>
                      <a:pt x="355" y="236"/>
                      <a:pt x="355" y="236"/>
                      <a:pt x="355" y="236"/>
                    </a:cubicBezTo>
                    <a:cubicBezTo>
                      <a:pt x="355" y="236"/>
                      <a:pt x="356" y="235"/>
                      <a:pt x="357" y="235"/>
                    </a:cubicBezTo>
                    <a:cubicBezTo>
                      <a:pt x="355" y="237"/>
                      <a:pt x="354" y="238"/>
                      <a:pt x="352" y="240"/>
                    </a:cubicBezTo>
                    <a:cubicBezTo>
                      <a:pt x="352" y="240"/>
                      <a:pt x="355" y="242"/>
                      <a:pt x="356" y="242"/>
                    </a:cubicBezTo>
                    <a:cubicBezTo>
                      <a:pt x="355" y="245"/>
                      <a:pt x="353" y="247"/>
                      <a:pt x="350" y="249"/>
                    </a:cubicBezTo>
                    <a:cubicBezTo>
                      <a:pt x="349" y="254"/>
                      <a:pt x="355" y="253"/>
                      <a:pt x="359" y="257"/>
                    </a:cubicBezTo>
                    <a:cubicBezTo>
                      <a:pt x="362" y="260"/>
                      <a:pt x="368" y="262"/>
                      <a:pt x="373" y="265"/>
                    </a:cubicBezTo>
                    <a:cubicBezTo>
                      <a:pt x="378" y="267"/>
                      <a:pt x="383" y="271"/>
                      <a:pt x="383" y="279"/>
                    </a:cubicBezTo>
                    <a:cubicBezTo>
                      <a:pt x="382" y="280"/>
                      <a:pt x="374" y="285"/>
                      <a:pt x="370" y="285"/>
                    </a:cubicBezTo>
                    <a:cubicBezTo>
                      <a:pt x="369" y="285"/>
                      <a:pt x="365" y="286"/>
                      <a:pt x="364" y="286"/>
                    </a:cubicBezTo>
                    <a:cubicBezTo>
                      <a:pt x="361" y="286"/>
                      <a:pt x="360" y="285"/>
                      <a:pt x="359" y="283"/>
                    </a:cubicBezTo>
                    <a:cubicBezTo>
                      <a:pt x="355" y="283"/>
                      <a:pt x="352" y="281"/>
                      <a:pt x="348" y="281"/>
                    </a:cubicBezTo>
                    <a:cubicBezTo>
                      <a:pt x="348" y="281"/>
                      <a:pt x="348" y="279"/>
                      <a:pt x="348" y="278"/>
                    </a:cubicBezTo>
                    <a:cubicBezTo>
                      <a:pt x="348" y="278"/>
                      <a:pt x="346" y="280"/>
                      <a:pt x="345" y="280"/>
                    </a:cubicBezTo>
                    <a:cubicBezTo>
                      <a:pt x="344" y="280"/>
                      <a:pt x="341" y="278"/>
                      <a:pt x="341" y="277"/>
                    </a:cubicBezTo>
                    <a:cubicBezTo>
                      <a:pt x="336" y="280"/>
                      <a:pt x="321" y="277"/>
                      <a:pt x="315" y="283"/>
                    </a:cubicBezTo>
                    <a:cubicBezTo>
                      <a:pt x="303" y="283"/>
                      <a:pt x="303" y="283"/>
                      <a:pt x="303" y="283"/>
                    </a:cubicBezTo>
                    <a:cubicBezTo>
                      <a:pt x="303" y="284"/>
                      <a:pt x="301" y="285"/>
                      <a:pt x="301" y="285"/>
                    </a:cubicBezTo>
                    <a:cubicBezTo>
                      <a:pt x="303" y="286"/>
                      <a:pt x="304" y="286"/>
                      <a:pt x="306" y="287"/>
                    </a:cubicBezTo>
                    <a:cubicBezTo>
                      <a:pt x="306" y="290"/>
                      <a:pt x="302" y="289"/>
                      <a:pt x="299" y="289"/>
                    </a:cubicBezTo>
                    <a:cubicBezTo>
                      <a:pt x="299" y="289"/>
                      <a:pt x="295" y="289"/>
                      <a:pt x="291" y="289"/>
                    </a:cubicBezTo>
                    <a:cubicBezTo>
                      <a:pt x="287" y="289"/>
                      <a:pt x="285" y="290"/>
                      <a:pt x="285" y="296"/>
                    </a:cubicBezTo>
                    <a:cubicBezTo>
                      <a:pt x="285" y="300"/>
                      <a:pt x="289" y="300"/>
                      <a:pt x="287" y="303"/>
                    </a:cubicBezTo>
                    <a:cubicBezTo>
                      <a:pt x="287" y="305"/>
                      <a:pt x="290" y="310"/>
                      <a:pt x="292" y="310"/>
                    </a:cubicBezTo>
                    <a:cubicBezTo>
                      <a:pt x="291" y="312"/>
                      <a:pt x="291" y="312"/>
                      <a:pt x="291" y="314"/>
                    </a:cubicBezTo>
                    <a:cubicBezTo>
                      <a:pt x="291" y="314"/>
                      <a:pt x="293" y="314"/>
                      <a:pt x="295" y="314"/>
                    </a:cubicBezTo>
                    <a:cubicBezTo>
                      <a:pt x="295" y="317"/>
                      <a:pt x="307" y="324"/>
                      <a:pt x="308" y="324"/>
                    </a:cubicBezTo>
                    <a:cubicBezTo>
                      <a:pt x="310" y="324"/>
                      <a:pt x="312" y="327"/>
                      <a:pt x="315" y="327"/>
                    </a:cubicBezTo>
                    <a:cubicBezTo>
                      <a:pt x="316" y="327"/>
                      <a:pt x="317" y="325"/>
                      <a:pt x="319" y="325"/>
                    </a:cubicBezTo>
                    <a:cubicBezTo>
                      <a:pt x="318" y="323"/>
                      <a:pt x="319" y="320"/>
                      <a:pt x="322" y="320"/>
                    </a:cubicBezTo>
                    <a:cubicBezTo>
                      <a:pt x="328" y="320"/>
                      <a:pt x="326" y="327"/>
                      <a:pt x="333" y="327"/>
                    </a:cubicBezTo>
                    <a:cubicBezTo>
                      <a:pt x="340" y="327"/>
                      <a:pt x="342" y="323"/>
                      <a:pt x="345" y="323"/>
                    </a:cubicBezTo>
                    <a:cubicBezTo>
                      <a:pt x="347" y="323"/>
                      <a:pt x="349" y="322"/>
                      <a:pt x="349" y="321"/>
                    </a:cubicBezTo>
                    <a:cubicBezTo>
                      <a:pt x="353" y="321"/>
                      <a:pt x="353" y="321"/>
                      <a:pt x="353" y="321"/>
                    </a:cubicBezTo>
                    <a:cubicBezTo>
                      <a:pt x="352" y="323"/>
                      <a:pt x="353" y="327"/>
                      <a:pt x="353" y="329"/>
                    </a:cubicBezTo>
                    <a:cubicBezTo>
                      <a:pt x="353" y="329"/>
                      <a:pt x="353" y="329"/>
                      <a:pt x="352" y="329"/>
                    </a:cubicBezTo>
                    <a:cubicBezTo>
                      <a:pt x="352" y="330"/>
                      <a:pt x="352" y="331"/>
                      <a:pt x="352" y="332"/>
                    </a:cubicBezTo>
                    <a:cubicBezTo>
                      <a:pt x="352" y="334"/>
                      <a:pt x="353" y="336"/>
                      <a:pt x="355" y="336"/>
                    </a:cubicBezTo>
                    <a:cubicBezTo>
                      <a:pt x="355" y="337"/>
                      <a:pt x="355" y="338"/>
                      <a:pt x="355" y="339"/>
                    </a:cubicBezTo>
                    <a:cubicBezTo>
                      <a:pt x="354" y="342"/>
                      <a:pt x="353" y="343"/>
                      <a:pt x="352" y="346"/>
                    </a:cubicBezTo>
                    <a:cubicBezTo>
                      <a:pt x="351" y="355"/>
                      <a:pt x="348" y="359"/>
                      <a:pt x="348" y="359"/>
                    </a:cubicBezTo>
                    <a:cubicBezTo>
                      <a:pt x="348" y="360"/>
                      <a:pt x="348" y="360"/>
                      <a:pt x="348" y="360"/>
                    </a:cubicBezTo>
                    <a:cubicBezTo>
                      <a:pt x="346" y="365"/>
                      <a:pt x="324" y="365"/>
                      <a:pt x="324" y="365"/>
                    </a:cubicBezTo>
                    <a:cubicBezTo>
                      <a:pt x="317" y="367"/>
                      <a:pt x="314" y="370"/>
                      <a:pt x="306" y="370"/>
                    </a:cubicBezTo>
                    <a:cubicBezTo>
                      <a:pt x="301" y="370"/>
                      <a:pt x="288" y="364"/>
                      <a:pt x="287" y="364"/>
                    </a:cubicBezTo>
                    <a:cubicBezTo>
                      <a:pt x="287" y="363"/>
                      <a:pt x="287" y="363"/>
                      <a:pt x="287" y="363"/>
                    </a:cubicBezTo>
                    <a:cubicBezTo>
                      <a:pt x="282" y="362"/>
                      <a:pt x="275" y="363"/>
                      <a:pt x="272" y="359"/>
                    </a:cubicBezTo>
                    <a:cubicBezTo>
                      <a:pt x="269" y="356"/>
                      <a:pt x="271" y="352"/>
                      <a:pt x="263" y="352"/>
                    </a:cubicBezTo>
                    <a:cubicBezTo>
                      <a:pt x="258" y="352"/>
                      <a:pt x="256" y="358"/>
                      <a:pt x="250" y="358"/>
                    </a:cubicBezTo>
                    <a:cubicBezTo>
                      <a:pt x="250" y="360"/>
                      <a:pt x="250" y="361"/>
                      <a:pt x="250" y="363"/>
                    </a:cubicBezTo>
                    <a:cubicBezTo>
                      <a:pt x="250" y="365"/>
                      <a:pt x="249" y="376"/>
                      <a:pt x="247" y="376"/>
                    </a:cubicBezTo>
                    <a:cubicBezTo>
                      <a:pt x="242" y="376"/>
                      <a:pt x="237" y="370"/>
                      <a:pt x="231" y="368"/>
                    </a:cubicBezTo>
                    <a:cubicBezTo>
                      <a:pt x="228" y="367"/>
                      <a:pt x="225" y="369"/>
                      <a:pt x="222" y="367"/>
                    </a:cubicBezTo>
                    <a:cubicBezTo>
                      <a:pt x="220" y="364"/>
                      <a:pt x="221" y="358"/>
                      <a:pt x="217" y="357"/>
                    </a:cubicBezTo>
                    <a:cubicBezTo>
                      <a:pt x="213" y="354"/>
                      <a:pt x="205" y="353"/>
                      <a:pt x="197" y="353"/>
                    </a:cubicBezTo>
                    <a:cubicBezTo>
                      <a:pt x="197" y="353"/>
                      <a:pt x="197" y="353"/>
                      <a:pt x="197" y="353"/>
                    </a:cubicBezTo>
                    <a:cubicBezTo>
                      <a:pt x="195" y="353"/>
                      <a:pt x="191" y="347"/>
                      <a:pt x="189" y="347"/>
                    </a:cubicBezTo>
                    <a:cubicBezTo>
                      <a:pt x="188" y="347"/>
                      <a:pt x="185" y="345"/>
                      <a:pt x="185" y="344"/>
                    </a:cubicBezTo>
                    <a:cubicBezTo>
                      <a:pt x="185" y="343"/>
                      <a:pt x="189" y="335"/>
                      <a:pt x="190" y="335"/>
                    </a:cubicBezTo>
                    <a:cubicBezTo>
                      <a:pt x="189" y="332"/>
                      <a:pt x="186" y="330"/>
                      <a:pt x="186" y="327"/>
                    </a:cubicBezTo>
                    <a:cubicBezTo>
                      <a:pt x="186" y="326"/>
                      <a:pt x="188" y="325"/>
                      <a:pt x="189" y="324"/>
                    </a:cubicBezTo>
                    <a:cubicBezTo>
                      <a:pt x="189" y="321"/>
                      <a:pt x="189" y="321"/>
                      <a:pt x="189" y="321"/>
                    </a:cubicBezTo>
                    <a:cubicBezTo>
                      <a:pt x="187" y="321"/>
                      <a:pt x="180" y="317"/>
                      <a:pt x="180" y="316"/>
                    </a:cubicBezTo>
                    <a:cubicBezTo>
                      <a:pt x="174" y="319"/>
                      <a:pt x="168" y="321"/>
                      <a:pt x="161" y="321"/>
                    </a:cubicBezTo>
                    <a:cubicBezTo>
                      <a:pt x="157" y="321"/>
                      <a:pt x="150" y="321"/>
                      <a:pt x="146" y="321"/>
                    </a:cubicBezTo>
                    <a:cubicBezTo>
                      <a:pt x="139" y="321"/>
                      <a:pt x="125" y="325"/>
                      <a:pt x="119" y="328"/>
                    </a:cubicBezTo>
                    <a:cubicBezTo>
                      <a:pt x="118" y="329"/>
                      <a:pt x="109" y="333"/>
                      <a:pt x="107" y="336"/>
                    </a:cubicBezTo>
                    <a:cubicBezTo>
                      <a:pt x="105" y="339"/>
                      <a:pt x="104" y="332"/>
                      <a:pt x="103" y="332"/>
                    </a:cubicBezTo>
                    <a:cubicBezTo>
                      <a:pt x="101" y="332"/>
                      <a:pt x="94" y="333"/>
                      <a:pt x="91" y="333"/>
                    </a:cubicBezTo>
                    <a:cubicBezTo>
                      <a:pt x="87" y="333"/>
                      <a:pt x="84" y="333"/>
                      <a:pt x="82" y="330"/>
                    </a:cubicBezTo>
                    <a:cubicBezTo>
                      <a:pt x="78" y="333"/>
                      <a:pt x="77" y="346"/>
                      <a:pt x="72" y="348"/>
                    </a:cubicBezTo>
                    <a:cubicBezTo>
                      <a:pt x="69" y="350"/>
                      <a:pt x="66" y="349"/>
                      <a:pt x="62" y="351"/>
                    </a:cubicBezTo>
                    <a:cubicBezTo>
                      <a:pt x="60" y="352"/>
                      <a:pt x="60" y="357"/>
                      <a:pt x="54" y="357"/>
                    </a:cubicBezTo>
                    <a:cubicBezTo>
                      <a:pt x="55" y="363"/>
                      <a:pt x="54" y="373"/>
                      <a:pt x="54" y="378"/>
                    </a:cubicBezTo>
                    <a:cubicBezTo>
                      <a:pt x="54" y="386"/>
                      <a:pt x="46" y="386"/>
                      <a:pt x="43" y="392"/>
                    </a:cubicBezTo>
                    <a:cubicBezTo>
                      <a:pt x="42" y="393"/>
                      <a:pt x="43" y="395"/>
                      <a:pt x="41" y="396"/>
                    </a:cubicBezTo>
                    <a:cubicBezTo>
                      <a:pt x="37" y="397"/>
                      <a:pt x="33" y="398"/>
                      <a:pt x="31" y="399"/>
                    </a:cubicBezTo>
                    <a:cubicBezTo>
                      <a:pt x="29" y="400"/>
                      <a:pt x="28" y="402"/>
                      <a:pt x="28" y="406"/>
                    </a:cubicBezTo>
                    <a:cubicBezTo>
                      <a:pt x="19" y="408"/>
                      <a:pt x="21" y="423"/>
                      <a:pt x="16" y="429"/>
                    </a:cubicBezTo>
                    <a:cubicBezTo>
                      <a:pt x="13" y="432"/>
                      <a:pt x="9" y="431"/>
                      <a:pt x="9" y="436"/>
                    </a:cubicBezTo>
                    <a:cubicBezTo>
                      <a:pt x="7" y="440"/>
                      <a:pt x="8" y="444"/>
                      <a:pt x="4" y="446"/>
                    </a:cubicBezTo>
                    <a:cubicBezTo>
                      <a:pt x="3" y="448"/>
                      <a:pt x="1" y="450"/>
                      <a:pt x="1" y="452"/>
                    </a:cubicBezTo>
                    <a:cubicBezTo>
                      <a:pt x="1" y="454"/>
                      <a:pt x="4" y="455"/>
                      <a:pt x="6" y="455"/>
                    </a:cubicBezTo>
                    <a:cubicBezTo>
                      <a:pt x="6" y="463"/>
                      <a:pt x="8" y="468"/>
                      <a:pt x="8" y="477"/>
                    </a:cubicBezTo>
                    <a:cubicBezTo>
                      <a:pt x="8" y="484"/>
                      <a:pt x="7" y="491"/>
                      <a:pt x="5" y="496"/>
                    </a:cubicBezTo>
                    <a:cubicBezTo>
                      <a:pt x="4" y="499"/>
                      <a:pt x="0" y="504"/>
                      <a:pt x="0" y="508"/>
                    </a:cubicBezTo>
                    <a:cubicBezTo>
                      <a:pt x="0" y="509"/>
                      <a:pt x="1" y="508"/>
                      <a:pt x="1" y="510"/>
                    </a:cubicBezTo>
                    <a:cubicBezTo>
                      <a:pt x="2" y="510"/>
                      <a:pt x="9" y="515"/>
                      <a:pt x="4" y="517"/>
                    </a:cubicBezTo>
                    <a:cubicBezTo>
                      <a:pt x="4" y="518"/>
                      <a:pt x="6" y="525"/>
                      <a:pt x="13" y="532"/>
                    </a:cubicBezTo>
                    <a:cubicBezTo>
                      <a:pt x="13" y="533"/>
                      <a:pt x="28" y="547"/>
                      <a:pt x="28" y="555"/>
                    </a:cubicBezTo>
                    <a:cubicBezTo>
                      <a:pt x="32" y="550"/>
                      <a:pt x="33" y="550"/>
                      <a:pt x="29" y="555"/>
                    </a:cubicBezTo>
                    <a:cubicBezTo>
                      <a:pt x="32" y="564"/>
                      <a:pt x="48" y="563"/>
                      <a:pt x="41" y="573"/>
                    </a:cubicBezTo>
                    <a:cubicBezTo>
                      <a:pt x="42" y="574"/>
                      <a:pt x="66" y="596"/>
                      <a:pt x="67" y="594"/>
                    </a:cubicBezTo>
                    <a:cubicBezTo>
                      <a:pt x="67" y="591"/>
                      <a:pt x="85" y="585"/>
                      <a:pt x="94" y="585"/>
                    </a:cubicBezTo>
                    <a:cubicBezTo>
                      <a:pt x="98" y="585"/>
                      <a:pt x="101" y="586"/>
                      <a:pt x="101" y="590"/>
                    </a:cubicBezTo>
                    <a:cubicBezTo>
                      <a:pt x="105" y="591"/>
                      <a:pt x="107" y="589"/>
                      <a:pt x="109" y="587"/>
                    </a:cubicBezTo>
                    <a:cubicBezTo>
                      <a:pt x="115" y="584"/>
                      <a:pt x="122" y="579"/>
                      <a:pt x="129" y="578"/>
                    </a:cubicBezTo>
                    <a:cubicBezTo>
                      <a:pt x="131" y="577"/>
                      <a:pt x="140" y="575"/>
                      <a:pt x="140" y="576"/>
                    </a:cubicBezTo>
                    <a:cubicBezTo>
                      <a:pt x="151" y="571"/>
                      <a:pt x="149" y="578"/>
                      <a:pt x="154" y="578"/>
                    </a:cubicBezTo>
                    <a:cubicBezTo>
                      <a:pt x="154" y="585"/>
                      <a:pt x="158" y="590"/>
                      <a:pt x="163" y="590"/>
                    </a:cubicBezTo>
                    <a:cubicBezTo>
                      <a:pt x="164" y="590"/>
                      <a:pt x="181" y="590"/>
                      <a:pt x="181" y="590"/>
                    </a:cubicBezTo>
                    <a:cubicBezTo>
                      <a:pt x="181" y="590"/>
                      <a:pt x="181" y="590"/>
                      <a:pt x="181" y="590"/>
                    </a:cubicBezTo>
                    <a:cubicBezTo>
                      <a:pt x="181" y="592"/>
                      <a:pt x="181" y="595"/>
                      <a:pt x="182" y="595"/>
                    </a:cubicBezTo>
                    <a:cubicBezTo>
                      <a:pt x="184" y="595"/>
                      <a:pt x="186" y="595"/>
                      <a:pt x="189" y="595"/>
                    </a:cubicBezTo>
                    <a:cubicBezTo>
                      <a:pt x="188" y="599"/>
                      <a:pt x="189" y="609"/>
                      <a:pt x="188" y="610"/>
                    </a:cubicBezTo>
                    <a:cubicBezTo>
                      <a:pt x="187" y="610"/>
                      <a:pt x="187" y="610"/>
                      <a:pt x="187" y="610"/>
                    </a:cubicBezTo>
                    <a:cubicBezTo>
                      <a:pt x="186" y="612"/>
                      <a:pt x="185" y="613"/>
                      <a:pt x="185" y="615"/>
                    </a:cubicBezTo>
                    <a:cubicBezTo>
                      <a:pt x="185" y="619"/>
                      <a:pt x="186" y="620"/>
                      <a:pt x="186" y="620"/>
                    </a:cubicBezTo>
                    <a:cubicBezTo>
                      <a:pt x="186" y="620"/>
                      <a:pt x="187" y="620"/>
                      <a:pt x="187" y="620"/>
                    </a:cubicBezTo>
                    <a:cubicBezTo>
                      <a:pt x="189" y="629"/>
                      <a:pt x="181" y="628"/>
                      <a:pt x="181" y="636"/>
                    </a:cubicBezTo>
                    <a:cubicBezTo>
                      <a:pt x="181" y="648"/>
                      <a:pt x="197" y="662"/>
                      <a:pt x="197" y="663"/>
                    </a:cubicBezTo>
                    <a:cubicBezTo>
                      <a:pt x="197" y="663"/>
                      <a:pt x="198" y="663"/>
                      <a:pt x="198" y="662"/>
                    </a:cubicBezTo>
                    <a:cubicBezTo>
                      <a:pt x="199" y="666"/>
                      <a:pt x="207" y="670"/>
                      <a:pt x="204" y="671"/>
                    </a:cubicBezTo>
                    <a:cubicBezTo>
                      <a:pt x="204" y="671"/>
                      <a:pt x="204" y="682"/>
                      <a:pt x="205" y="682"/>
                    </a:cubicBezTo>
                    <a:cubicBezTo>
                      <a:pt x="208" y="689"/>
                      <a:pt x="213" y="692"/>
                      <a:pt x="213" y="700"/>
                    </a:cubicBezTo>
                    <a:cubicBezTo>
                      <a:pt x="213" y="703"/>
                      <a:pt x="211" y="705"/>
                      <a:pt x="211" y="707"/>
                    </a:cubicBezTo>
                    <a:cubicBezTo>
                      <a:pt x="211" y="713"/>
                      <a:pt x="215" y="717"/>
                      <a:pt x="215" y="723"/>
                    </a:cubicBezTo>
                    <a:cubicBezTo>
                      <a:pt x="215" y="730"/>
                      <a:pt x="209" y="742"/>
                      <a:pt x="204" y="746"/>
                    </a:cubicBezTo>
                    <a:cubicBezTo>
                      <a:pt x="204" y="759"/>
                      <a:pt x="204" y="759"/>
                      <a:pt x="204" y="759"/>
                    </a:cubicBezTo>
                    <a:cubicBezTo>
                      <a:pt x="201" y="761"/>
                      <a:pt x="201" y="775"/>
                      <a:pt x="201" y="775"/>
                    </a:cubicBezTo>
                    <a:cubicBezTo>
                      <a:pt x="201" y="776"/>
                      <a:pt x="200" y="777"/>
                      <a:pt x="200" y="778"/>
                    </a:cubicBezTo>
                    <a:cubicBezTo>
                      <a:pt x="200" y="780"/>
                      <a:pt x="210" y="806"/>
                      <a:pt x="215" y="811"/>
                    </a:cubicBezTo>
                    <a:cubicBezTo>
                      <a:pt x="216" y="812"/>
                      <a:pt x="217" y="813"/>
                      <a:pt x="219" y="813"/>
                    </a:cubicBezTo>
                    <a:cubicBezTo>
                      <a:pt x="219" y="814"/>
                      <a:pt x="219" y="815"/>
                      <a:pt x="219" y="817"/>
                    </a:cubicBezTo>
                    <a:cubicBezTo>
                      <a:pt x="219" y="819"/>
                      <a:pt x="217" y="821"/>
                      <a:pt x="217" y="825"/>
                    </a:cubicBezTo>
                    <a:cubicBezTo>
                      <a:pt x="217" y="832"/>
                      <a:pt x="221" y="836"/>
                      <a:pt x="221" y="842"/>
                    </a:cubicBezTo>
                    <a:cubicBezTo>
                      <a:pt x="221" y="852"/>
                      <a:pt x="222" y="857"/>
                      <a:pt x="227" y="867"/>
                    </a:cubicBezTo>
                    <a:cubicBezTo>
                      <a:pt x="229" y="869"/>
                      <a:pt x="230" y="867"/>
                      <a:pt x="231" y="870"/>
                    </a:cubicBezTo>
                    <a:cubicBezTo>
                      <a:pt x="231" y="868"/>
                      <a:pt x="232" y="881"/>
                      <a:pt x="235" y="886"/>
                    </a:cubicBezTo>
                    <a:cubicBezTo>
                      <a:pt x="238" y="891"/>
                      <a:pt x="240" y="902"/>
                      <a:pt x="239" y="904"/>
                    </a:cubicBezTo>
                    <a:cubicBezTo>
                      <a:pt x="242" y="911"/>
                      <a:pt x="242" y="911"/>
                      <a:pt x="242" y="911"/>
                    </a:cubicBezTo>
                    <a:cubicBezTo>
                      <a:pt x="238" y="915"/>
                      <a:pt x="245" y="920"/>
                      <a:pt x="249" y="920"/>
                    </a:cubicBezTo>
                    <a:cubicBezTo>
                      <a:pt x="250" y="920"/>
                      <a:pt x="266" y="917"/>
                      <a:pt x="266" y="915"/>
                    </a:cubicBezTo>
                    <a:cubicBezTo>
                      <a:pt x="268" y="915"/>
                      <a:pt x="269" y="915"/>
                      <a:pt x="271" y="917"/>
                    </a:cubicBezTo>
                    <a:cubicBezTo>
                      <a:pt x="274" y="915"/>
                      <a:pt x="275" y="915"/>
                      <a:pt x="277" y="915"/>
                    </a:cubicBezTo>
                    <a:cubicBezTo>
                      <a:pt x="280" y="915"/>
                      <a:pt x="283" y="915"/>
                      <a:pt x="290" y="915"/>
                    </a:cubicBezTo>
                    <a:cubicBezTo>
                      <a:pt x="290" y="909"/>
                      <a:pt x="299" y="914"/>
                      <a:pt x="300" y="910"/>
                    </a:cubicBezTo>
                    <a:cubicBezTo>
                      <a:pt x="306" y="899"/>
                      <a:pt x="314" y="898"/>
                      <a:pt x="322" y="888"/>
                    </a:cubicBezTo>
                    <a:cubicBezTo>
                      <a:pt x="323" y="885"/>
                      <a:pt x="332" y="869"/>
                      <a:pt x="336" y="868"/>
                    </a:cubicBezTo>
                    <a:cubicBezTo>
                      <a:pt x="336" y="867"/>
                      <a:pt x="341" y="855"/>
                      <a:pt x="341" y="855"/>
                    </a:cubicBezTo>
                    <a:cubicBezTo>
                      <a:pt x="343" y="848"/>
                      <a:pt x="343" y="848"/>
                      <a:pt x="343" y="848"/>
                    </a:cubicBezTo>
                    <a:cubicBezTo>
                      <a:pt x="341" y="847"/>
                      <a:pt x="340" y="846"/>
                      <a:pt x="340" y="844"/>
                    </a:cubicBezTo>
                    <a:cubicBezTo>
                      <a:pt x="340" y="839"/>
                      <a:pt x="347" y="840"/>
                      <a:pt x="351" y="839"/>
                    </a:cubicBezTo>
                    <a:cubicBezTo>
                      <a:pt x="354" y="838"/>
                      <a:pt x="362" y="829"/>
                      <a:pt x="362" y="827"/>
                    </a:cubicBezTo>
                    <a:cubicBezTo>
                      <a:pt x="362" y="826"/>
                      <a:pt x="361" y="815"/>
                      <a:pt x="361" y="812"/>
                    </a:cubicBezTo>
                    <a:cubicBezTo>
                      <a:pt x="361" y="810"/>
                      <a:pt x="361" y="809"/>
                      <a:pt x="362" y="807"/>
                    </a:cubicBezTo>
                    <a:cubicBezTo>
                      <a:pt x="361" y="806"/>
                      <a:pt x="357" y="801"/>
                      <a:pt x="357" y="800"/>
                    </a:cubicBezTo>
                    <a:cubicBezTo>
                      <a:pt x="357" y="787"/>
                      <a:pt x="373" y="786"/>
                      <a:pt x="375" y="775"/>
                    </a:cubicBezTo>
                    <a:cubicBezTo>
                      <a:pt x="387" y="775"/>
                      <a:pt x="401" y="763"/>
                      <a:pt x="401" y="748"/>
                    </a:cubicBezTo>
                    <a:cubicBezTo>
                      <a:pt x="401" y="739"/>
                      <a:pt x="402" y="720"/>
                      <a:pt x="402" y="717"/>
                    </a:cubicBezTo>
                    <a:cubicBezTo>
                      <a:pt x="401" y="718"/>
                      <a:pt x="401" y="717"/>
                      <a:pt x="402" y="716"/>
                    </a:cubicBezTo>
                    <a:cubicBezTo>
                      <a:pt x="397" y="711"/>
                      <a:pt x="394" y="709"/>
                      <a:pt x="394" y="706"/>
                    </a:cubicBezTo>
                    <a:cubicBezTo>
                      <a:pt x="394" y="703"/>
                      <a:pt x="393" y="680"/>
                      <a:pt x="393" y="680"/>
                    </a:cubicBezTo>
                    <a:cubicBezTo>
                      <a:pt x="393" y="677"/>
                      <a:pt x="390" y="677"/>
                      <a:pt x="390" y="675"/>
                    </a:cubicBezTo>
                    <a:cubicBezTo>
                      <a:pt x="390" y="672"/>
                      <a:pt x="395" y="669"/>
                      <a:pt x="396" y="665"/>
                    </a:cubicBezTo>
                    <a:cubicBezTo>
                      <a:pt x="395" y="665"/>
                      <a:pt x="404" y="649"/>
                      <a:pt x="409" y="642"/>
                    </a:cubicBezTo>
                    <a:cubicBezTo>
                      <a:pt x="409" y="641"/>
                      <a:pt x="409" y="641"/>
                      <a:pt x="409" y="641"/>
                    </a:cubicBezTo>
                    <a:cubicBezTo>
                      <a:pt x="411" y="637"/>
                      <a:pt x="414" y="634"/>
                      <a:pt x="417" y="630"/>
                    </a:cubicBezTo>
                    <a:cubicBezTo>
                      <a:pt x="419" y="628"/>
                      <a:pt x="423" y="626"/>
                      <a:pt x="425" y="622"/>
                    </a:cubicBezTo>
                    <a:cubicBezTo>
                      <a:pt x="428" y="614"/>
                      <a:pt x="439" y="610"/>
                      <a:pt x="446" y="602"/>
                    </a:cubicBezTo>
                    <a:cubicBezTo>
                      <a:pt x="452" y="596"/>
                      <a:pt x="457" y="589"/>
                      <a:pt x="459" y="578"/>
                    </a:cubicBezTo>
                    <a:cubicBezTo>
                      <a:pt x="463" y="565"/>
                      <a:pt x="475" y="552"/>
                      <a:pt x="475" y="534"/>
                    </a:cubicBezTo>
                    <a:cubicBezTo>
                      <a:pt x="475" y="531"/>
                      <a:pt x="474" y="529"/>
                      <a:pt x="471" y="526"/>
                    </a:cubicBezTo>
                    <a:cubicBezTo>
                      <a:pt x="467" y="532"/>
                      <a:pt x="451" y="534"/>
                      <a:pt x="444" y="534"/>
                    </a:cubicBezTo>
                    <a:cubicBezTo>
                      <a:pt x="444" y="534"/>
                      <a:pt x="434" y="538"/>
                      <a:pt x="429" y="538"/>
                    </a:cubicBezTo>
                    <a:cubicBezTo>
                      <a:pt x="426" y="538"/>
                      <a:pt x="424" y="536"/>
                      <a:pt x="422" y="533"/>
                    </a:cubicBezTo>
                    <a:cubicBezTo>
                      <a:pt x="421" y="533"/>
                      <a:pt x="418" y="522"/>
                      <a:pt x="418" y="522"/>
                    </a:cubicBezTo>
                    <a:cubicBezTo>
                      <a:pt x="417" y="522"/>
                      <a:pt x="417" y="522"/>
                      <a:pt x="417" y="522"/>
                    </a:cubicBezTo>
                    <a:cubicBezTo>
                      <a:pt x="413" y="517"/>
                      <a:pt x="413" y="517"/>
                      <a:pt x="413" y="517"/>
                    </a:cubicBezTo>
                    <a:cubicBezTo>
                      <a:pt x="411" y="515"/>
                      <a:pt x="405" y="506"/>
                      <a:pt x="402" y="504"/>
                    </a:cubicBezTo>
                    <a:cubicBezTo>
                      <a:pt x="400" y="503"/>
                      <a:pt x="395" y="504"/>
                      <a:pt x="394" y="501"/>
                    </a:cubicBezTo>
                    <a:cubicBezTo>
                      <a:pt x="393" y="497"/>
                      <a:pt x="390" y="495"/>
                      <a:pt x="389" y="492"/>
                    </a:cubicBezTo>
                    <a:cubicBezTo>
                      <a:pt x="389" y="491"/>
                      <a:pt x="389" y="481"/>
                      <a:pt x="388" y="479"/>
                    </a:cubicBezTo>
                    <a:cubicBezTo>
                      <a:pt x="386" y="479"/>
                      <a:pt x="386" y="479"/>
                      <a:pt x="386" y="479"/>
                    </a:cubicBezTo>
                    <a:cubicBezTo>
                      <a:pt x="386" y="478"/>
                      <a:pt x="387" y="478"/>
                      <a:pt x="387" y="478"/>
                    </a:cubicBezTo>
                    <a:cubicBezTo>
                      <a:pt x="373" y="471"/>
                      <a:pt x="374" y="463"/>
                      <a:pt x="374" y="452"/>
                    </a:cubicBezTo>
                    <a:cubicBezTo>
                      <a:pt x="374" y="451"/>
                      <a:pt x="373" y="448"/>
                      <a:pt x="372" y="444"/>
                    </a:cubicBezTo>
                    <a:cubicBezTo>
                      <a:pt x="371" y="444"/>
                      <a:pt x="369" y="442"/>
                      <a:pt x="369" y="440"/>
                    </a:cubicBezTo>
                    <a:cubicBezTo>
                      <a:pt x="366" y="440"/>
                      <a:pt x="363" y="434"/>
                      <a:pt x="360" y="429"/>
                    </a:cubicBezTo>
                    <a:cubicBezTo>
                      <a:pt x="361" y="429"/>
                      <a:pt x="361" y="428"/>
                      <a:pt x="362" y="428"/>
                    </a:cubicBezTo>
                    <a:cubicBezTo>
                      <a:pt x="361" y="427"/>
                      <a:pt x="352" y="416"/>
                      <a:pt x="352" y="413"/>
                    </a:cubicBezTo>
                    <a:cubicBezTo>
                      <a:pt x="352" y="409"/>
                      <a:pt x="349" y="401"/>
                      <a:pt x="347" y="400"/>
                    </a:cubicBezTo>
                    <a:cubicBezTo>
                      <a:pt x="344" y="398"/>
                      <a:pt x="345" y="395"/>
                      <a:pt x="343" y="392"/>
                    </a:cubicBezTo>
                    <a:cubicBezTo>
                      <a:pt x="343" y="391"/>
                      <a:pt x="342" y="391"/>
                      <a:pt x="342" y="391"/>
                    </a:cubicBezTo>
                    <a:cubicBezTo>
                      <a:pt x="343" y="392"/>
                      <a:pt x="346" y="396"/>
                      <a:pt x="349" y="396"/>
                    </a:cubicBezTo>
                    <a:cubicBezTo>
                      <a:pt x="355" y="381"/>
                      <a:pt x="355" y="381"/>
                      <a:pt x="355" y="381"/>
                    </a:cubicBezTo>
                    <a:cubicBezTo>
                      <a:pt x="357" y="382"/>
                      <a:pt x="351" y="395"/>
                      <a:pt x="356" y="397"/>
                    </a:cubicBezTo>
                    <a:cubicBezTo>
                      <a:pt x="358" y="403"/>
                      <a:pt x="366" y="408"/>
                      <a:pt x="366" y="416"/>
                    </a:cubicBezTo>
                    <a:cubicBezTo>
                      <a:pt x="371" y="416"/>
                      <a:pt x="369" y="420"/>
                      <a:pt x="373" y="424"/>
                    </a:cubicBezTo>
                    <a:cubicBezTo>
                      <a:pt x="376" y="428"/>
                      <a:pt x="385" y="435"/>
                      <a:pt x="385" y="442"/>
                    </a:cubicBezTo>
                    <a:cubicBezTo>
                      <a:pt x="385" y="455"/>
                      <a:pt x="397" y="457"/>
                      <a:pt x="400" y="468"/>
                    </a:cubicBezTo>
                    <a:cubicBezTo>
                      <a:pt x="403" y="479"/>
                      <a:pt x="411" y="481"/>
                      <a:pt x="414" y="492"/>
                    </a:cubicBezTo>
                    <a:cubicBezTo>
                      <a:pt x="414" y="494"/>
                      <a:pt x="414" y="494"/>
                      <a:pt x="414" y="494"/>
                    </a:cubicBezTo>
                    <a:cubicBezTo>
                      <a:pt x="417" y="503"/>
                      <a:pt x="420" y="515"/>
                      <a:pt x="422" y="527"/>
                    </a:cubicBezTo>
                    <a:cubicBezTo>
                      <a:pt x="426" y="525"/>
                      <a:pt x="430" y="519"/>
                      <a:pt x="437" y="516"/>
                    </a:cubicBezTo>
                    <a:cubicBezTo>
                      <a:pt x="448" y="513"/>
                      <a:pt x="453" y="511"/>
                      <a:pt x="463" y="506"/>
                    </a:cubicBezTo>
                    <a:cubicBezTo>
                      <a:pt x="470" y="503"/>
                      <a:pt x="479" y="502"/>
                      <a:pt x="482" y="492"/>
                    </a:cubicBezTo>
                    <a:cubicBezTo>
                      <a:pt x="483" y="491"/>
                      <a:pt x="482" y="492"/>
                      <a:pt x="483" y="492"/>
                    </a:cubicBezTo>
                    <a:cubicBezTo>
                      <a:pt x="483" y="489"/>
                      <a:pt x="504" y="478"/>
                      <a:pt x="506" y="477"/>
                    </a:cubicBezTo>
                    <a:cubicBezTo>
                      <a:pt x="504" y="474"/>
                      <a:pt x="513" y="469"/>
                      <a:pt x="516" y="469"/>
                    </a:cubicBezTo>
                    <a:cubicBezTo>
                      <a:pt x="516" y="457"/>
                      <a:pt x="527" y="450"/>
                      <a:pt x="527" y="440"/>
                    </a:cubicBezTo>
                    <a:cubicBezTo>
                      <a:pt x="527" y="433"/>
                      <a:pt x="518" y="433"/>
                      <a:pt x="512" y="430"/>
                    </a:cubicBezTo>
                    <a:cubicBezTo>
                      <a:pt x="506" y="428"/>
                      <a:pt x="503" y="422"/>
                      <a:pt x="503" y="417"/>
                    </a:cubicBezTo>
                    <a:cubicBezTo>
                      <a:pt x="503" y="417"/>
                      <a:pt x="503" y="415"/>
                      <a:pt x="502" y="414"/>
                    </a:cubicBezTo>
                    <a:cubicBezTo>
                      <a:pt x="503" y="415"/>
                      <a:pt x="499" y="409"/>
                      <a:pt x="498" y="409"/>
                    </a:cubicBezTo>
                    <a:cubicBezTo>
                      <a:pt x="498" y="409"/>
                      <a:pt x="488" y="424"/>
                      <a:pt x="475" y="427"/>
                    </a:cubicBezTo>
                    <a:cubicBezTo>
                      <a:pt x="467" y="428"/>
                      <a:pt x="471" y="422"/>
                      <a:pt x="468" y="423"/>
                    </a:cubicBezTo>
                    <a:cubicBezTo>
                      <a:pt x="468" y="423"/>
                      <a:pt x="467" y="420"/>
                      <a:pt x="467" y="416"/>
                    </a:cubicBezTo>
                    <a:cubicBezTo>
                      <a:pt x="467" y="413"/>
                      <a:pt x="462" y="410"/>
                      <a:pt x="463" y="408"/>
                    </a:cubicBezTo>
                    <a:cubicBezTo>
                      <a:pt x="450" y="400"/>
                      <a:pt x="449" y="397"/>
                      <a:pt x="446" y="394"/>
                    </a:cubicBezTo>
                    <a:cubicBezTo>
                      <a:pt x="445" y="394"/>
                      <a:pt x="445" y="389"/>
                      <a:pt x="444" y="387"/>
                    </a:cubicBezTo>
                    <a:cubicBezTo>
                      <a:pt x="443" y="385"/>
                      <a:pt x="444" y="374"/>
                      <a:pt x="444" y="374"/>
                    </a:cubicBezTo>
                    <a:cubicBezTo>
                      <a:pt x="447" y="374"/>
                      <a:pt x="448" y="376"/>
                      <a:pt x="451" y="374"/>
                    </a:cubicBezTo>
                    <a:cubicBezTo>
                      <a:pt x="451" y="374"/>
                      <a:pt x="466" y="396"/>
                      <a:pt x="468" y="396"/>
                    </a:cubicBezTo>
                    <a:cubicBezTo>
                      <a:pt x="469" y="396"/>
                      <a:pt x="471" y="396"/>
                      <a:pt x="472" y="396"/>
                    </a:cubicBezTo>
                    <a:cubicBezTo>
                      <a:pt x="473" y="402"/>
                      <a:pt x="482" y="405"/>
                      <a:pt x="487" y="405"/>
                    </a:cubicBezTo>
                    <a:cubicBezTo>
                      <a:pt x="487" y="405"/>
                      <a:pt x="494" y="405"/>
                      <a:pt x="495" y="403"/>
                    </a:cubicBezTo>
                    <a:cubicBezTo>
                      <a:pt x="496" y="403"/>
                      <a:pt x="498" y="400"/>
                      <a:pt x="501" y="400"/>
                    </a:cubicBezTo>
                    <a:cubicBezTo>
                      <a:pt x="507" y="400"/>
                      <a:pt x="504" y="410"/>
                      <a:pt x="507" y="414"/>
                    </a:cubicBezTo>
                    <a:cubicBezTo>
                      <a:pt x="508" y="415"/>
                      <a:pt x="513" y="416"/>
                      <a:pt x="516" y="416"/>
                    </a:cubicBezTo>
                    <a:cubicBezTo>
                      <a:pt x="521" y="416"/>
                      <a:pt x="528" y="423"/>
                      <a:pt x="537" y="423"/>
                    </a:cubicBezTo>
                    <a:cubicBezTo>
                      <a:pt x="547" y="423"/>
                      <a:pt x="558" y="416"/>
                      <a:pt x="562" y="416"/>
                    </a:cubicBezTo>
                    <a:cubicBezTo>
                      <a:pt x="565" y="416"/>
                      <a:pt x="566" y="416"/>
                      <a:pt x="569" y="416"/>
                    </a:cubicBezTo>
                    <a:cubicBezTo>
                      <a:pt x="569" y="420"/>
                      <a:pt x="585" y="430"/>
                      <a:pt x="585" y="431"/>
                    </a:cubicBezTo>
                    <a:cubicBezTo>
                      <a:pt x="585" y="431"/>
                      <a:pt x="585" y="430"/>
                      <a:pt x="585" y="430"/>
                    </a:cubicBezTo>
                    <a:cubicBezTo>
                      <a:pt x="586" y="435"/>
                      <a:pt x="589" y="438"/>
                      <a:pt x="595" y="438"/>
                    </a:cubicBezTo>
                    <a:cubicBezTo>
                      <a:pt x="594" y="438"/>
                      <a:pt x="590" y="440"/>
                      <a:pt x="590" y="440"/>
                    </a:cubicBezTo>
                    <a:cubicBezTo>
                      <a:pt x="590" y="445"/>
                      <a:pt x="598" y="455"/>
                      <a:pt x="602" y="455"/>
                    </a:cubicBezTo>
                    <a:cubicBezTo>
                      <a:pt x="609" y="455"/>
                      <a:pt x="609" y="445"/>
                      <a:pt x="614" y="441"/>
                    </a:cubicBezTo>
                    <a:cubicBezTo>
                      <a:pt x="614" y="444"/>
                      <a:pt x="618" y="474"/>
                      <a:pt x="622" y="488"/>
                    </a:cubicBezTo>
                    <a:cubicBezTo>
                      <a:pt x="625" y="495"/>
                      <a:pt x="630" y="500"/>
                      <a:pt x="633" y="506"/>
                    </a:cubicBezTo>
                    <a:cubicBezTo>
                      <a:pt x="636" y="513"/>
                      <a:pt x="636" y="519"/>
                      <a:pt x="639" y="526"/>
                    </a:cubicBezTo>
                    <a:cubicBezTo>
                      <a:pt x="642" y="532"/>
                      <a:pt x="649" y="542"/>
                      <a:pt x="651" y="549"/>
                    </a:cubicBezTo>
                    <a:cubicBezTo>
                      <a:pt x="653" y="555"/>
                      <a:pt x="653" y="557"/>
                      <a:pt x="659" y="561"/>
                    </a:cubicBezTo>
                    <a:cubicBezTo>
                      <a:pt x="663" y="554"/>
                      <a:pt x="665" y="553"/>
                      <a:pt x="669" y="549"/>
                    </a:cubicBezTo>
                    <a:cubicBezTo>
                      <a:pt x="668" y="548"/>
                      <a:pt x="668" y="544"/>
                      <a:pt x="668" y="544"/>
                    </a:cubicBezTo>
                    <a:cubicBezTo>
                      <a:pt x="671" y="544"/>
                      <a:pt x="671" y="540"/>
                      <a:pt x="673" y="538"/>
                    </a:cubicBezTo>
                    <a:cubicBezTo>
                      <a:pt x="673" y="532"/>
                      <a:pt x="673" y="532"/>
                      <a:pt x="673" y="532"/>
                    </a:cubicBezTo>
                    <a:cubicBezTo>
                      <a:pt x="672" y="532"/>
                      <a:pt x="671" y="532"/>
                      <a:pt x="671" y="531"/>
                    </a:cubicBezTo>
                    <a:cubicBezTo>
                      <a:pt x="671" y="525"/>
                      <a:pt x="675" y="521"/>
                      <a:pt x="676" y="515"/>
                    </a:cubicBezTo>
                    <a:cubicBezTo>
                      <a:pt x="671" y="514"/>
                      <a:pt x="673" y="503"/>
                      <a:pt x="673" y="500"/>
                    </a:cubicBezTo>
                    <a:cubicBezTo>
                      <a:pt x="673" y="498"/>
                      <a:pt x="673" y="497"/>
                      <a:pt x="673" y="496"/>
                    </a:cubicBezTo>
                    <a:cubicBezTo>
                      <a:pt x="687" y="496"/>
                      <a:pt x="688" y="476"/>
                      <a:pt x="700" y="473"/>
                    </a:cubicBezTo>
                    <a:cubicBezTo>
                      <a:pt x="700" y="462"/>
                      <a:pt x="713" y="463"/>
                      <a:pt x="715" y="453"/>
                    </a:cubicBezTo>
                    <a:cubicBezTo>
                      <a:pt x="712" y="451"/>
                      <a:pt x="712" y="451"/>
                      <a:pt x="712" y="451"/>
                    </a:cubicBezTo>
                    <a:cubicBezTo>
                      <a:pt x="712" y="451"/>
                      <a:pt x="720" y="444"/>
                      <a:pt x="720" y="444"/>
                    </a:cubicBezTo>
                    <a:cubicBezTo>
                      <a:pt x="722" y="444"/>
                      <a:pt x="728" y="446"/>
                      <a:pt x="731" y="446"/>
                    </a:cubicBezTo>
                    <a:cubicBezTo>
                      <a:pt x="731" y="442"/>
                      <a:pt x="735" y="442"/>
                      <a:pt x="739" y="441"/>
                    </a:cubicBezTo>
                    <a:cubicBezTo>
                      <a:pt x="739" y="440"/>
                      <a:pt x="742" y="438"/>
                      <a:pt x="744" y="438"/>
                    </a:cubicBezTo>
                    <a:cubicBezTo>
                      <a:pt x="745" y="441"/>
                      <a:pt x="755" y="451"/>
                      <a:pt x="750" y="453"/>
                    </a:cubicBezTo>
                    <a:cubicBezTo>
                      <a:pt x="752" y="457"/>
                      <a:pt x="755" y="459"/>
                      <a:pt x="758" y="459"/>
                    </a:cubicBezTo>
                    <a:cubicBezTo>
                      <a:pt x="760" y="459"/>
                      <a:pt x="761" y="460"/>
                      <a:pt x="761" y="460"/>
                    </a:cubicBezTo>
                    <a:cubicBezTo>
                      <a:pt x="761" y="463"/>
                      <a:pt x="764" y="464"/>
                      <a:pt x="765" y="468"/>
                    </a:cubicBezTo>
                    <a:cubicBezTo>
                      <a:pt x="769" y="479"/>
                      <a:pt x="769" y="479"/>
                      <a:pt x="769" y="479"/>
                    </a:cubicBezTo>
                    <a:cubicBezTo>
                      <a:pt x="769" y="491"/>
                      <a:pt x="769" y="491"/>
                      <a:pt x="769" y="491"/>
                    </a:cubicBezTo>
                    <a:cubicBezTo>
                      <a:pt x="769" y="492"/>
                      <a:pt x="772" y="491"/>
                      <a:pt x="774" y="491"/>
                    </a:cubicBezTo>
                    <a:cubicBezTo>
                      <a:pt x="776" y="491"/>
                      <a:pt x="778" y="493"/>
                      <a:pt x="779" y="493"/>
                    </a:cubicBezTo>
                    <a:cubicBezTo>
                      <a:pt x="782" y="489"/>
                      <a:pt x="782" y="489"/>
                      <a:pt x="782" y="489"/>
                    </a:cubicBezTo>
                    <a:cubicBezTo>
                      <a:pt x="786" y="489"/>
                      <a:pt x="786" y="487"/>
                      <a:pt x="786" y="482"/>
                    </a:cubicBezTo>
                    <a:close/>
                    <a:moveTo>
                      <a:pt x="187" y="620"/>
                    </a:moveTo>
                    <a:cubicBezTo>
                      <a:pt x="188" y="620"/>
                      <a:pt x="189" y="620"/>
                      <a:pt x="187" y="620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739" name="Freeform 385"/>
              <p:cNvSpPr>
                <a:spLocks/>
              </p:cNvSpPr>
              <p:nvPr/>
            </p:nvSpPr>
            <p:spPr bwMode="auto">
              <a:xfrm>
                <a:off x="5035" y="2155"/>
                <a:ext cx="71" cy="81"/>
              </a:xfrm>
              <a:custGeom>
                <a:avLst/>
                <a:gdLst>
                  <a:gd name="T0" fmla="*/ 30 w 30"/>
                  <a:gd name="T1" fmla="*/ 16 h 34"/>
                  <a:gd name="T2" fmla="*/ 14 w 30"/>
                  <a:gd name="T3" fmla="*/ 0 h 34"/>
                  <a:gd name="T4" fmla="*/ 12 w 30"/>
                  <a:gd name="T5" fmla="*/ 1 h 34"/>
                  <a:gd name="T6" fmla="*/ 16 w 30"/>
                  <a:gd name="T7" fmla="*/ 3 h 34"/>
                  <a:gd name="T8" fmla="*/ 16 w 30"/>
                  <a:gd name="T9" fmla="*/ 6 h 34"/>
                  <a:gd name="T10" fmla="*/ 21 w 30"/>
                  <a:gd name="T11" fmla="*/ 6 h 34"/>
                  <a:gd name="T12" fmla="*/ 24 w 30"/>
                  <a:gd name="T13" fmla="*/ 10 h 34"/>
                  <a:gd name="T14" fmla="*/ 26 w 30"/>
                  <a:gd name="T15" fmla="*/ 14 h 34"/>
                  <a:gd name="T16" fmla="*/ 12 w 30"/>
                  <a:gd name="T17" fmla="*/ 25 h 34"/>
                  <a:gd name="T18" fmla="*/ 9 w 30"/>
                  <a:gd name="T19" fmla="*/ 25 h 34"/>
                  <a:gd name="T20" fmla="*/ 5 w 30"/>
                  <a:gd name="T21" fmla="*/ 28 h 34"/>
                  <a:gd name="T22" fmla="*/ 4 w 30"/>
                  <a:gd name="T23" fmla="*/ 26 h 34"/>
                  <a:gd name="T24" fmla="*/ 0 w 30"/>
                  <a:gd name="T25" fmla="*/ 31 h 34"/>
                  <a:gd name="T26" fmla="*/ 10 w 30"/>
                  <a:gd name="T27" fmla="*/ 34 h 34"/>
                  <a:gd name="T28" fmla="*/ 30 w 30"/>
                  <a:gd name="T29" fmla="*/ 16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0" h="34">
                    <a:moveTo>
                      <a:pt x="30" y="16"/>
                    </a:moveTo>
                    <a:cubicBezTo>
                      <a:pt x="30" y="11"/>
                      <a:pt x="21" y="0"/>
                      <a:pt x="14" y="0"/>
                    </a:cubicBezTo>
                    <a:cubicBezTo>
                      <a:pt x="13" y="0"/>
                      <a:pt x="12" y="1"/>
                      <a:pt x="12" y="1"/>
                    </a:cubicBezTo>
                    <a:cubicBezTo>
                      <a:pt x="13" y="1"/>
                      <a:pt x="14" y="2"/>
                      <a:pt x="16" y="3"/>
                    </a:cubicBezTo>
                    <a:cubicBezTo>
                      <a:pt x="16" y="4"/>
                      <a:pt x="16" y="5"/>
                      <a:pt x="16" y="6"/>
                    </a:cubicBezTo>
                    <a:cubicBezTo>
                      <a:pt x="21" y="6"/>
                      <a:pt x="21" y="6"/>
                      <a:pt x="21" y="6"/>
                    </a:cubicBezTo>
                    <a:cubicBezTo>
                      <a:pt x="21" y="8"/>
                      <a:pt x="23" y="10"/>
                      <a:pt x="24" y="10"/>
                    </a:cubicBezTo>
                    <a:cubicBezTo>
                      <a:pt x="25" y="11"/>
                      <a:pt x="26" y="12"/>
                      <a:pt x="26" y="14"/>
                    </a:cubicBezTo>
                    <a:cubicBezTo>
                      <a:pt x="26" y="18"/>
                      <a:pt x="15" y="25"/>
                      <a:pt x="12" y="25"/>
                    </a:cubicBezTo>
                    <a:cubicBezTo>
                      <a:pt x="11" y="25"/>
                      <a:pt x="10" y="25"/>
                      <a:pt x="9" y="25"/>
                    </a:cubicBezTo>
                    <a:cubicBezTo>
                      <a:pt x="8" y="27"/>
                      <a:pt x="8" y="28"/>
                      <a:pt x="5" y="28"/>
                    </a:cubicBezTo>
                    <a:cubicBezTo>
                      <a:pt x="5" y="28"/>
                      <a:pt x="5" y="27"/>
                      <a:pt x="4" y="26"/>
                    </a:cubicBezTo>
                    <a:cubicBezTo>
                      <a:pt x="2" y="26"/>
                      <a:pt x="1" y="28"/>
                      <a:pt x="0" y="31"/>
                    </a:cubicBezTo>
                    <a:cubicBezTo>
                      <a:pt x="3" y="31"/>
                      <a:pt x="6" y="34"/>
                      <a:pt x="10" y="34"/>
                    </a:cubicBezTo>
                    <a:cubicBezTo>
                      <a:pt x="19" y="34"/>
                      <a:pt x="30" y="24"/>
                      <a:pt x="30" y="16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740" name="Freeform 386"/>
              <p:cNvSpPr>
                <a:spLocks/>
              </p:cNvSpPr>
              <p:nvPr/>
            </p:nvSpPr>
            <p:spPr bwMode="auto">
              <a:xfrm>
                <a:off x="5058" y="2158"/>
                <a:ext cx="5" cy="2"/>
              </a:xfrm>
              <a:custGeom>
                <a:avLst/>
                <a:gdLst>
                  <a:gd name="T0" fmla="*/ 2 w 2"/>
                  <a:gd name="T1" fmla="*/ 0 h 1"/>
                  <a:gd name="T2" fmla="*/ 0 w 2"/>
                  <a:gd name="T3" fmla="*/ 1 h 1"/>
                  <a:gd name="T4" fmla="*/ 2 w 2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2" y="0"/>
                    </a:moveTo>
                    <a:cubicBezTo>
                      <a:pt x="1" y="0"/>
                      <a:pt x="1" y="0"/>
                      <a:pt x="0" y="1"/>
                    </a:cubicBezTo>
                    <a:cubicBezTo>
                      <a:pt x="1" y="1"/>
                      <a:pt x="1" y="0"/>
                      <a:pt x="2" y="0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741" name="Freeform 387"/>
              <p:cNvSpPr>
                <a:spLocks/>
              </p:cNvSpPr>
              <p:nvPr/>
            </p:nvSpPr>
            <p:spPr bwMode="auto">
              <a:xfrm>
                <a:off x="4614" y="2285"/>
                <a:ext cx="64" cy="31"/>
              </a:xfrm>
              <a:custGeom>
                <a:avLst/>
                <a:gdLst>
                  <a:gd name="T0" fmla="*/ 21 w 27"/>
                  <a:gd name="T1" fmla="*/ 0 h 13"/>
                  <a:gd name="T2" fmla="*/ 0 w 27"/>
                  <a:gd name="T3" fmla="*/ 13 h 13"/>
                  <a:gd name="T4" fmla="*/ 27 w 27"/>
                  <a:gd name="T5" fmla="*/ 0 h 13"/>
                  <a:gd name="T6" fmla="*/ 21 w 27"/>
                  <a:gd name="T7" fmla="*/ 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7" h="13">
                    <a:moveTo>
                      <a:pt x="21" y="0"/>
                    </a:moveTo>
                    <a:cubicBezTo>
                      <a:pt x="11" y="2"/>
                      <a:pt x="6" y="6"/>
                      <a:pt x="0" y="13"/>
                    </a:cubicBezTo>
                    <a:cubicBezTo>
                      <a:pt x="7" y="12"/>
                      <a:pt x="20" y="6"/>
                      <a:pt x="27" y="0"/>
                    </a:cubicBezTo>
                    <a:lnTo>
                      <a:pt x="21" y="0"/>
                    </a:ln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742" name="Freeform 388"/>
              <p:cNvSpPr>
                <a:spLocks/>
              </p:cNvSpPr>
              <p:nvPr/>
            </p:nvSpPr>
            <p:spPr bwMode="auto">
              <a:xfrm>
                <a:off x="4692" y="2075"/>
                <a:ext cx="26" cy="54"/>
              </a:xfrm>
              <a:custGeom>
                <a:avLst/>
                <a:gdLst>
                  <a:gd name="T0" fmla="*/ 5 w 11"/>
                  <a:gd name="T1" fmla="*/ 14 h 23"/>
                  <a:gd name="T2" fmla="*/ 11 w 11"/>
                  <a:gd name="T3" fmla="*/ 16 h 23"/>
                  <a:gd name="T4" fmla="*/ 6 w 11"/>
                  <a:gd name="T5" fmla="*/ 3 h 23"/>
                  <a:gd name="T6" fmla="*/ 6 w 11"/>
                  <a:gd name="T7" fmla="*/ 4 h 23"/>
                  <a:gd name="T8" fmla="*/ 0 w 11"/>
                  <a:gd name="T9" fmla="*/ 0 h 23"/>
                  <a:gd name="T10" fmla="*/ 0 w 11"/>
                  <a:gd name="T11" fmla="*/ 3 h 23"/>
                  <a:gd name="T12" fmla="*/ 0 w 11"/>
                  <a:gd name="T13" fmla="*/ 11 h 23"/>
                  <a:gd name="T14" fmla="*/ 0 w 11"/>
                  <a:gd name="T15" fmla="*/ 21 h 23"/>
                  <a:gd name="T16" fmla="*/ 2 w 11"/>
                  <a:gd name="T17" fmla="*/ 19 h 23"/>
                  <a:gd name="T18" fmla="*/ 4 w 11"/>
                  <a:gd name="T19" fmla="*/ 23 h 23"/>
                  <a:gd name="T20" fmla="*/ 5 w 11"/>
                  <a:gd name="T21" fmla="*/ 14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1" h="23">
                    <a:moveTo>
                      <a:pt x="5" y="14"/>
                    </a:moveTo>
                    <a:cubicBezTo>
                      <a:pt x="8" y="15"/>
                      <a:pt x="9" y="16"/>
                      <a:pt x="11" y="16"/>
                    </a:cubicBezTo>
                    <a:cubicBezTo>
                      <a:pt x="8" y="11"/>
                      <a:pt x="8" y="5"/>
                      <a:pt x="6" y="3"/>
                    </a:cubicBezTo>
                    <a:cubicBezTo>
                      <a:pt x="6" y="3"/>
                      <a:pt x="6" y="4"/>
                      <a:pt x="6" y="4"/>
                    </a:cubicBezTo>
                    <a:cubicBezTo>
                      <a:pt x="3" y="3"/>
                      <a:pt x="3" y="1"/>
                      <a:pt x="0" y="0"/>
                    </a:cubicBezTo>
                    <a:cubicBezTo>
                      <a:pt x="0" y="1"/>
                      <a:pt x="0" y="2"/>
                      <a:pt x="0" y="3"/>
                    </a:cubicBezTo>
                    <a:cubicBezTo>
                      <a:pt x="0" y="4"/>
                      <a:pt x="0" y="11"/>
                      <a:pt x="0" y="11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1" y="21"/>
                      <a:pt x="2" y="19"/>
                      <a:pt x="2" y="19"/>
                    </a:cubicBezTo>
                    <a:cubicBezTo>
                      <a:pt x="2" y="20"/>
                      <a:pt x="3" y="23"/>
                      <a:pt x="4" y="23"/>
                    </a:cubicBezTo>
                    <a:cubicBezTo>
                      <a:pt x="5" y="21"/>
                      <a:pt x="4" y="15"/>
                      <a:pt x="5" y="14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743" name="Freeform 389"/>
              <p:cNvSpPr>
                <a:spLocks/>
              </p:cNvSpPr>
              <p:nvPr/>
            </p:nvSpPr>
            <p:spPr bwMode="auto">
              <a:xfrm>
                <a:off x="4697" y="2165"/>
                <a:ext cx="50" cy="19"/>
              </a:xfrm>
              <a:custGeom>
                <a:avLst/>
                <a:gdLst>
                  <a:gd name="T0" fmla="*/ 13 w 21"/>
                  <a:gd name="T1" fmla="*/ 0 h 8"/>
                  <a:gd name="T2" fmla="*/ 2 w 21"/>
                  <a:gd name="T3" fmla="*/ 0 h 8"/>
                  <a:gd name="T4" fmla="*/ 2 w 21"/>
                  <a:gd name="T5" fmla="*/ 7 h 8"/>
                  <a:gd name="T6" fmla="*/ 10 w 21"/>
                  <a:gd name="T7" fmla="*/ 5 h 8"/>
                  <a:gd name="T8" fmla="*/ 17 w 21"/>
                  <a:gd name="T9" fmla="*/ 8 h 8"/>
                  <a:gd name="T10" fmla="*/ 21 w 21"/>
                  <a:gd name="T11" fmla="*/ 7 h 8"/>
                  <a:gd name="T12" fmla="*/ 13 w 21"/>
                  <a:gd name="T13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" h="8">
                    <a:moveTo>
                      <a:pt x="13" y="0"/>
                    </a:moveTo>
                    <a:cubicBezTo>
                      <a:pt x="9" y="0"/>
                      <a:pt x="7" y="2"/>
                      <a:pt x="2" y="0"/>
                    </a:cubicBezTo>
                    <a:cubicBezTo>
                      <a:pt x="2" y="2"/>
                      <a:pt x="0" y="6"/>
                      <a:pt x="2" y="7"/>
                    </a:cubicBezTo>
                    <a:cubicBezTo>
                      <a:pt x="4" y="6"/>
                      <a:pt x="6" y="5"/>
                      <a:pt x="10" y="5"/>
                    </a:cubicBezTo>
                    <a:cubicBezTo>
                      <a:pt x="13" y="5"/>
                      <a:pt x="14" y="8"/>
                      <a:pt x="17" y="8"/>
                    </a:cubicBezTo>
                    <a:cubicBezTo>
                      <a:pt x="18" y="8"/>
                      <a:pt x="21" y="8"/>
                      <a:pt x="21" y="7"/>
                    </a:cubicBezTo>
                    <a:cubicBezTo>
                      <a:pt x="19" y="7"/>
                      <a:pt x="17" y="0"/>
                      <a:pt x="13" y="0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744" name="Freeform 390"/>
              <p:cNvSpPr>
                <a:spLocks/>
              </p:cNvSpPr>
              <p:nvPr/>
            </p:nvSpPr>
            <p:spPr bwMode="auto">
              <a:xfrm>
                <a:off x="4751" y="2127"/>
                <a:ext cx="312" cy="194"/>
              </a:xfrm>
              <a:custGeom>
                <a:avLst/>
                <a:gdLst>
                  <a:gd name="T0" fmla="*/ 63 w 132"/>
                  <a:gd name="T1" fmla="*/ 14 h 82"/>
                  <a:gd name="T2" fmla="*/ 47 w 132"/>
                  <a:gd name="T3" fmla="*/ 5 h 82"/>
                  <a:gd name="T4" fmla="*/ 41 w 132"/>
                  <a:gd name="T5" fmla="*/ 12 h 82"/>
                  <a:gd name="T6" fmla="*/ 34 w 132"/>
                  <a:gd name="T7" fmla="*/ 18 h 82"/>
                  <a:gd name="T8" fmla="*/ 31 w 132"/>
                  <a:gd name="T9" fmla="*/ 21 h 82"/>
                  <a:gd name="T10" fmla="*/ 26 w 132"/>
                  <a:gd name="T11" fmla="*/ 21 h 82"/>
                  <a:gd name="T12" fmla="*/ 22 w 132"/>
                  <a:gd name="T13" fmla="*/ 15 h 82"/>
                  <a:gd name="T14" fmla="*/ 22 w 132"/>
                  <a:gd name="T15" fmla="*/ 15 h 82"/>
                  <a:gd name="T16" fmla="*/ 22 w 132"/>
                  <a:gd name="T17" fmla="*/ 11 h 82"/>
                  <a:gd name="T18" fmla="*/ 22 w 132"/>
                  <a:gd name="T19" fmla="*/ 4 h 82"/>
                  <a:gd name="T20" fmla="*/ 11 w 132"/>
                  <a:gd name="T21" fmla="*/ 0 h 82"/>
                  <a:gd name="T22" fmla="*/ 2 w 132"/>
                  <a:gd name="T23" fmla="*/ 5 h 82"/>
                  <a:gd name="T24" fmla="*/ 0 w 132"/>
                  <a:gd name="T25" fmla="*/ 7 h 82"/>
                  <a:gd name="T26" fmla="*/ 6 w 132"/>
                  <a:gd name="T27" fmla="*/ 11 h 82"/>
                  <a:gd name="T28" fmla="*/ 9 w 132"/>
                  <a:gd name="T29" fmla="*/ 17 h 82"/>
                  <a:gd name="T30" fmla="*/ 10 w 132"/>
                  <a:gd name="T31" fmla="*/ 40 h 82"/>
                  <a:gd name="T32" fmla="*/ 15 w 132"/>
                  <a:gd name="T33" fmla="*/ 26 h 82"/>
                  <a:gd name="T34" fmla="*/ 19 w 132"/>
                  <a:gd name="T35" fmla="*/ 23 h 82"/>
                  <a:gd name="T36" fmla="*/ 26 w 132"/>
                  <a:gd name="T37" fmla="*/ 27 h 82"/>
                  <a:gd name="T38" fmla="*/ 26 w 132"/>
                  <a:gd name="T39" fmla="*/ 30 h 82"/>
                  <a:gd name="T40" fmla="*/ 48 w 132"/>
                  <a:gd name="T41" fmla="*/ 40 h 82"/>
                  <a:gd name="T42" fmla="*/ 47 w 132"/>
                  <a:gd name="T43" fmla="*/ 45 h 82"/>
                  <a:gd name="T44" fmla="*/ 48 w 132"/>
                  <a:gd name="T45" fmla="*/ 56 h 82"/>
                  <a:gd name="T46" fmla="*/ 44 w 132"/>
                  <a:gd name="T47" fmla="*/ 63 h 82"/>
                  <a:gd name="T48" fmla="*/ 47 w 132"/>
                  <a:gd name="T49" fmla="*/ 66 h 82"/>
                  <a:gd name="T50" fmla="*/ 52 w 132"/>
                  <a:gd name="T51" fmla="*/ 61 h 82"/>
                  <a:gd name="T52" fmla="*/ 59 w 132"/>
                  <a:gd name="T53" fmla="*/ 63 h 82"/>
                  <a:gd name="T54" fmla="*/ 69 w 132"/>
                  <a:gd name="T55" fmla="*/ 72 h 82"/>
                  <a:gd name="T56" fmla="*/ 77 w 132"/>
                  <a:gd name="T57" fmla="*/ 69 h 82"/>
                  <a:gd name="T58" fmla="*/ 80 w 132"/>
                  <a:gd name="T59" fmla="*/ 72 h 82"/>
                  <a:gd name="T60" fmla="*/ 84 w 132"/>
                  <a:gd name="T61" fmla="*/ 67 h 82"/>
                  <a:gd name="T62" fmla="*/ 80 w 132"/>
                  <a:gd name="T63" fmla="*/ 63 h 82"/>
                  <a:gd name="T64" fmla="*/ 90 w 132"/>
                  <a:gd name="T65" fmla="*/ 57 h 82"/>
                  <a:gd name="T66" fmla="*/ 128 w 132"/>
                  <a:gd name="T67" fmla="*/ 82 h 82"/>
                  <a:gd name="T68" fmla="*/ 132 w 132"/>
                  <a:gd name="T69" fmla="*/ 78 h 82"/>
                  <a:gd name="T70" fmla="*/ 122 w 132"/>
                  <a:gd name="T71" fmla="*/ 68 h 82"/>
                  <a:gd name="T72" fmla="*/ 111 w 132"/>
                  <a:gd name="T73" fmla="*/ 54 h 82"/>
                  <a:gd name="T74" fmla="*/ 111 w 132"/>
                  <a:gd name="T75" fmla="*/ 50 h 82"/>
                  <a:gd name="T76" fmla="*/ 115 w 132"/>
                  <a:gd name="T77" fmla="*/ 49 h 82"/>
                  <a:gd name="T78" fmla="*/ 102 w 132"/>
                  <a:gd name="T79" fmla="*/ 34 h 82"/>
                  <a:gd name="T80" fmla="*/ 69 w 132"/>
                  <a:gd name="T81" fmla="*/ 16 h 82"/>
                  <a:gd name="T82" fmla="*/ 63 w 132"/>
                  <a:gd name="T83" fmla="*/ 14 h 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32" h="82">
                    <a:moveTo>
                      <a:pt x="63" y="14"/>
                    </a:moveTo>
                    <a:cubicBezTo>
                      <a:pt x="57" y="14"/>
                      <a:pt x="55" y="5"/>
                      <a:pt x="47" y="5"/>
                    </a:cubicBezTo>
                    <a:cubicBezTo>
                      <a:pt x="43" y="5"/>
                      <a:pt x="41" y="10"/>
                      <a:pt x="41" y="12"/>
                    </a:cubicBezTo>
                    <a:cubicBezTo>
                      <a:pt x="39" y="12"/>
                      <a:pt x="35" y="12"/>
                      <a:pt x="34" y="18"/>
                    </a:cubicBezTo>
                    <a:cubicBezTo>
                      <a:pt x="34" y="19"/>
                      <a:pt x="31" y="20"/>
                      <a:pt x="31" y="21"/>
                    </a:cubicBezTo>
                    <a:cubicBezTo>
                      <a:pt x="26" y="21"/>
                      <a:pt x="26" y="21"/>
                      <a:pt x="26" y="21"/>
                    </a:cubicBezTo>
                    <a:cubicBezTo>
                      <a:pt x="25" y="19"/>
                      <a:pt x="24" y="17"/>
                      <a:pt x="22" y="15"/>
                    </a:cubicBezTo>
                    <a:cubicBezTo>
                      <a:pt x="22" y="15"/>
                      <a:pt x="22" y="15"/>
                      <a:pt x="22" y="15"/>
                    </a:cubicBezTo>
                    <a:cubicBezTo>
                      <a:pt x="22" y="14"/>
                      <a:pt x="22" y="12"/>
                      <a:pt x="22" y="11"/>
                    </a:cubicBezTo>
                    <a:cubicBezTo>
                      <a:pt x="20" y="9"/>
                      <a:pt x="22" y="7"/>
                      <a:pt x="22" y="4"/>
                    </a:cubicBezTo>
                    <a:cubicBezTo>
                      <a:pt x="17" y="4"/>
                      <a:pt x="15" y="0"/>
                      <a:pt x="11" y="0"/>
                    </a:cubicBezTo>
                    <a:cubicBezTo>
                      <a:pt x="9" y="0"/>
                      <a:pt x="5" y="5"/>
                      <a:pt x="2" y="5"/>
                    </a:cubicBezTo>
                    <a:cubicBezTo>
                      <a:pt x="2" y="5"/>
                      <a:pt x="0" y="6"/>
                      <a:pt x="0" y="7"/>
                    </a:cubicBezTo>
                    <a:cubicBezTo>
                      <a:pt x="0" y="9"/>
                      <a:pt x="4" y="11"/>
                      <a:pt x="6" y="11"/>
                    </a:cubicBezTo>
                    <a:cubicBezTo>
                      <a:pt x="6" y="13"/>
                      <a:pt x="9" y="16"/>
                      <a:pt x="9" y="17"/>
                    </a:cubicBezTo>
                    <a:cubicBezTo>
                      <a:pt x="10" y="22"/>
                      <a:pt x="10" y="36"/>
                      <a:pt x="10" y="40"/>
                    </a:cubicBezTo>
                    <a:cubicBezTo>
                      <a:pt x="10" y="40"/>
                      <a:pt x="14" y="33"/>
                      <a:pt x="15" y="26"/>
                    </a:cubicBezTo>
                    <a:cubicBezTo>
                      <a:pt x="17" y="26"/>
                      <a:pt x="18" y="24"/>
                      <a:pt x="19" y="23"/>
                    </a:cubicBezTo>
                    <a:cubicBezTo>
                      <a:pt x="20" y="25"/>
                      <a:pt x="23" y="27"/>
                      <a:pt x="26" y="27"/>
                    </a:cubicBezTo>
                    <a:cubicBezTo>
                      <a:pt x="25" y="28"/>
                      <a:pt x="26" y="28"/>
                      <a:pt x="26" y="30"/>
                    </a:cubicBezTo>
                    <a:cubicBezTo>
                      <a:pt x="35" y="30"/>
                      <a:pt x="45" y="34"/>
                      <a:pt x="48" y="40"/>
                    </a:cubicBezTo>
                    <a:cubicBezTo>
                      <a:pt x="48" y="42"/>
                      <a:pt x="47" y="43"/>
                      <a:pt x="47" y="45"/>
                    </a:cubicBezTo>
                    <a:cubicBezTo>
                      <a:pt x="47" y="48"/>
                      <a:pt x="49" y="56"/>
                      <a:pt x="48" y="56"/>
                    </a:cubicBezTo>
                    <a:cubicBezTo>
                      <a:pt x="46" y="56"/>
                      <a:pt x="44" y="59"/>
                      <a:pt x="44" y="63"/>
                    </a:cubicBezTo>
                    <a:cubicBezTo>
                      <a:pt x="44" y="63"/>
                      <a:pt x="45" y="66"/>
                      <a:pt x="47" y="66"/>
                    </a:cubicBezTo>
                    <a:cubicBezTo>
                      <a:pt x="48" y="66"/>
                      <a:pt x="52" y="61"/>
                      <a:pt x="52" y="61"/>
                    </a:cubicBezTo>
                    <a:cubicBezTo>
                      <a:pt x="53" y="62"/>
                      <a:pt x="55" y="63"/>
                      <a:pt x="59" y="63"/>
                    </a:cubicBezTo>
                    <a:cubicBezTo>
                      <a:pt x="59" y="67"/>
                      <a:pt x="67" y="72"/>
                      <a:pt x="69" y="72"/>
                    </a:cubicBezTo>
                    <a:cubicBezTo>
                      <a:pt x="69" y="72"/>
                      <a:pt x="75" y="71"/>
                      <a:pt x="77" y="69"/>
                    </a:cubicBezTo>
                    <a:cubicBezTo>
                      <a:pt x="80" y="72"/>
                      <a:pt x="80" y="72"/>
                      <a:pt x="80" y="72"/>
                    </a:cubicBezTo>
                    <a:cubicBezTo>
                      <a:pt x="80" y="72"/>
                      <a:pt x="84" y="68"/>
                      <a:pt x="84" y="67"/>
                    </a:cubicBezTo>
                    <a:cubicBezTo>
                      <a:pt x="84" y="64"/>
                      <a:pt x="83" y="64"/>
                      <a:pt x="80" y="63"/>
                    </a:cubicBezTo>
                    <a:cubicBezTo>
                      <a:pt x="84" y="61"/>
                      <a:pt x="84" y="57"/>
                      <a:pt x="90" y="57"/>
                    </a:cubicBezTo>
                    <a:cubicBezTo>
                      <a:pt x="108" y="57"/>
                      <a:pt x="107" y="82"/>
                      <a:pt x="128" y="82"/>
                    </a:cubicBezTo>
                    <a:cubicBezTo>
                      <a:pt x="130" y="82"/>
                      <a:pt x="132" y="80"/>
                      <a:pt x="132" y="78"/>
                    </a:cubicBezTo>
                    <a:cubicBezTo>
                      <a:pt x="131" y="78"/>
                      <a:pt x="122" y="74"/>
                      <a:pt x="122" y="68"/>
                    </a:cubicBezTo>
                    <a:cubicBezTo>
                      <a:pt x="117" y="68"/>
                      <a:pt x="111" y="59"/>
                      <a:pt x="111" y="54"/>
                    </a:cubicBezTo>
                    <a:cubicBezTo>
                      <a:pt x="111" y="52"/>
                      <a:pt x="111" y="51"/>
                      <a:pt x="111" y="50"/>
                    </a:cubicBezTo>
                    <a:cubicBezTo>
                      <a:pt x="112" y="50"/>
                      <a:pt x="113" y="50"/>
                      <a:pt x="115" y="49"/>
                    </a:cubicBezTo>
                    <a:cubicBezTo>
                      <a:pt x="114" y="49"/>
                      <a:pt x="101" y="38"/>
                      <a:pt x="102" y="34"/>
                    </a:cubicBezTo>
                    <a:cubicBezTo>
                      <a:pt x="90" y="27"/>
                      <a:pt x="95" y="23"/>
                      <a:pt x="69" y="16"/>
                    </a:cubicBezTo>
                    <a:cubicBezTo>
                      <a:pt x="67" y="15"/>
                      <a:pt x="65" y="14"/>
                      <a:pt x="63" y="14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745" name="Freeform 391"/>
              <p:cNvSpPr>
                <a:spLocks/>
              </p:cNvSpPr>
              <p:nvPr/>
            </p:nvSpPr>
            <p:spPr bwMode="auto">
              <a:xfrm>
                <a:off x="4546" y="2080"/>
                <a:ext cx="106" cy="144"/>
              </a:xfrm>
              <a:custGeom>
                <a:avLst/>
                <a:gdLst>
                  <a:gd name="T0" fmla="*/ 25 w 45"/>
                  <a:gd name="T1" fmla="*/ 58 h 61"/>
                  <a:gd name="T2" fmla="*/ 31 w 45"/>
                  <a:gd name="T3" fmla="*/ 60 h 61"/>
                  <a:gd name="T4" fmla="*/ 31 w 45"/>
                  <a:gd name="T5" fmla="*/ 51 h 61"/>
                  <a:gd name="T6" fmla="*/ 25 w 45"/>
                  <a:gd name="T7" fmla="*/ 48 h 61"/>
                  <a:gd name="T8" fmla="*/ 27 w 45"/>
                  <a:gd name="T9" fmla="*/ 41 h 61"/>
                  <a:gd name="T10" fmla="*/ 26 w 45"/>
                  <a:gd name="T11" fmla="*/ 25 h 61"/>
                  <a:gd name="T12" fmla="*/ 33 w 45"/>
                  <a:gd name="T13" fmla="*/ 28 h 61"/>
                  <a:gd name="T14" fmla="*/ 32 w 45"/>
                  <a:gd name="T15" fmla="*/ 20 h 61"/>
                  <a:gd name="T16" fmla="*/ 21 w 45"/>
                  <a:gd name="T17" fmla="*/ 21 h 61"/>
                  <a:gd name="T18" fmla="*/ 16 w 45"/>
                  <a:gd name="T19" fmla="*/ 26 h 61"/>
                  <a:gd name="T20" fmla="*/ 10 w 45"/>
                  <a:gd name="T21" fmla="*/ 18 h 61"/>
                  <a:gd name="T22" fmla="*/ 19 w 45"/>
                  <a:gd name="T23" fmla="*/ 8 h 61"/>
                  <a:gd name="T24" fmla="*/ 35 w 45"/>
                  <a:gd name="T25" fmla="*/ 14 h 61"/>
                  <a:gd name="T26" fmla="*/ 45 w 45"/>
                  <a:gd name="T27" fmla="*/ 0 h 61"/>
                  <a:gd name="T28" fmla="*/ 33 w 45"/>
                  <a:gd name="T29" fmla="*/ 7 h 61"/>
                  <a:gd name="T30" fmla="*/ 23 w 45"/>
                  <a:gd name="T31" fmla="*/ 4 h 61"/>
                  <a:gd name="T32" fmla="*/ 8 w 45"/>
                  <a:gd name="T33" fmla="*/ 13 h 61"/>
                  <a:gd name="T34" fmla="*/ 4 w 45"/>
                  <a:gd name="T35" fmla="*/ 24 h 61"/>
                  <a:gd name="T36" fmla="*/ 0 w 45"/>
                  <a:gd name="T37" fmla="*/ 41 h 61"/>
                  <a:gd name="T38" fmla="*/ 5 w 45"/>
                  <a:gd name="T39" fmla="*/ 44 h 61"/>
                  <a:gd name="T40" fmla="*/ 3 w 45"/>
                  <a:gd name="T41" fmla="*/ 61 h 61"/>
                  <a:gd name="T42" fmla="*/ 12 w 45"/>
                  <a:gd name="T43" fmla="*/ 54 h 61"/>
                  <a:gd name="T44" fmla="*/ 10 w 45"/>
                  <a:gd name="T45" fmla="*/ 42 h 61"/>
                  <a:gd name="T46" fmla="*/ 16 w 45"/>
                  <a:gd name="T47" fmla="*/ 37 h 61"/>
                  <a:gd name="T48" fmla="*/ 25 w 45"/>
                  <a:gd name="T49" fmla="*/ 58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45" h="61">
                    <a:moveTo>
                      <a:pt x="25" y="58"/>
                    </a:moveTo>
                    <a:cubicBezTo>
                      <a:pt x="28" y="58"/>
                      <a:pt x="28" y="60"/>
                      <a:pt x="31" y="60"/>
                    </a:cubicBezTo>
                    <a:cubicBezTo>
                      <a:pt x="31" y="55"/>
                      <a:pt x="31" y="56"/>
                      <a:pt x="31" y="51"/>
                    </a:cubicBezTo>
                    <a:cubicBezTo>
                      <a:pt x="28" y="51"/>
                      <a:pt x="25" y="51"/>
                      <a:pt x="25" y="48"/>
                    </a:cubicBezTo>
                    <a:cubicBezTo>
                      <a:pt x="25" y="46"/>
                      <a:pt x="27" y="44"/>
                      <a:pt x="27" y="41"/>
                    </a:cubicBezTo>
                    <a:cubicBezTo>
                      <a:pt x="27" y="37"/>
                      <a:pt x="23" y="25"/>
                      <a:pt x="26" y="25"/>
                    </a:cubicBezTo>
                    <a:cubicBezTo>
                      <a:pt x="29" y="25"/>
                      <a:pt x="30" y="27"/>
                      <a:pt x="33" y="28"/>
                    </a:cubicBezTo>
                    <a:cubicBezTo>
                      <a:pt x="33" y="25"/>
                      <a:pt x="32" y="23"/>
                      <a:pt x="32" y="20"/>
                    </a:cubicBezTo>
                    <a:cubicBezTo>
                      <a:pt x="28" y="23"/>
                      <a:pt x="24" y="20"/>
                      <a:pt x="21" y="21"/>
                    </a:cubicBezTo>
                    <a:cubicBezTo>
                      <a:pt x="19" y="22"/>
                      <a:pt x="18" y="25"/>
                      <a:pt x="16" y="26"/>
                    </a:cubicBezTo>
                    <a:cubicBezTo>
                      <a:pt x="15" y="25"/>
                      <a:pt x="10" y="18"/>
                      <a:pt x="10" y="18"/>
                    </a:cubicBezTo>
                    <a:cubicBezTo>
                      <a:pt x="11" y="15"/>
                      <a:pt x="14" y="8"/>
                      <a:pt x="19" y="8"/>
                    </a:cubicBezTo>
                    <a:cubicBezTo>
                      <a:pt x="22" y="8"/>
                      <a:pt x="31" y="14"/>
                      <a:pt x="35" y="14"/>
                    </a:cubicBezTo>
                    <a:cubicBezTo>
                      <a:pt x="39" y="14"/>
                      <a:pt x="45" y="1"/>
                      <a:pt x="45" y="0"/>
                    </a:cubicBezTo>
                    <a:cubicBezTo>
                      <a:pt x="41" y="1"/>
                      <a:pt x="40" y="7"/>
                      <a:pt x="33" y="7"/>
                    </a:cubicBezTo>
                    <a:cubicBezTo>
                      <a:pt x="29" y="7"/>
                      <a:pt x="28" y="6"/>
                      <a:pt x="23" y="4"/>
                    </a:cubicBezTo>
                    <a:cubicBezTo>
                      <a:pt x="14" y="2"/>
                      <a:pt x="11" y="6"/>
                      <a:pt x="8" y="13"/>
                    </a:cubicBezTo>
                    <a:cubicBezTo>
                      <a:pt x="7" y="17"/>
                      <a:pt x="9" y="24"/>
                      <a:pt x="4" y="24"/>
                    </a:cubicBezTo>
                    <a:cubicBezTo>
                      <a:pt x="4" y="31"/>
                      <a:pt x="4" y="36"/>
                      <a:pt x="0" y="41"/>
                    </a:cubicBezTo>
                    <a:cubicBezTo>
                      <a:pt x="1" y="42"/>
                      <a:pt x="3" y="43"/>
                      <a:pt x="5" y="44"/>
                    </a:cubicBezTo>
                    <a:cubicBezTo>
                      <a:pt x="5" y="44"/>
                      <a:pt x="3" y="60"/>
                      <a:pt x="3" y="61"/>
                    </a:cubicBezTo>
                    <a:cubicBezTo>
                      <a:pt x="3" y="61"/>
                      <a:pt x="11" y="58"/>
                      <a:pt x="12" y="54"/>
                    </a:cubicBezTo>
                    <a:cubicBezTo>
                      <a:pt x="10" y="42"/>
                      <a:pt x="10" y="42"/>
                      <a:pt x="10" y="42"/>
                    </a:cubicBezTo>
                    <a:cubicBezTo>
                      <a:pt x="10" y="42"/>
                      <a:pt x="11" y="37"/>
                      <a:pt x="16" y="37"/>
                    </a:cubicBezTo>
                    <a:cubicBezTo>
                      <a:pt x="16" y="43"/>
                      <a:pt x="19" y="58"/>
                      <a:pt x="25" y="58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746" name="Freeform 392"/>
              <p:cNvSpPr>
                <a:spLocks/>
              </p:cNvSpPr>
              <p:nvPr/>
            </p:nvSpPr>
            <p:spPr bwMode="auto">
              <a:xfrm>
                <a:off x="4517" y="1893"/>
                <a:ext cx="36" cy="54"/>
              </a:xfrm>
              <a:custGeom>
                <a:avLst/>
                <a:gdLst>
                  <a:gd name="T0" fmla="*/ 0 w 15"/>
                  <a:gd name="T1" fmla="*/ 23 h 23"/>
                  <a:gd name="T2" fmla="*/ 15 w 15"/>
                  <a:gd name="T3" fmla="*/ 2 h 23"/>
                  <a:gd name="T4" fmla="*/ 15 w 15"/>
                  <a:gd name="T5" fmla="*/ 0 h 23"/>
                  <a:gd name="T6" fmla="*/ 5 w 15"/>
                  <a:gd name="T7" fmla="*/ 15 h 23"/>
                  <a:gd name="T8" fmla="*/ 1 w 15"/>
                  <a:gd name="T9" fmla="*/ 18 h 23"/>
                  <a:gd name="T10" fmla="*/ 0 w 15"/>
                  <a:gd name="T11" fmla="*/ 23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5" h="23">
                    <a:moveTo>
                      <a:pt x="0" y="23"/>
                    </a:moveTo>
                    <a:cubicBezTo>
                      <a:pt x="6" y="21"/>
                      <a:pt x="15" y="8"/>
                      <a:pt x="15" y="2"/>
                    </a:cubicBezTo>
                    <a:cubicBezTo>
                      <a:pt x="15" y="1"/>
                      <a:pt x="15" y="0"/>
                      <a:pt x="15" y="0"/>
                    </a:cubicBezTo>
                    <a:cubicBezTo>
                      <a:pt x="8" y="2"/>
                      <a:pt x="10" y="10"/>
                      <a:pt x="5" y="15"/>
                    </a:cubicBezTo>
                    <a:cubicBezTo>
                      <a:pt x="4" y="16"/>
                      <a:pt x="1" y="17"/>
                      <a:pt x="1" y="18"/>
                    </a:cubicBezTo>
                    <a:cubicBezTo>
                      <a:pt x="0" y="20"/>
                      <a:pt x="0" y="22"/>
                      <a:pt x="0" y="23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747" name="Freeform 393"/>
              <p:cNvSpPr>
                <a:spLocks/>
              </p:cNvSpPr>
              <p:nvPr/>
            </p:nvSpPr>
            <p:spPr bwMode="auto">
              <a:xfrm>
                <a:off x="4598" y="1910"/>
                <a:ext cx="75" cy="87"/>
              </a:xfrm>
              <a:custGeom>
                <a:avLst/>
                <a:gdLst>
                  <a:gd name="T0" fmla="*/ 0 w 32"/>
                  <a:gd name="T1" fmla="*/ 22 h 37"/>
                  <a:gd name="T2" fmla="*/ 2 w 32"/>
                  <a:gd name="T3" fmla="*/ 27 h 37"/>
                  <a:gd name="T4" fmla="*/ 5 w 32"/>
                  <a:gd name="T5" fmla="*/ 22 h 37"/>
                  <a:gd name="T6" fmla="*/ 11 w 32"/>
                  <a:gd name="T7" fmla="*/ 22 h 37"/>
                  <a:gd name="T8" fmla="*/ 12 w 32"/>
                  <a:gd name="T9" fmla="*/ 28 h 37"/>
                  <a:gd name="T10" fmla="*/ 17 w 32"/>
                  <a:gd name="T11" fmla="*/ 37 h 37"/>
                  <a:gd name="T12" fmla="*/ 23 w 32"/>
                  <a:gd name="T13" fmla="*/ 37 h 37"/>
                  <a:gd name="T14" fmla="*/ 30 w 32"/>
                  <a:gd name="T15" fmla="*/ 27 h 37"/>
                  <a:gd name="T16" fmla="*/ 30 w 32"/>
                  <a:gd name="T17" fmla="*/ 33 h 37"/>
                  <a:gd name="T18" fmla="*/ 32 w 32"/>
                  <a:gd name="T19" fmla="*/ 26 h 37"/>
                  <a:gd name="T20" fmla="*/ 30 w 32"/>
                  <a:gd name="T21" fmla="*/ 10 h 37"/>
                  <a:gd name="T22" fmla="*/ 27 w 32"/>
                  <a:gd name="T23" fmla="*/ 3 h 37"/>
                  <a:gd name="T24" fmla="*/ 24 w 32"/>
                  <a:gd name="T25" fmla="*/ 0 h 37"/>
                  <a:gd name="T26" fmla="*/ 14 w 32"/>
                  <a:gd name="T27" fmla="*/ 16 h 37"/>
                  <a:gd name="T28" fmla="*/ 11 w 32"/>
                  <a:gd name="T29" fmla="*/ 12 h 37"/>
                  <a:gd name="T30" fmla="*/ 0 w 32"/>
                  <a:gd name="T31" fmla="*/ 18 h 37"/>
                  <a:gd name="T32" fmla="*/ 0 w 32"/>
                  <a:gd name="T33" fmla="*/ 22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2" h="37">
                    <a:moveTo>
                      <a:pt x="0" y="22"/>
                    </a:moveTo>
                    <a:cubicBezTo>
                      <a:pt x="0" y="24"/>
                      <a:pt x="1" y="25"/>
                      <a:pt x="2" y="27"/>
                    </a:cubicBezTo>
                    <a:cubicBezTo>
                      <a:pt x="2" y="25"/>
                      <a:pt x="3" y="22"/>
                      <a:pt x="5" y="22"/>
                    </a:cubicBezTo>
                    <a:cubicBezTo>
                      <a:pt x="11" y="22"/>
                      <a:pt x="11" y="22"/>
                      <a:pt x="11" y="22"/>
                    </a:cubicBezTo>
                    <a:cubicBezTo>
                      <a:pt x="11" y="22"/>
                      <a:pt x="14" y="26"/>
                      <a:pt x="12" y="28"/>
                    </a:cubicBezTo>
                    <a:cubicBezTo>
                      <a:pt x="14" y="30"/>
                      <a:pt x="14" y="34"/>
                      <a:pt x="17" y="37"/>
                    </a:cubicBezTo>
                    <a:cubicBezTo>
                      <a:pt x="23" y="37"/>
                      <a:pt x="23" y="37"/>
                      <a:pt x="23" y="37"/>
                    </a:cubicBezTo>
                    <a:cubicBezTo>
                      <a:pt x="23" y="33"/>
                      <a:pt x="28" y="27"/>
                      <a:pt x="30" y="27"/>
                    </a:cubicBezTo>
                    <a:cubicBezTo>
                      <a:pt x="30" y="27"/>
                      <a:pt x="28" y="31"/>
                      <a:pt x="30" y="33"/>
                    </a:cubicBezTo>
                    <a:cubicBezTo>
                      <a:pt x="32" y="26"/>
                      <a:pt x="32" y="26"/>
                      <a:pt x="32" y="26"/>
                    </a:cubicBezTo>
                    <a:cubicBezTo>
                      <a:pt x="31" y="22"/>
                      <a:pt x="28" y="13"/>
                      <a:pt x="30" y="10"/>
                    </a:cubicBezTo>
                    <a:cubicBezTo>
                      <a:pt x="29" y="10"/>
                      <a:pt x="27" y="5"/>
                      <a:pt x="27" y="3"/>
                    </a:cubicBezTo>
                    <a:cubicBezTo>
                      <a:pt x="26" y="3"/>
                      <a:pt x="24" y="2"/>
                      <a:pt x="24" y="0"/>
                    </a:cubicBezTo>
                    <a:cubicBezTo>
                      <a:pt x="22" y="5"/>
                      <a:pt x="19" y="16"/>
                      <a:pt x="14" y="16"/>
                    </a:cubicBezTo>
                    <a:cubicBezTo>
                      <a:pt x="13" y="16"/>
                      <a:pt x="11" y="14"/>
                      <a:pt x="11" y="12"/>
                    </a:cubicBezTo>
                    <a:cubicBezTo>
                      <a:pt x="11" y="12"/>
                      <a:pt x="6" y="18"/>
                      <a:pt x="0" y="18"/>
                    </a:cubicBezTo>
                    <a:cubicBezTo>
                      <a:pt x="0" y="20"/>
                      <a:pt x="0" y="21"/>
                      <a:pt x="0" y="22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748" name="Freeform 394"/>
              <p:cNvSpPr>
                <a:spLocks/>
              </p:cNvSpPr>
              <p:nvPr/>
            </p:nvSpPr>
            <p:spPr bwMode="auto">
              <a:xfrm>
                <a:off x="4591" y="1881"/>
                <a:ext cx="12" cy="21"/>
              </a:xfrm>
              <a:custGeom>
                <a:avLst/>
                <a:gdLst>
                  <a:gd name="T0" fmla="*/ 3 w 5"/>
                  <a:gd name="T1" fmla="*/ 9 h 9"/>
                  <a:gd name="T2" fmla="*/ 5 w 5"/>
                  <a:gd name="T3" fmla="*/ 5 h 9"/>
                  <a:gd name="T4" fmla="*/ 5 w 5"/>
                  <a:gd name="T5" fmla="*/ 0 h 9"/>
                  <a:gd name="T6" fmla="*/ 0 w 5"/>
                  <a:gd name="T7" fmla="*/ 1 h 9"/>
                  <a:gd name="T8" fmla="*/ 3 w 5"/>
                  <a:gd name="T9" fmla="*/ 9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9">
                    <a:moveTo>
                      <a:pt x="3" y="9"/>
                    </a:moveTo>
                    <a:cubicBezTo>
                      <a:pt x="4" y="9"/>
                      <a:pt x="5" y="7"/>
                      <a:pt x="5" y="5"/>
                    </a:cubicBezTo>
                    <a:cubicBezTo>
                      <a:pt x="5" y="4"/>
                      <a:pt x="5" y="2"/>
                      <a:pt x="5" y="0"/>
                    </a:cubicBezTo>
                    <a:cubicBezTo>
                      <a:pt x="4" y="0"/>
                      <a:pt x="2" y="1"/>
                      <a:pt x="0" y="1"/>
                    </a:cubicBezTo>
                    <a:cubicBezTo>
                      <a:pt x="0" y="5"/>
                      <a:pt x="0" y="9"/>
                      <a:pt x="3" y="9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749" name="Freeform 395"/>
              <p:cNvSpPr>
                <a:spLocks/>
              </p:cNvSpPr>
              <p:nvPr/>
            </p:nvSpPr>
            <p:spPr bwMode="auto">
              <a:xfrm>
                <a:off x="4541" y="1744"/>
                <a:ext cx="45" cy="97"/>
              </a:xfrm>
              <a:custGeom>
                <a:avLst/>
                <a:gdLst>
                  <a:gd name="T0" fmla="*/ 0 w 19"/>
                  <a:gd name="T1" fmla="*/ 22 h 41"/>
                  <a:gd name="T2" fmla="*/ 8 w 19"/>
                  <a:gd name="T3" fmla="*/ 38 h 41"/>
                  <a:gd name="T4" fmla="*/ 13 w 19"/>
                  <a:gd name="T5" fmla="*/ 41 h 41"/>
                  <a:gd name="T6" fmla="*/ 17 w 19"/>
                  <a:gd name="T7" fmla="*/ 40 h 41"/>
                  <a:gd name="T8" fmla="*/ 17 w 19"/>
                  <a:gd name="T9" fmla="*/ 30 h 41"/>
                  <a:gd name="T10" fmla="*/ 13 w 19"/>
                  <a:gd name="T11" fmla="*/ 30 h 41"/>
                  <a:gd name="T12" fmla="*/ 13 w 19"/>
                  <a:gd name="T13" fmla="*/ 24 h 41"/>
                  <a:gd name="T14" fmla="*/ 19 w 19"/>
                  <a:gd name="T15" fmla="*/ 14 h 41"/>
                  <a:gd name="T16" fmla="*/ 14 w 19"/>
                  <a:gd name="T17" fmla="*/ 2 h 41"/>
                  <a:gd name="T18" fmla="*/ 12 w 19"/>
                  <a:gd name="T19" fmla="*/ 4 h 41"/>
                  <a:gd name="T20" fmla="*/ 7 w 19"/>
                  <a:gd name="T21" fmla="*/ 0 h 41"/>
                  <a:gd name="T22" fmla="*/ 4 w 19"/>
                  <a:gd name="T23" fmla="*/ 0 h 41"/>
                  <a:gd name="T24" fmla="*/ 0 w 19"/>
                  <a:gd name="T25" fmla="*/ 18 h 41"/>
                  <a:gd name="T26" fmla="*/ 0 w 19"/>
                  <a:gd name="T27" fmla="*/ 22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9" h="41">
                    <a:moveTo>
                      <a:pt x="0" y="22"/>
                    </a:moveTo>
                    <a:cubicBezTo>
                      <a:pt x="0" y="28"/>
                      <a:pt x="9" y="37"/>
                      <a:pt x="8" y="38"/>
                    </a:cubicBezTo>
                    <a:cubicBezTo>
                      <a:pt x="9" y="40"/>
                      <a:pt x="9" y="41"/>
                      <a:pt x="13" y="41"/>
                    </a:cubicBezTo>
                    <a:cubicBezTo>
                      <a:pt x="15" y="41"/>
                      <a:pt x="17" y="40"/>
                      <a:pt x="17" y="40"/>
                    </a:cubicBezTo>
                    <a:cubicBezTo>
                      <a:pt x="16" y="36"/>
                      <a:pt x="17" y="34"/>
                      <a:pt x="17" y="30"/>
                    </a:cubicBezTo>
                    <a:cubicBezTo>
                      <a:pt x="17" y="30"/>
                      <a:pt x="15" y="30"/>
                      <a:pt x="13" y="30"/>
                    </a:cubicBezTo>
                    <a:cubicBezTo>
                      <a:pt x="15" y="28"/>
                      <a:pt x="13" y="28"/>
                      <a:pt x="13" y="24"/>
                    </a:cubicBezTo>
                    <a:cubicBezTo>
                      <a:pt x="13" y="22"/>
                      <a:pt x="18" y="18"/>
                      <a:pt x="19" y="14"/>
                    </a:cubicBezTo>
                    <a:cubicBezTo>
                      <a:pt x="17" y="13"/>
                      <a:pt x="14" y="5"/>
                      <a:pt x="14" y="2"/>
                    </a:cubicBezTo>
                    <a:cubicBezTo>
                      <a:pt x="13" y="3"/>
                      <a:pt x="13" y="4"/>
                      <a:pt x="12" y="4"/>
                    </a:cubicBezTo>
                    <a:cubicBezTo>
                      <a:pt x="11" y="4"/>
                      <a:pt x="8" y="2"/>
                      <a:pt x="7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5" y="3"/>
                      <a:pt x="0" y="18"/>
                      <a:pt x="0" y="18"/>
                    </a:cubicBezTo>
                    <a:cubicBezTo>
                      <a:pt x="0" y="19"/>
                      <a:pt x="0" y="20"/>
                      <a:pt x="0" y="22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750" name="Freeform 396"/>
              <p:cNvSpPr>
                <a:spLocks/>
              </p:cNvSpPr>
              <p:nvPr/>
            </p:nvSpPr>
            <p:spPr bwMode="auto">
              <a:xfrm>
                <a:off x="4350" y="1718"/>
                <a:ext cx="38" cy="36"/>
              </a:xfrm>
              <a:custGeom>
                <a:avLst/>
                <a:gdLst>
                  <a:gd name="T0" fmla="*/ 0 w 16"/>
                  <a:gd name="T1" fmla="*/ 8 h 15"/>
                  <a:gd name="T2" fmla="*/ 1 w 16"/>
                  <a:gd name="T3" fmla="*/ 8 h 15"/>
                  <a:gd name="T4" fmla="*/ 7 w 16"/>
                  <a:gd name="T5" fmla="*/ 15 h 15"/>
                  <a:gd name="T6" fmla="*/ 16 w 16"/>
                  <a:gd name="T7" fmla="*/ 4 h 15"/>
                  <a:gd name="T8" fmla="*/ 13 w 16"/>
                  <a:gd name="T9" fmla="*/ 0 h 15"/>
                  <a:gd name="T10" fmla="*/ 5 w 16"/>
                  <a:gd name="T11" fmla="*/ 0 h 15"/>
                  <a:gd name="T12" fmla="*/ 0 w 16"/>
                  <a:gd name="T13" fmla="*/ 8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6" h="15">
                    <a:moveTo>
                      <a:pt x="0" y="8"/>
                    </a:moveTo>
                    <a:cubicBezTo>
                      <a:pt x="1" y="8"/>
                      <a:pt x="1" y="8"/>
                      <a:pt x="1" y="8"/>
                    </a:cubicBezTo>
                    <a:cubicBezTo>
                      <a:pt x="1" y="12"/>
                      <a:pt x="3" y="15"/>
                      <a:pt x="7" y="15"/>
                    </a:cubicBezTo>
                    <a:cubicBezTo>
                      <a:pt x="12" y="15"/>
                      <a:pt x="16" y="9"/>
                      <a:pt x="16" y="4"/>
                    </a:cubicBezTo>
                    <a:cubicBezTo>
                      <a:pt x="16" y="3"/>
                      <a:pt x="14" y="2"/>
                      <a:pt x="13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4" y="2"/>
                      <a:pt x="1" y="5"/>
                      <a:pt x="0" y="8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751" name="Freeform 397"/>
              <p:cNvSpPr>
                <a:spLocks/>
              </p:cNvSpPr>
              <p:nvPr/>
            </p:nvSpPr>
            <p:spPr bwMode="auto">
              <a:xfrm>
                <a:off x="4520" y="1617"/>
                <a:ext cx="26" cy="54"/>
              </a:xfrm>
              <a:custGeom>
                <a:avLst/>
                <a:gdLst>
                  <a:gd name="T0" fmla="*/ 3 w 11"/>
                  <a:gd name="T1" fmla="*/ 8 h 23"/>
                  <a:gd name="T2" fmla="*/ 0 w 11"/>
                  <a:gd name="T3" fmla="*/ 8 h 23"/>
                  <a:gd name="T4" fmla="*/ 0 w 11"/>
                  <a:gd name="T5" fmla="*/ 14 h 23"/>
                  <a:gd name="T6" fmla="*/ 5 w 11"/>
                  <a:gd name="T7" fmla="*/ 23 h 23"/>
                  <a:gd name="T8" fmla="*/ 11 w 11"/>
                  <a:gd name="T9" fmla="*/ 14 h 23"/>
                  <a:gd name="T10" fmla="*/ 11 w 11"/>
                  <a:gd name="T11" fmla="*/ 1 h 23"/>
                  <a:gd name="T12" fmla="*/ 3 w 11"/>
                  <a:gd name="T13" fmla="*/ 8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" h="23">
                    <a:moveTo>
                      <a:pt x="3" y="8"/>
                    </a:moveTo>
                    <a:cubicBezTo>
                      <a:pt x="2" y="8"/>
                      <a:pt x="1" y="8"/>
                      <a:pt x="0" y="8"/>
                    </a:cubicBezTo>
                    <a:cubicBezTo>
                      <a:pt x="0" y="9"/>
                      <a:pt x="0" y="11"/>
                      <a:pt x="0" y="14"/>
                    </a:cubicBezTo>
                    <a:cubicBezTo>
                      <a:pt x="0" y="18"/>
                      <a:pt x="2" y="23"/>
                      <a:pt x="5" y="23"/>
                    </a:cubicBezTo>
                    <a:cubicBezTo>
                      <a:pt x="9" y="23"/>
                      <a:pt x="11" y="19"/>
                      <a:pt x="11" y="14"/>
                    </a:cubicBezTo>
                    <a:cubicBezTo>
                      <a:pt x="11" y="11"/>
                      <a:pt x="11" y="7"/>
                      <a:pt x="11" y="1"/>
                    </a:cubicBezTo>
                    <a:cubicBezTo>
                      <a:pt x="6" y="1"/>
                      <a:pt x="3" y="0"/>
                      <a:pt x="3" y="8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752" name="Freeform 398"/>
              <p:cNvSpPr>
                <a:spLocks/>
              </p:cNvSpPr>
              <p:nvPr/>
            </p:nvSpPr>
            <p:spPr bwMode="auto">
              <a:xfrm>
                <a:off x="4324" y="2231"/>
                <a:ext cx="165" cy="59"/>
              </a:xfrm>
              <a:custGeom>
                <a:avLst/>
                <a:gdLst>
                  <a:gd name="T0" fmla="*/ 50 w 70"/>
                  <a:gd name="T1" fmla="*/ 23 h 25"/>
                  <a:gd name="T2" fmla="*/ 53 w 70"/>
                  <a:gd name="T3" fmla="*/ 20 h 25"/>
                  <a:gd name="T4" fmla="*/ 57 w 70"/>
                  <a:gd name="T5" fmla="*/ 23 h 25"/>
                  <a:gd name="T6" fmla="*/ 68 w 70"/>
                  <a:gd name="T7" fmla="*/ 25 h 25"/>
                  <a:gd name="T8" fmla="*/ 70 w 70"/>
                  <a:gd name="T9" fmla="*/ 22 h 25"/>
                  <a:gd name="T10" fmla="*/ 67 w 70"/>
                  <a:gd name="T11" fmla="*/ 17 h 25"/>
                  <a:gd name="T12" fmla="*/ 60 w 70"/>
                  <a:gd name="T13" fmla="*/ 14 h 25"/>
                  <a:gd name="T14" fmla="*/ 42 w 70"/>
                  <a:gd name="T15" fmla="*/ 4 h 25"/>
                  <a:gd name="T16" fmla="*/ 37 w 70"/>
                  <a:gd name="T17" fmla="*/ 4 h 25"/>
                  <a:gd name="T18" fmla="*/ 21 w 70"/>
                  <a:gd name="T19" fmla="*/ 3 h 25"/>
                  <a:gd name="T20" fmla="*/ 12 w 70"/>
                  <a:gd name="T21" fmla="*/ 0 h 25"/>
                  <a:gd name="T22" fmla="*/ 7 w 70"/>
                  <a:gd name="T23" fmla="*/ 0 h 25"/>
                  <a:gd name="T24" fmla="*/ 0 w 70"/>
                  <a:gd name="T25" fmla="*/ 7 h 25"/>
                  <a:gd name="T26" fmla="*/ 10 w 70"/>
                  <a:gd name="T27" fmla="*/ 13 h 25"/>
                  <a:gd name="T28" fmla="*/ 18 w 70"/>
                  <a:gd name="T29" fmla="*/ 15 h 25"/>
                  <a:gd name="T30" fmla="*/ 23 w 70"/>
                  <a:gd name="T31" fmla="*/ 15 h 25"/>
                  <a:gd name="T32" fmla="*/ 32 w 70"/>
                  <a:gd name="T33" fmla="*/ 17 h 25"/>
                  <a:gd name="T34" fmla="*/ 50 w 70"/>
                  <a:gd name="T35" fmla="*/ 23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70" h="25">
                    <a:moveTo>
                      <a:pt x="50" y="23"/>
                    </a:moveTo>
                    <a:cubicBezTo>
                      <a:pt x="52" y="23"/>
                      <a:pt x="52" y="20"/>
                      <a:pt x="53" y="20"/>
                    </a:cubicBezTo>
                    <a:cubicBezTo>
                      <a:pt x="55" y="20"/>
                      <a:pt x="56" y="23"/>
                      <a:pt x="57" y="23"/>
                    </a:cubicBezTo>
                    <a:cubicBezTo>
                      <a:pt x="61" y="23"/>
                      <a:pt x="68" y="25"/>
                      <a:pt x="68" y="25"/>
                    </a:cubicBezTo>
                    <a:cubicBezTo>
                      <a:pt x="69" y="25"/>
                      <a:pt x="70" y="23"/>
                      <a:pt x="70" y="22"/>
                    </a:cubicBezTo>
                    <a:cubicBezTo>
                      <a:pt x="70" y="19"/>
                      <a:pt x="68" y="19"/>
                      <a:pt x="67" y="17"/>
                    </a:cubicBezTo>
                    <a:cubicBezTo>
                      <a:pt x="66" y="18"/>
                      <a:pt x="60" y="14"/>
                      <a:pt x="60" y="14"/>
                    </a:cubicBezTo>
                    <a:cubicBezTo>
                      <a:pt x="52" y="16"/>
                      <a:pt x="49" y="4"/>
                      <a:pt x="42" y="4"/>
                    </a:cubicBezTo>
                    <a:cubicBezTo>
                      <a:pt x="40" y="4"/>
                      <a:pt x="40" y="6"/>
                      <a:pt x="37" y="4"/>
                    </a:cubicBezTo>
                    <a:cubicBezTo>
                      <a:pt x="36" y="7"/>
                      <a:pt x="21" y="6"/>
                      <a:pt x="21" y="3"/>
                    </a:cubicBezTo>
                    <a:cubicBezTo>
                      <a:pt x="19" y="3"/>
                      <a:pt x="12" y="2"/>
                      <a:pt x="12" y="0"/>
                    </a:cubicBezTo>
                    <a:cubicBezTo>
                      <a:pt x="11" y="1"/>
                      <a:pt x="9" y="0"/>
                      <a:pt x="7" y="0"/>
                    </a:cubicBezTo>
                    <a:cubicBezTo>
                      <a:pt x="3" y="0"/>
                      <a:pt x="5" y="6"/>
                      <a:pt x="0" y="7"/>
                    </a:cubicBezTo>
                    <a:cubicBezTo>
                      <a:pt x="3" y="9"/>
                      <a:pt x="7" y="13"/>
                      <a:pt x="10" y="13"/>
                    </a:cubicBezTo>
                    <a:cubicBezTo>
                      <a:pt x="10" y="13"/>
                      <a:pt x="17" y="15"/>
                      <a:pt x="18" y="15"/>
                    </a:cubicBezTo>
                    <a:cubicBezTo>
                      <a:pt x="18" y="15"/>
                      <a:pt x="21" y="15"/>
                      <a:pt x="23" y="15"/>
                    </a:cubicBezTo>
                    <a:cubicBezTo>
                      <a:pt x="27" y="15"/>
                      <a:pt x="28" y="17"/>
                      <a:pt x="32" y="17"/>
                    </a:cubicBezTo>
                    <a:cubicBezTo>
                      <a:pt x="32" y="18"/>
                      <a:pt x="48" y="23"/>
                      <a:pt x="50" y="23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753" name="Freeform 399"/>
              <p:cNvSpPr>
                <a:spLocks/>
              </p:cNvSpPr>
              <p:nvPr/>
            </p:nvSpPr>
            <p:spPr bwMode="auto">
              <a:xfrm>
                <a:off x="3903" y="1924"/>
                <a:ext cx="40" cy="78"/>
              </a:xfrm>
              <a:custGeom>
                <a:avLst/>
                <a:gdLst>
                  <a:gd name="T0" fmla="*/ 3 w 17"/>
                  <a:gd name="T1" fmla="*/ 0 h 33"/>
                  <a:gd name="T2" fmla="*/ 0 w 17"/>
                  <a:gd name="T3" fmla="*/ 18 h 33"/>
                  <a:gd name="T4" fmla="*/ 5 w 17"/>
                  <a:gd name="T5" fmla="*/ 33 h 33"/>
                  <a:gd name="T6" fmla="*/ 17 w 17"/>
                  <a:gd name="T7" fmla="*/ 22 h 33"/>
                  <a:gd name="T8" fmla="*/ 3 w 17"/>
                  <a:gd name="T9" fmla="*/ 0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" h="33">
                    <a:moveTo>
                      <a:pt x="3" y="0"/>
                    </a:moveTo>
                    <a:cubicBezTo>
                      <a:pt x="1" y="5"/>
                      <a:pt x="0" y="10"/>
                      <a:pt x="0" y="18"/>
                    </a:cubicBezTo>
                    <a:cubicBezTo>
                      <a:pt x="0" y="21"/>
                      <a:pt x="3" y="30"/>
                      <a:pt x="5" y="33"/>
                    </a:cubicBezTo>
                    <a:cubicBezTo>
                      <a:pt x="10" y="33"/>
                      <a:pt x="17" y="30"/>
                      <a:pt x="17" y="22"/>
                    </a:cubicBezTo>
                    <a:cubicBezTo>
                      <a:pt x="12" y="4"/>
                      <a:pt x="9" y="7"/>
                      <a:pt x="3" y="0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754" name="Freeform 400"/>
              <p:cNvSpPr>
                <a:spLocks/>
              </p:cNvSpPr>
              <p:nvPr/>
            </p:nvSpPr>
            <p:spPr bwMode="auto">
              <a:xfrm>
                <a:off x="4560" y="1043"/>
                <a:ext cx="130" cy="167"/>
              </a:xfrm>
              <a:custGeom>
                <a:avLst/>
                <a:gdLst>
                  <a:gd name="T0" fmla="*/ 50 w 55"/>
                  <a:gd name="T1" fmla="*/ 47 h 71"/>
                  <a:gd name="T2" fmla="*/ 30 w 55"/>
                  <a:gd name="T3" fmla="*/ 30 h 71"/>
                  <a:gd name="T4" fmla="*/ 18 w 55"/>
                  <a:gd name="T5" fmla="*/ 16 h 71"/>
                  <a:gd name="T6" fmla="*/ 5 w 55"/>
                  <a:gd name="T7" fmla="*/ 1 h 71"/>
                  <a:gd name="T8" fmla="*/ 0 w 55"/>
                  <a:gd name="T9" fmla="*/ 0 h 71"/>
                  <a:gd name="T10" fmla="*/ 4 w 55"/>
                  <a:gd name="T11" fmla="*/ 8 h 71"/>
                  <a:gd name="T12" fmla="*/ 21 w 55"/>
                  <a:gd name="T13" fmla="*/ 29 h 71"/>
                  <a:gd name="T14" fmla="*/ 30 w 55"/>
                  <a:gd name="T15" fmla="*/ 41 h 71"/>
                  <a:gd name="T16" fmla="*/ 37 w 55"/>
                  <a:gd name="T17" fmla="*/ 50 h 71"/>
                  <a:gd name="T18" fmla="*/ 41 w 55"/>
                  <a:gd name="T19" fmla="*/ 59 h 71"/>
                  <a:gd name="T20" fmla="*/ 48 w 55"/>
                  <a:gd name="T21" fmla="*/ 71 h 71"/>
                  <a:gd name="T22" fmla="*/ 48 w 55"/>
                  <a:gd name="T23" fmla="*/ 64 h 71"/>
                  <a:gd name="T24" fmla="*/ 51 w 55"/>
                  <a:gd name="T25" fmla="*/ 64 h 71"/>
                  <a:gd name="T26" fmla="*/ 55 w 55"/>
                  <a:gd name="T27" fmla="*/ 66 h 71"/>
                  <a:gd name="T28" fmla="*/ 38 w 55"/>
                  <a:gd name="T29" fmla="*/ 41 h 71"/>
                  <a:gd name="T30" fmla="*/ 40 w 55"/>
                  <a:gd name="T31" fmla="*/ 40 h 71"/>
                  <a:gd name="T32" fmla="*/ 50 w 55"/>
                  <a:gd name="T33" fmla="*/ 47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55" h="71">
                    <a:moveTo>
                      <a:pt x="50" y="47"/>
                    </a:moveTo>
                    <a:cubicBezTo>
                      <a:pt x="46" y="40"/>
                      <a:pt x="35" y="36"/>
                      <a:pt x="30" y="30"/>
                    </a:cubicBezTo>
                    <a:cubicBezTo>
                      <a:pt x="26" y="26"/>
                      <a:pt x="22" y="21"/>
                      <a:pt x="18" y="16"/>
                    </a:cubicBezTo>
                    <a:cubicBezTo>
                      <a:pt x="14" y="13"/>
                      <a:pt x="14" y="11"/>
                      <a:pt x="5" y="1"/>
                    </a:cubicBezTo>
                    <a:cubicBezTo>
                      <a:pt x="3" y="1"/>
                      <a:pt x="1" y="0"/>
                      <a:pt x="0" y="0"/>
                    </a:cubicBezTo>
                    <a:cubicBezTo>
                      <a:pt x="1" y="4"/>
                      <a:pt x="4" y="4"/>
                      <a:pt x="4" y="8"/>
                    </a:cubicBezTo>
                    <a:cubicBezTo>
                      <a:pt x="4" y="19"/>
                      <a:pt x="17" y="19"/>
                      <a:pt x="21" y="29"/>
                    </a:cubicBezTo>
                    <a:cubicBezTo>
                      <a:pt x="22" y="32"/>
                      <a:pt x="30" y="39"/>
                      <a:pt x="30" y="41"/>
                    </a:cubicBezTo>
                    <a:cubicBezTo>
                      <a:pt x="30" y="43"/>
                      <a:pt x="33" y="49"/>
                      <a:pt x="37" y="50"/>
                    </a:cubicBezTo>
                    <a:cubicBezTo>
                      <a:pt x="37" y="53"/>
                      <a:pt x="41" y="58"/>
                      <a:pt x="41" y="59"/>
                    </a:cubicBezTo>
                    <a:cubicBezTo>
                      <a:pt x="41" y="62"/>
                      <a:pt x="47" y="65"/>
                      <a:pt x="48" y="71"/>
                    </a:cubicBezTo>
                    <a:cubicBezTo>
                      <a:pt x="48" y="69"/>
                      <a:pt x="48" y="66"/>
                      <a:pt x="48" y="64"/>
                    </a:cubicBezTo>
                    <a:cubicBezTo>
                      <a:pt x="51" y="64"/>
                      <a:pt x="51" y="64"/>
                      <a:pt x="51" y="64"/>
                    </a:cubicBezTo>
                    <a:cubicBezTo>
                      <a:pt x="52" y="65"/>
                      <a:pt x="54" y="65"/>
                      <a:pt x="55" y="66"/>
                    </a:cubicBezTo>
                    <a:cubicBezTo>
                      <a:pt x="51" y="57"/>
                      <a:pt x="38" y="56"/>
                      <a:pt x="38" y="41"/>
                    </a:cubicBezTo>
                    <a:cubicBezTo>
                      <a:pt x="38" y="41"/>
                      <a:pt x="39" y="40"/>
                      <a:pt x="40" y="40"/>
                    </a:cubicBezTo>
                    <a:cubicBezTo>
                      <a:pt x="42" y="42"/>
                      <a:pt x="47" y="46"/>
                      <a:pt x="50" y="47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755" name="Freeform 401"/>
              <p:cNvSpPr>
                <a:spLocks/>
              </p:cNvSpPr>
              <p:nvPr/>
            </p:nvSpPr>
            <p:spPr bwMode="auto">
              <a:xfrm>
                <a:off x="4676" y="1215"/>
                <a:ext cx="90" cy="76"/>
              </a:xfrm>
              <a:custGeom>
                <a:avLst/>
                <a:gdLst>
                  <a:gd name="T0" fmla="*/ 38 w 38"/>
                  <a:gd name="T1" fmla="*/ 18 h 32"/>
                  <a:gd name="T2" fmla="*/ 29 w 38"/>
                  <a:gd name="T3" fmla="*/ 9 h 32"/>
                  <a:gd name="T4" fmla="*/ 27 w 38"/>
                  <a:gd name="T5" fmla="*/ 13 h 32"/>
                  <a:gd name="T6" fmla="*/ 12 w 38"/>
                  <a:gd name="T7" fmla="*/ 8 h 32"/>
                  <a:gd name="T8" fmla="*/ 3 w 38"/>
                  <a:gd name="T9" fmla="*/ 0 h 32"/>
                  <a:gd name="T10" fmla="*/ 0 w 38"/>
                  <a:gd name="T11" fmla="*/ 1 h 32"/>
                  <a:gd name="T12" fmla="*/ 5 w 38"/>
                  <a:gd name="T13" fmla="*/ 5 h 32"/>
                  <a:gd name="T14" fmla="*/ 7 w 38"/>
                  <a:gd name="T15" fmla="*/ 13 h 32"/>
                  <a:gd name="T16" fmla="*/ 7 w 38"/>
                  <a:gd name="T17" fmla="*/ 16 h 32"/>
                  <a:gd name="T18" fmla="*/ 9 w 38"/>
                  <a:gd name="T19" fmla="*/ 16 h 32"/>
                  <a:gd name="T20" fmla="*/ 9 w 38"/>
                  <a:gd name="T21" fmla="*/ 20 h 32"/>
                  <a:gd name="T22" fmla="*/ 3 w 38"/>
                  <a:gd name="T23" fmla="*/ 24 h 32"/>
                  <a:gd name="T24" fmla="*/ 9 w 38"/>
                  <a:gd name="T25" fmla="*/ 31 h 32"/>
                  <a:gd name="T26" fmla="*/ 7 w 38"/>
                  <a:gd name="T27" fmla="*/ 32 h 32"/>
                  <a:gd name="T28" fmla="*/ 9 w 38"/>
                  <a:gd name="T29" fmla="*/ 32 h 32"/>
                  <a:gd name="T30" fmla="*/ 15 w 38"/>
                  <a:gd name="T31" fmla="*/ 29 h 32"/>
                  <a:gd name="T32" fmla="*/ 9 w 38"/>
                  <a:gd name="T33" fmla="*/ 25 h 32"/>
                  <a:gd name="T34" fmla="*/ 16 w 38"/>
                  <a:gd name="T35" fmla="*/ 23 h 32"/>
                  <a:gd name="T36" fmla="*/ 28 w 38"/>
                  <a:gd name="T37" fmla="*/ 27 h 32"/>
                  <a:gd name="T38" fmla="*/ 29 w 38"/>
                  <a:gd name="T39" fmla="*/ 21 h 32"/>
                  <a:gd name="T40" fmla="*/ 38 w 38"/>
                  <a:gd name="T41" fmla="*/ 18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38" h="32">
                    <a:moveTo>
                      <a:pt x="38" y="18"/>
                    </a:moveTo>
                    <a:cubicBezTo>
                      <a:pt x="34" y="16"/>
                      <a:pt x="32" y="14"/>
                      <a:pt x="29" y="9"/>
                    </a:cubicBezTo>
                    <a:cubicBezTo>
                      <a:pt x="29" y="10"/>
                      <a:pt x="27" y="12"/>
                      <a:pt x="27" y="13"/>
                    </a:cubicBezTo>
                    <a:cubicBezTo>
                      <a:pt x="22" y="11"/>
                      <a:pt x="18" y="10"/>
                      <a:pt x="12" y="8"/>
                    </a:cubicBezTo>
                    <a:cubicBezTo>
                      <a:pt x="10" y="7"/>
                      <a:pt x="5" y="0"/>
                      <a:pt x="3" y="0"/>
                    </a:cubicBezTo>
                    <a:cubicBezTo>
                      <a:pt x="2" y="0"/>
                      <a:pt x="1" y="1"/>
                      <a:pt x="0" y="1"/>
                    </a:cubicBezTo>
                    <a:cubicBezTo>
                      <a:pt x="0" y="3"/>
                      <a:pt x="1" y="5"/>
                      <a:pt x="5" y="5"/>
                    </a:cubicBezTo>
                    <a:cubicBezTo>
                      <a:pt x="5" y="8"/>
                      <a:pt x="7" y="10"/>
                      <a:pt x="7" y="13"/>
                    </a:cubicBezTo>
                    <a:cubicBezTo>
                      <a:pt x="7" y="14"/>
                      <a:pt x="7" y="15"/>
                      <a:pt x="7" y="16"/>
                    </a:cubicBezTo>
                    <a:cubicBezTo>
                      <a:pt x="9" y="16"/>
                      <a:pt x="9" y="16"/>
                      <a:pt x="9" y="16"/>
                    </a:cubicBezTo>
                    <a:cubicBezTo>
                      <a:pt x="9" y="18"/>
                      <a:pt x="9" y="19"/>
                      <a:pt x="9" y="20"/>
                    </a:cubicBezTo>
                    <a:cubicBezTo>
                      <a:pt x="7" y="20"/>
                      <a:pt x="3" y="21"/>
                      <a:pt x="3" y="24"/>
                    </a:cubicBezTo>
                    <a:cubicBezTo>
                      <a:pt x="3" y="27"/>
                      <a:pt x="7" y="28"/>
                      <a:pt x="9" y="31"/>
                    </a:cubicBezTo>
                    <a:cubicBezTo>
                      <a:pt x="9" y="31"/>
                      <a:pt x="7" y="32"/>
                      <a:pt x="7" y="32"/>
                    </a:cubicBezTo>
                    <a:cubicBezTo>
                      <a:pt x="8" y="32"/>
                      <a:pt x="9" y="32"/>
                      <a:pt x="9" y="32"/>
                    </a:cubicBezTo>
                    <a:cubicBezTo>
                      <a:pt x="12" y="32"/>
                      <a:pt x="13" y="32"/>
                      <a:pt x="15" y="29"/>
                    </a:cubicBezTo>
                    <a:cubicBezTo>
                      <a:pt x="13" y="28"/>
                      <a:pt x="11" y="27"/>
                      <a:pt x="9" y="25"/>
                    </a:cubicBezTo>
                    <a:cubicBezTo>
                      <a:pt x="12" y="25"/>
                      <a:pt x="13" y="23"/>
                      <a:pt x="16" y="23"/>
                    </a:cubicBezTo>
                    <a:cubicBezTo>
                      <a:pt x="20" y="23"/>
                      <a:pt x="21" y="27"/>
                      <a:pt x="28" y="27"/>
                    </a:cubicBezTo>
                    <a:cubicBezTo>
                      <a:pt x="27" y="25"/>
                      <a:pt x="29" y="23"/>
                      <a:pt x="29" y="21"/>
                    </a:cubicBezTo>
                    <a:cubicBezTo>
                      <a:pt x="32" y="21"/>
                      <a:pt x="34" y="19"/>
                      <a:pt x="38" y="18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756" name="Freeform 402"/>
              <p:cNvSpPr>
                <a:spLocks/>
              </p:cNvSpPr>
              <p:nvPr/>
            </p:nvSpPr>
            <p:spPr bwMode="auto">
              <a:xfrm>
                <a:off x="4654" y="1437"/>
                <a:ext cx="34" cy="28"/>
              </a:xfrm>
              <a:custGeom>
                <a:avLst/>
                <a:gdLst>
                  <a:gd name="T0" fmla="*/ 9 w 14"/>
                  <a:gd name="T1" fmla="*/ 6 h 12"/>
                  <a:gd name="T2" fmla="*/ 14 w 14"/>
                  <a:gd name="T3" fmla="*/ 3 h 12"/>
                  <a:gd name="T4" fmla="*/ 14 w 14"/>
                  <a:gd name="T5" fmla="*/ 0 h 12"/>
                  <a:gd name="T6" fmla="*/ 9 w 14"/>
                  <a:gd name="T7" fmla="*/ 0 h 12"/>
                  <a:gd name="T8" fmla="*/ 6 w 14"/>
                  <a:gd name="T9" fmla="*/ 2 h 12"/>
                  <a:gd name="T10" fmla="*/ 3 w 14"/>
                  <a:gd name="T11" fmla="*/ 2 h 12"/>
                  <a:gd name="T12" fmla="*/ 0 w 14"/>
                  <a:gd name="T13" fmla="*/ 6 h 12"/>
                  <a:gd name="T14" fmla="*/ 7 w 14"/>
                  <a:gd name="T15" fmla="*/ 12 h 12"/>
                  <a:gd name="T16" fmla="*/ 9 w 14"/>
                  <a:gd name="T17" fmla="*/ 6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4" h="12">
                    <a:moveTo>
                      <a:pt x="9" y="6"/>
                    </a:moveTo>
                    <a:cubicBezTo>
                      <a:pt x="10" y="5"/>
                      <a:pt x="14" y="7"/>
                      <a:pt x="14" y="3"/>
                    </a:cubicBezTo>
                    <a:cubicBezTo>
                      <a:pt x="14" y="2"/>
                      <a:pt x="14" y="1"/>
                      <a:pt x="14" y="0"/>
                    </a:cubicBezTo>
                    <a:cubicBezTo>
                      <a:pt x="9" y="0"/>
                      <a:pt x="9" y="0"/>
                      <a:pt x="9" y="0"/>
                    </a:cubicBezTo>
                    <a:cubicBezTo>
                      <a:pt x="9" y="1"/>
                      <a:pt x="7" y="2"/>
                      <a:pt x="6" y="2"/>
                    </a:cubicBezTo>
                    <a:cubicBezTo>
                      <a:pt x="6" y="2"/>
                      <a:pt x="4" y="2"/>
                      <a:pt x="3" y="2"/>
                    </a:cubicBezTo>
                    <a:cubicBezTo>
                      <a:pt x="2" y="4"/>
                      <a:pt x="2" y="6"/>
                      <a:pt x="0" y="6"/>
                    </a:cubicBezTo>
                    <a:cubicBezTo>
                      <a:pt x="0" y="8"/>
                      <a:pt x="6" y="12"/>
                      <a:pt x="7" y="12"/>
                    </a:cubicBezTo>
                    <a:cubicBezTo>
                      <a:pt x="7" y="12"/>
                      <a:pt x="7" y="7"/>
                      <a:pt x="9" y="6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757" name="Freeform 403"/>
              <p:cNvSpPr>
                <a:spLocks/>
              </p:cNvSpPr>
              <p:nvPr/>
            </p:nvSpPr>
            <p:spPr bwMode="auto">
              <a:xfrm>
                <a:off x="4621" y="1447"/>
                <a:ext cx="38" cy="49"/>
              </a:xfrm>
              <a:custGeom>
                <a:avLst/>
                <a:gdLst>
                  <a:gd name="T0" fmla="*/ 7 w 16"/>
                  <a:gd name="T1" fmla="*/ 9 h 21"/>
                  <a:gd name="T2" fmla="*/ 5 w 16"/>
                  <a:gd name="T3" fmla="*/ 15 h 21"/>
                  <a:gd name="T4" fmla="*/ 12 w 16"/>
                  <a:gd name="T5" fmla="*/ 21 h 21"/>
                  <a:gd name="T6" fmla="*/ 16 w 16"/>
                  <a:gd name="T7" fmla="*/ 19 h 21"/>
                  <a:gd name="T8" fmla="*/ 4 w 16"/>
                  <a:gd name="T9" fmla="*/ 0 h 21"/>
                  <a:gd name="T10" fmla="*/ 1 w 16"/>
                  <a:gd name="T11" fmla="*/ 2 h 21"/>
                  <a:gd name="T12" fmla="*/ 0 w 16"/>
                  <a:gd name="T13" fmla="*/ 3 h 21"/>
                  <a:gd name="T14" fmla="*/ 7 w 16"/>
                  <a:gd name="T15" fmla="*/ 9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6" h="21">
                    <a:moveTo>
                      <a:pt x="7" y="9"/>
                    </a:moveTo>
                    <a:cubicBezTo>
                      <a:pt x="7" y="9"/>
                      <a:pt x="5" y="14"/>
                      <a:pt x="5" y="15"/>
                    </a:cubicBezTo>
                    <a:cubicBezTo>
                      <a:pt x="5" y="16"/>
                      <a:pt x="10" y="21"/>
                      <a:pt x="12" y="21"/>
                    </a:cubicBezTo>
                    <a:cubicBezTo>
                      <a:pt x="12" y="21"/>
                      <a:pt x="16" y="20"/>
                      <a:pt x="16" y="19"/>
                    </a:cubicBezTo>
                    <a:cubicBezTo>
                      <a:pt x="16" y="12"/>
                      <a:pt x="14" y="0"/>
                      <a:pt x="4" y="0"/>
                    </a:cubicBezTo>
                    <a:cubicBezTo>
                      <a:pt x="4" y="0"/>
                      <a:pt x="3" y="2"/>
                      <a:pt x="1" y="2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6"/>
                      <a:pt x="3" y="9"/>
                      <a:pt x="7" y="9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758" name="Freeform 404"/>
              <p:cNvSpPr>
                <a:spLocks/>
              </p:cNvSpPr>
              <p:nvPr/>
            </p:nvSpPr>
            <p:spPr bwMode="auto">
              <a:xfrm>
                <a:off x="4631" y="1293"/>
                <a:ext cx="137" cy="156"/>
              </a:xfrm>
              <a:custGeom>
                <a:avLst/>
                <a:gdLst>
                  <a:gd name="T0" fmla="*/ 52 w 58"/>
                  <a:gd name="T1" fmla="*/ 51 h 66"/>
                  <a:gd name="T2" fmla="*/ 54 w 58"/>
                  <a:gd name="T3" fmla="*/ 49 h 66"/>
                  <a:gd name="T4" fmla="*/ 58 w 58"/>
                  <a:gd name="T5" fmla="*/ 54 h 66"/>
                  <a:gd name="T6" fmla="*/ 58 w 58"/>
                  <a:gd name="T7" fmla="*/ 45 h 66"/>
                  <a:gd name="T8" fmla="*/ 53 w 58"/>
                  <a:gd name="T9" fmla="*/ 29 h 66"/>
                  <a:gd name="T10" fmla="*/ 49 w 58"/>
                  <a:gd name="T11" fmla="*/ 27 h 66"/>
                  <a:gd name="T12" fmla="*/ 53 w 58"/>
                  <a:gd name="T13" fmla="*/ 24 h 66"/>
                  <a:gd name="T14" fmla="*/ 53 w 58"/>
                  <a:gd name="T15" fmla="*/ 22 h 66"/>
                  <a:gd name="T16" fmla="*/ 49 w 58"/>
                  <a:gd name="T17" fmla="*/ 11 h 66"/>
                  <a:gd name="T18" fmla="*/ 38 w 58"/>
                  <a:gd name="T19" fmla="*/ 0 h 66"/>
                  <a:gd name="T20" fmla="*/ 34 w 58"/>
                  <a:gd name="T21" fmla="*/ 7 h 66"/>
                  <a:gd name="T22" fmla="*/ 41 w 58"/>
                  <a:gd name="T23" fmla="*/ 25 h 66"/>
                  <a:gd name="T24" fmla="*/ 41 w 58"/>
                  <a:gd name="T25" fmla="*/ 29 h 66"/>
                  <a:gd name="T26" fmla="*/ 33 w 58"/>
                  <a:gd name="T27" fmla="*/ 27 h 66"/>
                  <a:gd name="T28" fmla="*/ 38 w 58"/>
                  <a:gd name="T29" fmla="*/ 32 h 66"/>
                  <a:gd name="T30" fmla="*/ 30 w 58"/>
                  <a:gd name="T31" fmla="*/ 37 h 66"/>
                  <a:gd name="T32" fmla="*/ 28 w 58"/>
                  <a:gd name="T33" fmla="*/ 34 h 66"/>
                  <a:gd name="T34" fmla="*/ 28 w 58"/>
                  <a:gd name="T35" fmla="*/ 42 h 66"/>
                  <a:gd name="T36" fmla="*/ 26 w 58"/>
                  <a:gd name="T37" fmla="*/ 45 h 66"/>
                  <a:gd name="T38" fmla="*/ 28 w 58"/>
                  <a:gd name="T39" fmla="*/ 48 h 66"/>
                  <a:gd name="T40" fmla="*/ 24 w 58"/>
                  <a:gd name="T41" fmla="*/ 51 h 66"/>
                  <a:gd name="T42" fmla="*/ 24 w 58"/>
                  <a:gd name="T43" fmla="*/ 46 h 66"/>
                  <a:gd name="T44" fmla="*/ 14 w 58"/>
                  <a:gd name="T45" fmla="*/ 49 h 66"/>
                  <a:gd name="T46" fmla="*/ 12 w 58"/>
                  <a:gd name="T47" fmla="*/ 49 h 66"/>
                  <a:gd name="T48" fmla="*/ 3 w 58"/>
                  <a:gd name="T49" fmla="*/ 58 h 66"/>
                  <a:gd name="T50" fmla="*/ 0 w 58"/>
                  <a:gd name="T51" fmla="*/ 58 h 66"/>
                  <a:gd name="T52" fmla="*/ 4 w 58"/>
                  <a:gd name="T53" fmla="*/ 65 h 66"/>
                  <a:gd name="T54" fmla="*/ 10 w 58"/>
                  <a:gd name="T55" fmla="*/ 60 h 66"/>
                  <a:gd name="T56" fmla="*/ 23 w 58"/>
                  <a:gd name="T57" fmla="*/ 55 h 66"/>
                  <a:gd name="T58" fmla="*/ 28 w 58"/>
                  <a:gd name="T59" fmla="*/ 58 h 66"/>
                  <a:gd name="T60" fmla="*/ 31 w 58"/>
                  <a:gd name="T61" fmla="*/ 66 h 66"/>
                  <a:gd name="T62" fmla="*/ 37 w 58"/>
                  <a:gd name="T63" fmla="*/ 66 h 66"/>
                  <a:gd name="T64" fmla="*/ 35 w 58"/>
                  <a:gd name="T65" fmla="*/ 62 h 66"/>
                  <a:gd name="T66" fmla="*/ 37 w 58"/>
                  <a:gd name="T67" fmla="*/ 54 h 66"/>
                  <a:gd name="T68" fmla="*/ 39 w 58"/>
                  <a:gd name="T69" fmla="*/ 54 h 66"/>
                  <a:gd name="T70" fmla="*/ 41 w 58"/>
                  <a:gd name="T71" fmla="*/ 58 h 66"/>
                  <a:gd name="T72" fmla="*/ 45 w 58"/>
                  <a:gd name="T73" fmla="*/ 58 h 66"/>
                  <a:gd name="T74" fmla="*/ 45 w 58"/>
                  <a:gd name="T75" fmla="*/ 54 h 66"/>
                  <a:gd name="T76" fmla="*/ 48 w 58"/>
                  <a:gd name="T77" fmla="*/ 54 h 66"/>
                  <a:gd name="T78" fmla="*/ 51 w 58"/>
                  <a:gd name="T79" fmla="*/ 58 h 66"/>
                  <a:gd name="T80" fmla="*/ 52 w 58"/>
                  <a:gd name="T81" fmla="*/ 51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58" h="66">
                    <a:moveTo>
                      <a:pt x="52" y="51"/>
                    </a:moveTo>
                    <a:cubicBezTo>
                      <a:pt x="53" y="51"/>
                      <a:pt x="54" y="51"/>
                      <a:pt x="54" y="49"/>
                    </a:cubicBezTo>
                    <a:cubicBezTo>
                      <a:pt x="55" y="51"/>
                      <a:pt x="56" y="54"/>
                      <a:pt x="58" y="54"/>
                    </a:cubicBezTo>
                    <a:cubicBezTo>
                      <a:pt x="58" y="45"/>
                      <a:pt x="58" y="45"/>
                      <a:pt x="58" y="45"/>
                    </a:cubicBezTo>
                    <a:cubicBezTo>
                      <a:pt x="55" y="44"/>
                      <a:pt x="53" y="31"/>
                      <a:pt x="53" y="29"/>
                    </a:cubicBezTo>
                    <a:cubicBezTo>
                      <a:pt x="52" y="29"/>
                      <a:pt x="50" y="28"/>
                      <a:pt x="49" y="27"/>
                    </a:cubicBezTo>
                    <a:cubicBezTo>
                      <a:pt x="51" y="26"/>
                      <a:pt x="52" y="24"/>
                      <a:pt x="53" y="24"/>
                    </a:cubicBezTo>
                    <a:cubicBezTo>
                      <a:pt x="53" y="22"/>
                      <a:pt x="53" y="22"/>
                      <a:pt x="53" y="22"/>
                    </a:cubicBezTo>
                    <a:cubicBezTo>
                      <a:pt x="51" y="20"/>
                      <a:pt x="52" y="13"/>
                      <a:pt x="49" y="11"/>
                    </a:cubicBezTo>
                    <a:cubicBezTo>
                      <a:pt x="45" y="7"/>
                      <a:pt x="41" y="6"/>
                      <a:pt x="38" y="0"/>
                    </a:cubicBezTo>
                    <a:cubicBezTo>
                      <a:pt x="36" y="1"/>
                      <a:pt x="34" y="4"/>
                      <a:pt x="34" y="7"/>
                    </a:cubicBezTo>
                    <a:cubicBezTo>
                      <a:pt x="34" y="14"/>
                      <a:pt x="37" y="18"/>
                      <a:pt x="41" y="25"/>
                    </a:cubicBezTo>
                    <a:cubicBezTo>
                      <a:pt x="41" y="27"/>
                      <a:pt x="41" y="29"/>
                      <a:pt x="41" y="29"/>
                    </a:cubicBezTo>
                    <a:cubicBezTo>
                      <a:pt x="38" y="29"/>
                      <a:pt x="36" y="28"/>
                      <a:pt x="33" y="27"/>
                    </a:cubicBezTo>
                    <a:cubicBezTo>
                      <a:pt x="35" y="28"/>
                      <a:pt x="36" y="30"/>
                      <a:pt x="38" y="32"/>
                    </a:cubicBezTo>
                    <a:cubicBezTo>
                      <a:pt x="36" y="35"/>
                      <a:pt x="33" y="34"/>
                      <a:pt x="30" y="37"/>
                    </a:cubicBezTo>
                    <a:cubicBezTo>
                      <a:pt x="29" y="36"/>
                      <a:pt x="28" y="35"/>
                      <a:pt x="28" y="34"/>
                    </a:cubicBezTo>
                    <a:cubicBezTo>
                      <a:pt x="28" y="39"/>
                      <a:pt x="28" y="37"/>
                      <a:pt x="28" y="42"/>
                    </a:cubicBezTo>
                    <a:cubicBezTo>
                      <a:pt x="28" y="43"/>
                      <a:pt x="26" y="44"/>
                      <a:pt x="26" y="45"/>
                    </a:cubicBezTo>
                    <a:cubicBezTo>
                      <a:pt x="26" y="46"/>
                      <a:pt x="27" y="47"/>
                      <a:pt x="28" y="48"/>
                    </a:cubicBezTo>
                    <a:cubicBezTo>
                      <a:pt x="27" y="48"/>
                      <a:pt x="26" y="50"/>
                      <a:pt x="24" y="51"/>
                    </a:cubicBezTo>
                    <a:cubicBezTo>
                      <a:pt x="24" y="49"/>
                      <a:pt x="24" y="48"/>
                      <a:pt x="24" y="46"/>
                    </a:cubicBezTo>
                    <a:cubicBezTo>
                      <a:pt x="20" y="47"/>
                      <a:pt x="17" y="49"/>
                      <a:pt x="14" y="49"/>
                    </a:cubicBezTo>
                    <a:cubicBezTo>
                      <a:pt x="13" y="49"/>
                      <a:pt x="12" y="49"/>
                      <a:pt x="12" y="49"/>
                    </a:cubicBezTo>
                    <a:cubicBezTo>
                      <a:pt x="8" y="49"/>
                      <a:pt x="8" y="57"/>
                      <a:pt x="3" y="58"/>
                    </a:cubicBezTo>
                    <a:cubicBezTo>
                      <a:pt x="2" y="58"/>
                      <a:pt x="0" y="57"/>
                      <a:pt x="0" y="58"/>
                    </a:cubicBezTo>
                    <a:cubicBezTo>
                      <a:pt x="0" y="61"/>
                      <a:pt x="1" y="65"/>
                      <a:pt x="4" y="65"/>
                    </a:cubicBezTo>
                    <a:cubicBezTo>
                      <a:pt x="7" y="65"/>
                      <a:pt x="9" y="64"/>
                      <a:pt x="10" y="60"/>
                    </a:cubicBezTo>
                    <a:cubicBezTo>
                      <a:pt x="14" y="60"/>
                      <a:pt x="20" y="57"/>
                      <a:pt x="23" y="55"/>
                    </a:cubicBezTo>
                    <a:cubicBezTo>
                      <a:pt x="24" y="57"/>
                      <a:pt x="24" y="58"/>
                      <a:pt x="28" y="58"/>
                    </a:cubicBezTo>
                    <a:cubicBezTo>
                      <a:pt x="28" y="61"/>
                      <a:pt x="29" y="66"/>
                      <a:pt x="31" y="66"/>
                    </a:cubicBezTo>
                    <a:cubicBezTo>
                      <a:pt x="32" y="66"/>
                      <a:pt x="34" y="66"/>
                      <a:pt x="37" y="66"/>
                    </a:cubicBezTo>
                    <a:cubicBezTo>
                      <a:pt x="36" y="65"/>
                      <a:pt x="35" y="63"/>
                      <a:pt x="35" y="62"/>
                    </a:cubicBezTo>
                    <a:cubicBezTo>
                      <a:pt x="35" y="59"/>
                      <a:pt x="37" y="58"/>
                      <a:pt x="37" y="54"/>
                    </a:cubicBezTo>
                    <a:cubicBezTo>
                      <a:pt x="39" y="54"/>
                      <a:pt x="39" y="54"/>
                      <a:pt x="39" y="54"/>
                    </a:cubicBezTo>
                    <a:cubicBezTo>
                      <a:pt x="39" y="56"/>
                      <a:pt x="40" y="57"/>
                      <a:pt x="41" y="58"/>
                    </a:cubicBezTo>
                    <a:cubicBezTo>
                      <a:pt x="45" y="58"/>
                      <a:pt x="45" y="58"/>
                      <a:pt x="45" y="58"/>
                    </a:cubicBezTo>
                    <a:cubicBezTo>
                      <a:pt x="44" y="57"/>
                      <a:pt x="45" y="55"/>
                      <a:pt x="45" y="54"/>
                    </a:cubicBezTo>
                    <a:cubicBezTo>
                      <a:pt x="45" y="54"/>
                      <a:pt x="46" y="54"/>
                      <a:pt x="48" y="54"/>
                    </a:cubicBezTo>
                    <a:cubicBezTo>
                      <a:pt x="49" y="54"/>
                      <a:pt x="50" y="57"/>
                      <a:pt x="51" y="58"/>
                    </a:cubicBezTo>
                    <a:cubicBezTo>
                      <a:pt x="52" y="55"/>
                      <a:pt x="52" y="56"/>
                      <a:pt x="52" y="51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759" name="Freeform 411"/>
              <p:cNvSpPr>
                <a:spLocks/>
              </p:cNvSpPr>
              <p:nvPr/>
            </p:nvSpPr>
            <p:spPr bwMode="auto">
              <a:xfrm>
                <a:off x="3913" y="1761"/>
                <a:ext cx="26" cy="14"/>
              </a:xfrm>
              <a:custGeom>
                <a:avLst/>
                <a:gdLst>
                  <a:gd name="T0" fmla="*/ 8 w 11"/>
                  <a:gd name="T1" fmla="*/ 6 h 6"/>
                  <a:gd name="T2" fmla="*/ 3 w 11"/>
                  <a:gd name="T3" fmla="*/ 6 h 6"/>
                  <a:gd name="T4" fmla="*/ 0 w 11"/>
                  <a:gd name="T5" fmla="*/ 3 h 6"/>
                  <a:gd name="T6" fmla="*/ 3 w 11"/>
                  <a:gd name="T7" fmla="*/ 0 h 6"/>
                  <a:gd name="T8" fmla="*/ 8 w 11"/>
                  <a:gd name="T9" fmla="*/ 0 h 6"/>
                  <a:gd name="T10" fmla="*/ 11 w 11"/>
                  <a:gd name="T11" fmla="*/ 3 h 6"/>
                  <a:gd name="T12" fmla="*/ 8 w 11"/>
                  <a:gd name="T13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" h="6">
                    <a:moveTo>
                      <a:pt x="8" y="6"/>
                    </a:moveTo>
                    <a:cubicBezTo>
                      <a:pt x="3" y="6"/>
                      <a:pt x="3" y="6"/>
                      <a:pt x="3" y="6"/>
                    </a:cubicBezTo>
                    <a:cubicBezTo>
                      <a:pt x="1" y="6"/>
                      <a:pt x="0" y="4"/>
                      <a:pt x="0" y="3"/>
                    </a:cubicBezTo>
                    <a:cubicBezTo>
                      <a:pt x="0" y="1"/>
                      <a:pt x="1" y="0"/>
                      <a:pt x="3" y="0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10" y="0"/>
                      <a:pt x="11" y="1"/>
                      <a:pt x="11" y="3"/>
                    </a:cubicBezTo>
                    <a:cubicBezTo>
                      <a:pt x="11" y="4"/>
                      <a:pt x="10" y="6"/>
                      <a:pt x="8" y="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760" name="Freeform 414"/>
              <p:cNvSpPr>
                <a:spLocks/>
              </p:cNvSpPr>
              <p:nvPr/>
            </p:nvSpPr>
            <p:spPr bwMode="auto">
              <a:xfrm>
                <a:off x="2219" y="2746"/>
                <a:ext cx="215" cy="217"/>
              </a:xfrm>
              <a:custGeom>
                <a:avLst/>
                <a:gdLst>
                  <a:gd name="T0" fmla="*/ 68 w 91"/>
                  <a:gd name="T1" fmla="*/ 55 h 92"/>
                  <a:gd name="T2" fmla="*/ 68 w 91"/>
                  <a:gd name="T3" fmla="*/ 37 h 92"/>
                  <a:gd name="T4" fmla="*/ 87 w 91"/>
                  <a:gd name="T5" fmla="*/ 42 h 92"/>
                  <a:gd name="T6" fmla="*/ 88 w 91"/>
                  <a:gd name="T7" fmla="*/ 35 h 92"/>
                  <a:gd name="T8" fmla="*/ 84 w 91"/>
                  <a:gd name="T9" fmla="*/ 28 h 92"/>
                  <a:gd name="T10" fmla="*/ 81 w 91"/>
                  <a:gd name="T11" fmla="*/ 22 h 92"/>
                  <a:gd name="T12" fmla="*/ 76 w 91"/>
                  <a:gd name="T13" fmla="*/ 15 h 92"/>
                  <a:gd name="T14" fmla="*/ 70 w 91"/>
                  <a:gd name="T15" fmla="*/ 13 h 92"/>
                  <a:gd name="T16" fmla="*/ 49 w 91"/>
                  <a:gd name="T17" fmla="*/ 40 h 92"/>
                  <a:gd name="T18" fmla="*/ 62 w 91"/>
                  <a:gd name="T19" fmla="*/ 8 h 92"/>
                  <a:gd name="T20" fmla="*/ 57 w 91"/>
                  <a:gd name="T21" fmla="*/ 4 h 92"/>
                  <a:gd name="T22" fmla="*/ 49 w 91"/>
                  <a:gd name="T23" fmla="*/ 3 h 92"/>
                  <a:gd name="T24" fmla="*/ 42 w 91"/>
                  <a:gd name="T25" fmla="*/ 3 h 92"/>
                  <a:gd name="T26" fmla="*/ 34 w 91"/>
                  <a:gd name="T27" fmla="*/ 4 h 92"/>
                  <a:gd name="T28" fmla="*/ 29 w 91"/>
                  <a:gd name="T29" fmla="*/ 8 h 92"/>
                  <a:gd name="T30" fmla="*/ 42 w 91"/>
                  <a:gd name="T31" fmla="*/ 40 h 92"/>
                  <a:gd name="T32" fmla="*/ 21 w 91"/>
                  <a:gd name="T33" fmla="*/ 13 h 92"/>
                  <a:gd name="T34" fmla="*/ 15 w 91"/>
                  <a:gd name="T35" fmla="*/ 15 h 92"/>
                  <a:gd name="T36" fmla="*/ 10 w 91"/>
                  <a:gd name="T37" fmla="*/ 22 h 92"/>
                  <a:gd name="T38" fmla="*/ 7 w 91"/>
                  <a:gd name="T39" fmla="*/ 28 h 92"/>
                  <a:gd name="T40" fmla="*/ 3 w 91"/>
                  <a:gd name="T41" fmla="*/ 35 h 92"/>
                  <a:gd name="T42" fmla="*/ 4 w 91"/>
                  <a:gd name="T43" fmla="*/ 42 h 92"/>
                  <a:gd name="T44" fmla="*/ 23 w 91"/>
                  <a:gd name="T45" fmla="*/ 37 h 92"/>
                  <a:gd name="T46" fmla="*/ 23 w 91"/>
                  <a:gd name="T47" fmla="*/ 55 h 92"/>
                  <a:gd name="T48" fmla="*/ 0 w 91"/>
                  <a:gd name="T49" fmla="*/ 53 h 92"/>
                  <a:gd name="T50" fmla="*/ 14 w 91"/>
                  <a:gd name="T51" fmla="*/ 60 h 92"/>
                  <a:gd name="T52" fmla="*/ 6 w 91"/>
                  <a:gd name="T53" fmla="*/ 69 h 92"/>
                  <a:gd name="T54" fmla="*/ 10 w 91"/>
                  <a:gd name="T55" fmla="*/ 70 h 92"/>
                  <a:gd name="T56" fmla="*/ 15 w 91"/>
                  <a:gd name="T57" fmla="*/ 78 h 92"/>
                  <a:gd name="T58" fmla="*/ 18 w 91"/>
                  <a:gd name="T59" fmla="*/ 82 h 92"/>
                  <a:gd name="T60" fmla="*/ 26 w 91"/>
                  <a:gd name="T61" fmla="*/ 61 h 92"/>
                  <a:gd name="T62" fmla="*/ 42 w 91"/>
                  <a:gd name="T63" fmla="*/ 71 h 92"/>
                  <a:gd name="T64" fmla="*/ 29 w 91"/>
                  <a:gd name="T65" fmla="*/ 88 h 92"/>
                  <a:gd name="T66" fmla="*/ 34 w 91"/>
                  <a:gd name="T67" fmla="*/ 88 h 92"/>
                  <a:gd name="T68" fmla="*/ 42 w 91"/>
                  <a:gd name="T69" fmla="*/ 89 h 92"/>
                  <a:gd name="T70" fmla="*/ 49 w 91"/>
                  <a:gd name="T71" fmla="*/ 89 h 92"/>
                  <a:gd name="T72" fmla="*/ 57 w 91"/>
                  <a:gd name="T73" fmla="*/ 88 h 92"/>
                  <a:gd name="T74" fmla="*/ 62 w 91"/>
                  <a:gd name="T75" fmla="*/ 88 h 92"/>
                  <a:gd name="T76" fmla="*/ 49 w 91"/>
                  <a:gd name="T77" fmla="*/ 71 h 92"/>
                  <a:gd name="T78" fmla="*/ 65 w 91"/>
                  <a:gd name="T79" fmla="*/ 61 h 92"/>
                  <a:gd name="T80" fmla="*/ 73 w 91"/>
                  <a:gd name="T81" fmla="*/ 82 h 92"/>
                  <a:gd name="T82" fmla="*/ 76 w 91"/>
                  <a:gd name="T83" fmla="*/ 78 h 92"/>
                  <a:gd name="T84" fmla="*/ 81 w 91"/>
                  <a:gd name="T85" fmla="*/ 70 h 92"/>
                  <a:gd name="T86" fmla="*/ 85 w 91"/>
                  <a:gd name="T87" fmla="*/ 69 h 92"/>
                  <a:gd name="T88" fmla="*/ 76 w 91"/>
                  <a:gd name="T89" fmla="*/ 60 h 92"/>
                  <a:gd name="T90" fmla="*/ 90 w 91"/>
                  <a:gd name="T91" fmla="*/ 53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91" h="92">
                    <a:moveTo>
                      <a:pt x="86" y="51"/>
                    </a:moveTo>
                    <a:cubicBezTo>
                      <a:pt x="68" y="55"/>
                      <a:pt x="68" y="55"/>
                      <a:pt x="68" y="55"/>
                    </a:cubicBezTo>
                    <a:cubicBezTo>
                      <a:pt x="52" y="46"/>
                      <a:pt x="52" y="46"/>
                      <a:pt x="52" y="46"/>
                    </a:cubicBezTo>
                    <a:cubicBezTo>
                      <a:pt x="68" y="37"/>
                      <a:pt x="68" y="37"/>
                      <a:pt x="68" y="37"/>
                    </a:cubicBezTo>
                    <a:cubicBezTo>
                      <a:pt x="86" y="42"/>
                      <a:pt x="86" y="42"/>
                      <a:pt x="86" y="42"/>
                    </a:cubicBezTo>
                    <a:cubicBezTo>
                      <a:pt x="87" y="42"/>
                      <a:pt x="87" y="42"/>
                      <a:pt x="87" y="42"/>
                    </a:cubicBezTo>
                    <a:cubicBezTo>
                      <a:pt x="89" y="42"/>
                      <a:pt x="90" y="41"/>
                      <a:pt x="90" y="39"/>
                    </a:cubicBezTo>
                    <a:cubicBezTo>
                      <a:pt x="91" y="37"/>
                      <a:pt x="90" y="36"/>
                      <a:pt x="88" y="35"/>
                    </a:cubicBezTo>
                    <a:cubicBezTo>
                      <a:pt x="76" y="32"/>
                      <a:pt x="76" y="32"/>
                      <a:pt x="76" y="32"/>
                    </a:cubicBezTo>
                    <a:cubicBezTo>
                      <a:pt x="84" y="28"/>
                      <a:pt x="84" y="28"/>
                      <a:pt x="84" y="28"/>
                    </a:cubicBezTo>
                    <a:cubicBezTo>
                      <a:pt x="86" y="27"/>
                      <a:pt x="86" y="25"/>
                      <a:pt x="85" y="23"/>
                    </a:cubicBezTo>
                    <a:cubicBezTo>
                      <a:pt x="84" y="21"/>
                      <a:pt x="82" y="21"/>
                      <a:pt x="81" y="22"/>
                    </a:cubicBezTo>
                    <a:cubicBezTo>
                      <a:pt x="73" y="26"/>
                      <a:pt x="73" y="26"/>
                      <a:pt x="73" y="26"/>
                    </a:cubicBezTo>
                    <a:cubicBezTo>
                      <a:pt x="76" y="15"/>
                      <a:pt x="76" y="15"/>
                      <a:pt x="76" y="15"/>
                    </a:cubicBezTo>
                    <a:cubicBezTo>
                      <a:pt x="77" y="13"/>
                      <a:pt x="76" y="11"/>
                      <a:pt x="74" y="11"/>
                    </a:cubicBezTo>
                    <a:cubicBezTo>
                      <a:pt x="72" y="10"/>
                      <a:pt x="70" y="11"/>
                      <a:pt x="70" y="13"/>
                    </a:cubicBezTo>
                    <a:cubicBezTo>
                      <a:pt x="65" y="31"/>
                      <a:pt x="65" y="31"/>
                      <a:pt x="65" y="31"/>
                    </a:cubicBezTo>
                    <a:cubicBezTo>
                      <a:pt x="49" y="40"/>
                      <a:pt x="49" y="40"/>
                      <a:pt x="49" y="40"/>
                    </a:cubicBezTo>
                    <a:cubicBezTo>
                      <a:pt x="49" y="22"/>
                      <a:pt x="49" y="22"/>
                      <a:pt x="49" y="22"/>
                    </a:cubicBezTo>
                    <a:cubicBezTo>
                      <a:pt x="62" y="8"/>
                      <a:pt x="62" y="8"/>
                      <a:pt x="62" y="8"/>
                    </a:cubicBezTo>
                    <a:cubicBezTo>
                      <a:pt x="63" y="7"/>
                      <a:pt x="63" y="5"/>
                      <a:pt x="62" y="4"/>
                    </a:cubicBezTo>
                    <a:cubicBezTo>
                      <a:pt x="61" y="2"/>
                      <a:pt x="58" y="2"/>
                      <a:pt x="57" y="4"/>
                    </a:cubicBezTo>
                    <a:cubicBezTo>
                      <a:pt x="49" y="12"/>
                      <a:pt x="49" y="12"/>
                      <a:pt x="49" y="12"/>
                    </a:cubicBezTo>
                    <a:cubicBezTo>
                      <a:pt x="49" y="3"/>
                      <a:pt x="49" y="3"/>
                      <a:pt x="49" y="3"/>
                    </a:cubicBezTo>
                    <a:cubicBezTo>
                      <a:pt x="49" y="2"/>
                      <a:pt x="47" y="0"/>
                      <a:pt x="45" y="0"/>
                    </a:cubicBezTo>
                    <a:cubicBezTo>
                      <a:pt x="44" y="0"/>
                      <a:pt x="42" y="2"/>
                      <a:pt x="42" y="3"/>
                    </a:cubicBezTo>
                    <a:cubicBezTo>
                      <a:pt x="42" y="12"/>
                      <a:pt x="42" y="12"/>
                      <a:pt x="42" y="12"/>
                    </a:cubicBezTo>
                    <a:cubicBezTo>
                      <a:pt x="34" y="4"/>
                      <a:pt x="34" y="4"/>
                      <a:pt x="34" y="4"/>
                    </a:cubicBezTo>
                    <a:cubicBezTo>
                      <a:pt x="32" y="2"/>
                      <a:pt x="30" y="2"/>
                      <a:pt x="29" y="4"/>
                    </a:cubicBezTo>
                    <a:cubicBezTo>
                      <a:pt x="28" y="5"/>
                      <a:pt x="28" y="7"/>
                      <a:pt x="29" y="8"/>
                    </a:cubicBezTo>
                    <a:cubicBezTo>
                      <a:pt x="42" y="22"/>
                      <a:pt x="42" y="22"/>
                      <a:pt x="42" y="22"/>
                    </a:cubicBezTo>
                    <a:cubicBezTo>
                      <a:pt x="42" y="40"/>
                      <a:pt x="42" y="40"/>
                      <a:pt x="42" y="40"/>
                    </a:cubicBezTo>
                    <a:cubicBezTo>
                      <a:pt x="26" y="31"/>
                      <a:pt x="26" y="31"/>
                      <a:pt x="26" y="31"/>
                    </a:cubicBezTo>
                    <a:cubicBezTo>
                      <a:pt x="21" y="13"/>
                      <a:pt x="21" y="13"/>
                      <a:pt x="21" y="13"/>
                    </a:cubicBezTo>
                    <a:cubicBezTo>
                      <a:pt x="21" y="11"/>
                      <a:pt x="19" y="10"/>
                      <a:pt x="17" y="11"/>
                    </a:cubicBezTo>
                    <a:cubicBezTo>
                      <a:pt x="15" y="11"/>
                      <a:pt x="14" y="13"/>
                      <a:pt x="15" y="15"/>
                    </a:cubicBezTo>
                    <a:cubicBezTo>
                      <a:pt x="18" y="26"/>
                      <a:pt x="18" y="26"/>
                      <a:pt x="18" y="26"/>
                    </a:cubicBezTo>
                    <a:cubicBezTo>
                      <a:pt x="10" y="22"/>
                      <a:pt x="10" y="22"/>
                      <a:pt x="10" y="22"/>
                    </a:cubicBezTo>
                    <a:cubicBezTo>
                      <a:pt x="9" y="21"/>
                      <a:pt x="6" y="21"/>
                      <a:pt x="6" y="23"/>
                    </a:cubicBezTo>
                    <a:cubicBezTo>
                      <a:pt x="5" y="25"/>
                      <a:pt x="5" y="27"/>
                      <a:pt x="7" y="28"/>
                    </a:cubicBezTo>
                    <a:cubicBezTo>
                      <a:pt x="14" y="32"/>
                      <a:pt x="14" y="32"/>
                      <a:pt x="14" y="32"/>
                    </a:cubicBezTo>
                    <a:cubicBezTo>
                      <a:pt x="3" y="35"/>
                      <a:pt x="3" y="35"/>
                      <a:pt x="3" y="35"/>
                    </a:cubicBezTo>
                    <a:cubicBezTo>
                      <a:pt x="1" y="36"/>
                      <a:pt x="0" y="37"/>
                      <a:pt x="0" y="39"/>
                    </a:cubicBezTo>
                    <a:cubicBezTo>
                      <a:pt x="1" y="41"/>
                      <a:pt x="2" y="42"/>
                      <a:pt x="4" y="42"/>
                    </a:cubicBezTo>
                    <a:cubicBezTo>
                      <a:pt x="4" y="42"/>
                      <a:pt x="4" y="42"/>
                      <a:pt x="5" y="42"/>
                    </a:cubicBezTo>
                    <a:cubicBezTo>
                      <a:pt x="23" y="37"/>
                      <a:pt x="23" y="37"/>
                      <a:pt x="23" y="37"/>
                    </a:cubicBezTo>
                    <a:cubicBezTo>
                      <a:pt x="39" y="46"/>
                      <a:pt x="39" y="46"/>
                      <a:pt x="39" y="46"/>
                    </a:cubicBezTo>
                    <a:cubicBezTo>
                      <a:pt x="23" y="55"/>
                      <a:pt x="23" y="55"/>
                      <a:pt x="23" y="55"/>
                    </a:cubicBezTo>
                    <a:cubicBezTo>
                      <a:pt x="5" y="51"/>
                      <a:pt x="5" y="51"/>
                      <a:pt x="5" y="51"/>
                    </a:cubicBezTo>
                    <a:cubicBezTo>
                      <a:pt x="3" y="50"/>
                      <a:pt x="1" y="51"/>
                      <a:pt x="0" y="53"/>
                    </a:cubicBezTo>
                    <a:cubicBezTo>
                      <a:pt x="0" y="55"/>
                      <a:pt x="1" y="57"/>
                      <a:pt x="3" y="57"/>
                    </a:cubicBezTo>
                    <a:cubicBezTo>
                      <a:pt x="14" y="60"/>
                      <a:pt x="14" y="60"/>
                      <a:pt x="14" y="60"/>
                    </a:cubicBezTo>
                    <a:cubicBezTo>
                      <a:pt x="7" y="65"/>
                      <a:pt x="7" y="65"/>
                      <a:pt x="7" y="65"/>
                    </a:cubicBezTo>
                    <a:cubicBezTo>
                      <a:pt x="5" y="65"/>
                      <a:pt x="5" y="68"/>
                      <a:pt x="6" y="69"/>
                    </a:cubicBezTo>
                    <a:cubicBezTo>
                      <a:pt x="6" y="70"/>
                      <a:pt x="7" y="71"/>
                      <a:pt x="8" y="71"/>
                    </a:cubicBezTo>
                    <a:cubicBezTo>
                      <a:pt x="9" y="71"/>
                      <a:pt x="10" y="71"/>
                      <a:pt x="10" y="70"/>
                    </a:cubicBezTo>
                    <a:cubicBezTo>
                      <a:pt x="18" y="66"/>
                      <a:pt x="18" y="66"/>
                      <a:pt x="18" y="66"/>
                    </a:cubicBezTo>
                    <a:cubicBezTo>
                      <a:pt x="15" y="78"/>
                      <a:pt x="15" y="78"/>
                      <a:pt x="15" y="78"/>
                    </a:cubicBezTo>
                    <a:cubicBezTo>
                      <a:pt x="14" y="79"/>
                      <a:pt x="15" y="81"/>
                      <a:pt x="17" y="82"/>
                    </a:cubicBezTo>
                    <a:cubicBezTo>
                      <a:pt x="17" y="82"/>
                      <a:pt x="18" y="82"/>
                      <a:pt x="18" y="82"/>
                    </a:cubicBezTo>
                    <a:cubicBezTo>
                      <a:pt x="19" y="82"/>
                      <a:pt x="21" y="81"/>
                      <a:pt x="21" y="79"/>
                    </a:cubicBezTo>
                    <a:cubicBezTo>
                      <a:pt x="26" y="61"/>
                      <a:pt x="26" y="61"/>
                      <a:pt x="26" y="61"/>
                    </a:cubicBezTo>
                    <a:cubicBezTo>
                      <a:pt x="42" y="52"/>
                      <a:pt x="42" y="52"/>
                      <a:pt x="42" y="52"/>
                    </a:cubicBezTo>
                    <a:cubicBezTo>
                      <a:pt x="42" y="71"/>
                      <a:pt x="42" y="71"/>
                      <a:pt x="42" y="71"/>
                    </a:cubicBezTo>
                    <a:cubicBezTo>
                      <a:pt x="29" y="84"/>
                      <a:pt x="29" y="84"/>
                      <a:pt x="29" y="84"/>
                    </a:cubicBezTo>
                    <a:cubicBezTo>
                      <a:pt x="28" y="85"/>
                      <a:pt x="28" y="87"/>
                      <a:pt x="29" y="88"/>
                    </a:cubicBezTo>
                    <a:cubicBezTo>
                      <a:pt x="30" y="89"/>
                      <a:pt x="30" y="89"/>
                      <a:pt x="31" y="89"/>
                    </a:cubicBezTo>
                    <a:cubicBezTo>
                      <a:pt x="32" y="89"/>
                      <a:pt x="33" y="89"/>
                      <a:pt x="34" y="88"/>
                    </a:cubicBezTo>
                    <a:cubicBezTo>
                      <a:pt x="42" y="80"/>
                      <a:pt x="42" y="80"/>
                      <a:pt x="42" y="80"/>
                    </a:cubicBezTo>
                    <a:cubicBezTo>
                      <a:pt x="42" y="89"/>
                      <a:pt x="42" y="89"/>
                      <a:pt x="42" y="89"/>
                    </a:cubicBezTo>
                    <a:cubicBezTo>
                      <a:pt x="42" y="91"/>
                      <a:pt x="44" y="92"/>
                      <a:pt x="45" y="92"/>
                    </a:cubicBezTo>
                    <a:cubicBezTo>
                      <a:pt x="47" y="92"/>
                      <a:pt x="49" y="91"/>
                      <a:pt x="49" y="89"/>
                    </a:cubicBezTo>
                    <a:cubicBezTo>
                      <a:pt x="49" y="80"/>
                      <a:pt x="49" y="80"/>
                      <a:pt x="49" y="80"/>
                    </a:cubicBezTo>
                    <a:cubicBezTo>
                      <a:pt x="57" y="88"/>
                      <a:pt x="57" y="88"/>
                      <a:pt x="57" y="88"/>
                    </a:cubicBezTo>
                    <a:cubicBezTo>
                      <a:pt x="58" y="89"/>
                      <a:pt x="59" y="89"/>
                      <a:pt x="60" y="89"/>
                    </a:cubicBezTo>
                    <a:cubicBezTo>
                      <a:pt x="60" y="89"/>
                      <a:pt x="61" y="89"/>
                      <a:pt x="62" y="88"/>
                    </a:cubicBezTo>
                    <a:cubicBezTo>
                      <a:pt x="63" y="87"/>
                      <a:pt x="63" y="85"/>
                      <a:pt x="62" y="84"/>
                    </a:cubicBezTo>
                    <a:cubicBezTo>
                      <a:pt x="49" y="71"/>
                      <a:pt x="49" y="71"/>
                      <a:pt x="49" y="71"/>
                    </a:cubicBezTo>
                    <a:cubicBezTo>
                      <a:pt x="49" y="52"/>
                      <a:pt x="49" y="52"/>
                      <a:pt x="49" y="52"/>
                    </a:cubicBezTo>
                    <a:cubicBezTo>
                      <a:pt x="65" y="61"/>
                      <a:pt x="65" y="61"/>
                      <a:pt x="65" y="61"/>
                    </a:cubicBezTo>
                    <a:cubicBezTo>
                      <a:pt x="70" y="79"/>
                      <a:pt x="70" y="79"/>
                      <a:pt x="70" y="79"/>
                    </a:cubicBezTo>
                    <a:cubicBezTo>
                      <a:pt x="70" y="81"/>
                      <a:pt x="72" y="82"/>
                      <a:pt x="73" y="82"/>
                    </a:cubicBezTo>
                    <a:cubicBezTo>
                      <a:pt x="73" y="82"/>
                      <a:pt x="74" y="82"/>
                      <a:pt x="74" y="82"/>
                    </a:cubicBezTo>
                    <a:cubicBezTo>
                      <a:pt x="76" y="81"/>
                      <a:pt x="77" y="79"/>
                      <a:pt x="76" y="78"/>
                    </a:cubicBezTo>
                    <a:cubicBezTo>
                      <a:pt x="73" y="66"/>
                      <a:pt x="73" y="66"/>
                      <a:pt x="73" y="66"/>
                    </a:cubicBezTo>
                    <a:cubicBezTo>
                      <a:pt x="81" y="70"/>
                      <a:pt x="81" y="70"/>
                      <a:pt x="81" y="70"/>
                    </a:cubicBezTo>
                    <a:cubicBezTo>
                      <a:pt x="81" y="71"/>
                      <a:pt x="82" y="71"/>
                      <a:pt x="82" y="71"/>
                    </a:cubicBezTo>
                    <a:cubicBezTo>
                      <a:pt x="84" y="71"/>
                      <a:pt x="85" y="70"/>
                      <a:pt x="85" y="69"/>
                    </a:cubicBezTo>
                    <a:cubicBezTo>
                      <a:pt x="86" y="68"/>
                      <a:pt x="86" y="65"/>
                      <a:pt x="84" y="65"/>
                    </a:cubicBezTo>
                    <a:cubicBezTo>
                      <a:pt x="76" y="60"/>
                      <a:pt x="76" y="60"/>
                      <a:pt x="76" y="60"/>
                    </a:cubicBezTo>
                    <a:cubicBezTo>
                      <a:pt x="88" y="57"/>
                      <a:pt x="88" y="57"/>
                      <a:pt x="88" y="57"/>
                    </a:cubicBezTo>
                    <a:cubicBezTo>
                      <a:pt x="90" y="57"/>
                      <a:pt x="91" y="55"/>
                      <a:pt x="90" y="53"/>
                    </a:cubicBezTo>
                    <a:cubicBezTo>
                      <a:pt x="90" y="51"/>
                      <a:pt x="88" y="50"/>
                      <a:pt x="86" y="5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761" name="Freeform 427"/>
              <p:cNvSpPr>
                <a:spLocks/>
              </p:cNvSpPr>
              <p:nvPr/>
            </p:nvSpPr>
            <p:spPr bwMode="auto">
              <a:xfrm>
                <a:off x="2373" y="1860"/>
                <a:ext cx="19" cy="19"/>
              </a:xfrm>
              <a:custGeom>
                <a:avLst/>
                <a:gdLst>
                  <a:gd name="T0" fmla="*/ 7 w 8"/>
                  <a:gd name="T1" fmla="*/ 6 h 8"/>
                  <a:gd name="T2" fmla="*/ 2 w 8"/>
                  <a:gd name="T3" fmla="*/ 7 h 8"/>
                  <a:gd name="T4" fmla="*/ 1 w 8"/>
                  <a:gd name="T5" fmla="*/ 2 h 8"/>
                  <a:gd name="T6" fmla="*/ 6 w 8"/>
                  <a:gd name="T7" fmla="*/ 1 h 8"/>
                  <a:gd name="T8" fmla="*/ 7 w 8"/>
                  <a:gd name="T9" fmla="*/ 6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8">
                    <a:moveTo>
                      <a:pt x="7" y="6"/>
                    </a:moveTo>
                    <a:cubicBezTo>
                      <a:pt x="6" y="7"/>
                      <a:pt x="4" y="8"/>
                      <a:pt x="2" y="7"/>
                    </a:cubicBezTo>
                    <a:cubicBezTo>
                      <a:pt x="1" y="6"/>
                      <a:pt x="0" y="4"/>
                      <a:pt x="1" y="2"/>
                    </a:cubicBezTo>
                    <a:cubicBezTo>
                      <a:pt x="2" y="1"/>
                      <a:pt x="4" y="0"/>
                      <a:pt x="6" y="1"/>
                    </a:cubicBezTo>
                    <a:cubicBezTo>
                      <a:pt x="7" y="2"/>
                      <a:pt x="8" y="4"/>
                      <a:pt x="7" y="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762" name="Freeform 428"/>
              <p:cNvSpPr>
                <a:spLocks/>
              </p:cNvSpPr>
              <p:nvPr/>
            </p:nvSpPr>
            <p:spPr bwMode="auto">
              <a:xfrm>
                <a:off x="2384" y="1839"/>
                <a:ext cx="19" cy="19"/>
              </a:xfrm>
              <a:custGeom>
                <a:avLst/>
                <a:gdLst>
                  <a:gd name="T0" fmla="*/ 7 w 8"/>
                  <a:gd name="T1" fmla="*/ 6 h 8"/>
                  <a:gd name="T2" fmla="*/ 2 w 8"/>
                  <a:gd name="T3" fmla="*/ 7 h 8"/>
                  <a:gd name="T4" fmla="*/ 1 w 8"/>
                  <a:gd name="T5" fmla="*/ 2 h 8"/>
                  <a:gd name="T6" fmla="*/ 6 w 8"/>
                  <a:gd name="T7" fmla="*/ 1 h 8"/>
                  <a:gd name="T8" fmla="*/ 7 w 8"/>
                  <a:gd name="T9" fmla="*/ 6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8">
                    <a:moveTo>
                      <a:pt x="7" y="6"/>
                    </a:moveTo>
                    <a:cubicBezTo>
                      <a:pt x="6" y="7"/>
                      <a:pt x="4" y="8"/>
                      <a:pt x="2" y="7"/>
                    </a:cubicBezTo>
                    <a:cubicBezTo>
                      <a:pt x="1" y="6"/>
                      <a:pt x="0" y="4"/>
                      <a:pt x="1" y="2"/>
                    </a:cubicBezTo>
                    <a:cubicBezTo>
                      <a:pt x="2" y="0"/>
                      <a:pt x="4" y="0"/>
                      <a:pt x="6" y="1"/>
                    </a:cubicBezTo>
                    <a:cubicBezTo>
                      <a:pt x="8" y="2"/>
                      <a:pt x="8" y="4"/>
                      <a:pt x="7" y="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763" name="Freeform 429"/>
              <p:cNvSpPr>
                <a:spLocks/>
              </p:cNvSpPr>
              <p:nvPr/>
            </p:nvSpPr>
            <p:spPr bwMode="auto">
              <a:xfrm>
                <a:off x="2396" y="1817"/>
                <a:ext cx="19" cy="19"/>
              </a:xfrm>
              <a:custGeom>
                <a:avLst/>
                <a:gdLst>
                  <a:gd name="T0" fmla="*/ 7 w 8"/>
                  <a:gd name="T1" fmla="*/ 6 h 8"/>
                  <a:gd name="T2" fmla="*/ 3 w 8"/>
                  <a:gd name="T3" fmla="*/ 7 h 8"/>
                  <a:gd name="T4" fmla="*/ 1 w 8"/>
                  <a:gd name="T5" fmla="*/ 2 h 8"/>
                  <a:gd name="T6" fmla="*/ 6 w 8"/>
                  <a:gd name="T7" fmla="*/ 1 h 8"/>
                  <a:gd name="T8" fmla="*/ 7 w 8"/>
                  <a:gd name="T9" fmla="*/ 6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8">
                    <a:moveTo>
                      <a:pt x="7" y="6"/>
                    </a:moveTo>
                    <a:cubicBezTo>
                      <a:pt x="6" y="7"/>
                      <a:pt x="4" y="8"/>
                      <a:pt x="3" y="7"/>
                    </a:cubicBezTo>
                    <a:cubicBezTo>
                      <a:pt x="1" y="6"/>
                      <a:pt x="0" y="4"/>
                      <a:pt x="1" y="2"/>
                    </a:cubicBezTo>
                    <a:cubicBezTo>
                      <a:pt x="2" y="0"/>
                      <a:pt x="4" y="0"/>
                      <a:pt x="6" y="1"/>
                    </a:cubicBezTo>
                    <a:cubicBezTo>
                      <a:pt x="8" y="2"/>
                      <a:pt x="8" y="4"/>
                      <a:pt x="7" y="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764" name="Freeform 431"/>
              <p:cNvSpPr>
                <a:spLocks/>
              </p:cNvSpPr>
              <p:nvPr/>
            </p:nvSpPr>
            <p:spPr bwMode="auto">
              <a:xfrm>
                <a:off x="2418" y="1860"/>
                <a:ext cx="18" cy="19"/>
              </a:xfrm>
              <a:custGeom>
                <a:avLst/>
                <a:gdLst>
                  <a:gd name="T0" fmla="*/ 7 w 8"/>
                  <a:gd name="T1" fmla="*/ 6 h 8"/>
                  <a:gd name="T2" fmla="*/ 3 w 8"/>
                  <a:gd name="T3" fmla="*/ 7 h 8"/>
                  <a:gd name="T4" fmla="*/ 1 w 8"/>
                  <a:gd name="T5" fmla="*/ 2 h 8"/>
                  <a:gd name="T6" fmla="*/ 6 w 8"/>
                  <a:gd name="T7" fmla="*/ 1 h 8"/>
                  <a:gd name="T8" fmla="*/ 7 w 8"/>
                  <a:gd name="T9" fmla="*/ 6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8">
                    <a:moveTo>
                      <a:pt x="7" y="6"/>
                    </a:moveTo>
                    <a:cubicBezTo>
                      <a:pt x="6" y="7"/>
                      <a:pt x="4" y="8"/>
                      <a:pt x="3" y="7"/>
                    </a:cubicBezTo>
                    <a:cubicBezTo>
                      <a:pt x="1" y="6"/>
                      <a:pt x="0" y="4"/>
                      <a:pt x="1" y="2"/>
                    </a:cubicBezTo>
                    <a:cubicBezTo>
                      <a:pt x="2" y="1"/>
                      <a:pt x="4" y="0"/>
                      <a:pt x="6" y="1"/>
                    </a:cubicBezTo>
                    <a:cubicBezTo>
                      <a:pt x="8" y="2"/>
                      <a:pt x="8" y="4"/>
                      <a:pt x="7" y="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765" name="Freeform 432"/>
              <p:cNvSpPr>
                <a:spLocks/>
              </p:cNvSpPr>
              <p:nvPr/>
            </p:nvSpPr>
            <p:spPr bwMode="auto">
              <a:xfrm>
                <a:off x="2429" y="1839"/>
                <a:ext cx="19" cy="19"/>
              </a:xfrm>
              <a:custGeom>
                <a:avLst/>
                <a:gdLst>
                  <a:gd name="T0" fmla="*/ 7 w 8"/>
                  <a:gd name="T1" fmla="*/ 6 h 8"/>
                  <a:gd name="T2" fmla="*/ 3 w 8"/>
                  <a:gd name="T3" fmla="*/ 7 h 8"/>
                  <a:gd name="T4" fmla="*/ 1 w 8"/>
                  <a:gd name="T5" fmla="*/ 2 h 8"/>
                  <a:gd name="T6" fmla="*/ 6 w 8"/>
                  <a:gd name="T7" fmla="*/ 1 h 8"/>
                  <a:gd name="T8" fmla="*/ 7 w 8"/>
                  <a:gd name="T9" fmla="*/ 6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8">
                    <a:moveTo>
                      <a:pt x="7" y="6"/>
                    </a:moveTo>
                    <a:cubicBezTo>
                      <a:pt x="7" y="7"/>
                      <a:pt x="4" y="8"/>
                      <a:pt x="3" y="7"/>
                    </a:cubicBezTo>
                    <a:cubicBezTo>
                      <a:pt x="1" y="6"/>
                      <a:pt x="0" y="4"/>
                      <a:pt x="1" y="2"/>
                    </a:cubicBezTo>
                    <a:cubicBezTo>
                      <a:pt x="2" y="0"/>
                      <a:pt x="5" y="0"/>
                      <a:pt x="6" y="1"/>
                    </a:cubicBezTo>
                    <a:cubicBezTo>
                      <a:pt x="8" y="2"/>
                      <a:pt x="8" y="4"/>
                      <a:pt x="7" y="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766" name="Freeform 433"/>
              <p:cNvSpPr>
                <a:spLocks/>
              </p:cNvSpPr>
              <p:nvPr/>
            </p:nvSpPr>
            <p:spPr bwMode="auto">
              <a:xfrm>
                <a:off x="2444" y="1817"/>
                <a:ext cx="18" cy="19"/>
              </a:xfrm>
              <a:custGeom>
                <a:avLst/>
                <a:gdLst>
                  <a:gd name="T0" fmla="*/ 7 w 8"/>
                  <a:gd name="T1" fmla="*/ 6 h 8"/>
                  <a:gd name="T2" fmla="*/ 2 w 8"/>
                  <a:gd name="T3" fmla="*/ 7 h 8"/>
                  <a:gd name="T4" fmla="*/ 1 w 8"/>
                  <a:gd name="T5" fmla="*/ 2 h 8"/>
                  <a:gd name="T6" fmla="*/ 5 w 8"/>
                  <a:gd name="T7" fmla="*/ 1 h 8"/>
                  <a:gd name="T8" fmla="*/ 7 w 8"/>
                  <a:gd name="T9" fmla="*/ 6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8">
                    <a:moveTo>
                      <a:pt x="7" y="6"/>
                    </a:moveTo>
                    <a:cubicBezTo>
                      <a:pt x="6" y="7"/>
                      <a:pt x="4" y="8"/>
                      <a:pt x="2" y="7"/>
                    </a:cubicBezTo>
                    <a:cubicBezTo>
                      <a:pt x="0" y="6"/>
                      <a:pt x="0" y="4"/>
                      <a:pt x="1" y="2"/>
                    </a:cubicBezTo>
                    <a:cubicBezTo>
                      <a:pt x="2" y="0"/>
                      <a:pt x="4" y="0"/>
                      <a:pt x="5" y="1"/>
                    </a:cubicBezTo>
                    <a:cubicBezTo>
                      <a:pt x="7" y="2"/>
                      <a:pt x="8" y="4"/>
                      <a:pt x="7" y="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767" name="Freeform 434"/>
              <p:cNvSpPr>
                <a:spLocks/>
              </p:cNvSpPr>
              <p:nvPr/>
            </p:nvSpPr>
            <p:spPr bwMode="auto">
              <a:xfrm>
                <a:off x="2500" y="1796"/>
                <a:ext cx="19" cy="19"/>
              </a:xfrm>
              <a:custGeom>
                <a:avLst/>
                <a:gdLst>
                  <a:gd name="T0" fmla="*/ 7 w 8"/>
                  <a:gd name="T1" fmla="*/ 6 h 8"/>
                  <a:gd name="T2" fmla="*/ 2 w 8"/>
                  <a:gd name="T3" fmla="*/ 7 h 8"/>
                  <a:gd name="T4" fmla="*/ 1 w 8"/>
                  <a:gd name="T5" fmla="*/ 2 h 8"/>
                  <a:gd name="T6" fmla="*/ 6 w 8"/>
                  <a:gd name="T7" fmla="*/ 1 h 8"/>
                  <a:gd name="T8" fmla="*/ 7 w 8"/>
                  <a:gd name="T9" fmla="*/ 6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8">
                    <a:moveTo>
                      <a:pt x="7" y="6"/>
                    </a:moveTo>
                    <a:cubicBezTo>
                      <a:pt x="6" y="7"/>
                      <a:pt x="4" y="8"/>
                      <a:pt x="2" y="7"/>
                    </a:cubicBezTo>
                    <a:cubicBezTo>
                      <a:pt x="1" y="6"/>
                      <a:pt x="0" y="4"/>
                      <a:pt x="1" y="2"/>
                    </a:cubicBezTo>
                    <a:cubicBezTo>
                      <a:pt x="2" y="0"/>
                      <a:pt x="4" y="0"/>
                      <a:pt x="6" y="1"/>
                    </a:cubicBezTo>
                    <a:cubicBezTo>
                      <a:pt x="7" y="2"/>
                      <a:pt x="8" y="4"/>
                      <a:pt x="7" y="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768" name="Freeform 437"/>
              <p:cNvSpPr>
                <a:spLocks/>
              </p:cNvSpPr>
              <p:nvPr/>
            </p:nvSpPr>
            <p:spPr bwMode="auto">
              <a:xfrm>
                <a:off x="2488" y="1817"/>
                <a:ext cx="19" cy="19"/>
              </a:xfrm>
              <a:custGeom>
                <a:avLst/>
                <a:gdLst>
                  <a:gd name="T0" fmla="*/ 7 w 8"/>
                  <a:gd name="T1" fmla="*/ 6 h 8"/>
                  <a:gd name="T2" fmla="*/ 2 w 8"/>
                  <a:gd name="T3" fmla="*/ 7 h 8"/>
                  <a:gd name="T4" fmla="*/ 1 w 8"/>
                  <a:gd name="T5" fmla="*/ 2 h 8"/>
                  <a:gd name="T6" fmla="*/ 6 w 8"/>
                  <a:gd name="T7" fmla="*/ 1 h 8"/>
                  <a:gd name="T8" fmla="*/ 7 w 8"/>
                  <a:gd name="T9" fmla="*/ 6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8">
                    <a:moveTo>
                      <a:pt x="7" y="6"/>
                    </a:moveTo>
                    <a:cubicBezTo>
                      <a:pt x="6" y="7"/>
                      <a:pt x="4" y="8"/>
                      <a:pt x="2" y="7"/>
                    </a:cubicBezTo>
                    <a:cubicBezTo>
                      <a:pt x="0" y="6"/>
                      <a:pt x="0" y="4"/>
                      <a:pt x="1" y="2"/>
                    </a:cubicBezTo>
                    <a:cubicBezTo>
                      <a:pt x="2" y="0"/>
                      <a:pt x="4" y="0"/>
                      <a:pt x="6" y="1"/>
                    </a:cubicBezTo>
                    <a:cubicBezTo>
                      <a:pt x="7" y="2"/>
                      <a:pt x="8" y="4"/>
                      <a:pt x="7" y="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769" name="Freeform 442"/>
              <p:cNvSpPr>
                <a:spLocks noEditPoints="1"/>
              </p:cNvSpPr>
              <p:nvPr/>
            </p:nvSpPr>
            <p:spPr bwMode="auto">
              <a:xfrm>
                <a:off x="1825" y="1073"/>
                <a:ext cx="82" cy="83"/>
              </a:xfrm>
              <a:custGeom>
                <a:avLst/>
                <a:gdLst>
                  <a:gd name="T0" fmla="*/ 17 w 35"/>
                  <a:gd name="T1" fmla="*/ 0 h 35"/>
                  <a:gd name="T2" fmla="*/ 35 w 35"/>
                  <a:gd name="T3" fmla="*/ 18 h 35"/>
                  <a:gd name="T4" fmla="*/ 17 w 35"/>
                  <a:gd name="T5" fmla="*/ 35 h 35"/>
                  <a:gd name="T6" fmla="*/ 0 w 35"/>
                  <a:gd name="T7" fmla="*/ 18 h 35"/>
                  <a:gd name="T8" fmla="*/ 17 w 35"/>
                  <a:gd name="T9" fmla="*/ 0 h 35"/>
                  <a:gd name="T10" fmla="*/ 17 w 35"/>
                  <a:gd name="T11" fmla="*/ 29 h 35"/>
                  <a:gd name="T12" fmla="*/ 28 w 35"/>
                  <a:gd name="T13" fmla="*/ 18 h 35"/>
                  <a:gd name="T14" fmla="*/ 17 w 35"/>
                  <a:gd name="T15" fmla="*/ 7 h 35"/>
                  <a:gd name="T16" fmla="*/ 7 w 35"/>
                  <a:gd name="T17" fmla="*/ 18 h 35"/>
                  <a:gd name="T18" fmla="*/ 17 w 35"/>
                  <a:gd name="T19" fmla="*/ 29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5" h="35">
                    <a:moveTo>
                      <a:pt x="17" y="0"/>
                    </a:moveTo>
                    <a:cubicBezTo>
                      <a:pt x="27" y="0"/>
                      <a:pt x="35" y="8"/>
                      <a:pt x="35" y="18"/>
                    </a:cubicBezTo>
                    <a:cubicBezTo>
                      <a:pt x="35" y="28"/>
                      <a:pt x="27" y="35"/>
                      <a:pt x="17" y="35"/>
                    </a:cubicBezTo>
                    <a:cubicBezTo>
                      <a:pt x="8" y="35"/>
                      <a:pt x="0" y="28"/>
                      <a:pt x="0" y="18"/>
                    </a:cubicBezTo>
                    <a:cubicBezTo>
                      <a:pt x="0" y="8"/>
                      <a:pt x="8" y="0"/>
                      <a:pt x="17" y="0"/>
                    </a:cubicBezTo>
                    <a:close/>
                    <a:moveTo>
                      <a:pt x="17" y="29"/>
                    </a:moveTo>
                    <a:cubicBezTo>
                      <a:pt x="23" y="29"/>
                      <a:pt x="28" y="24"/>
                      <a:pt x="28" y="18"/>
                    </a:cubicBezTo>
                    <a:cubicBezTo>
                      <a:pt x="28" y="12"/>
                      <a:pt x="23" y="7"/>
                      <a:pt x="17" y="7"/>
                    </a:cubicBezTo>
                    <a:cubicBezTo>
                      <a:pt x="11" y="7"/>
                      <a:pt x="7" y="12"/>
                      <a:pt x="7" y="18"/>
                    </a:cubicBezTo>
                    <a:cubicBezTo>
                      <a:pt x="7" y="24"/>
                      <a:pt x="11" y="29"/>
                      <a:pt x="17" y="29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770" name="Freeform 443"/>
              <p:cNvSpPr>
                <a:spLocks/>
              </p:cNvSpPr>
              <p:nvPr/>
            </p:nvSpPr>
            <p:spPr bwMode="auto">
              <a:xfrm>
                <a:off x="1858" y="1014"/>
                <a:ext cx="16" cy="50"/>
              </a:xfrm>
              <a:custGeom>
                <a:avLst/>
                <a:gdLst>
                  <a:gd name="T0" fmla="*/ 7 w 7"/>
                  <a:gd name="T1" fmla="*/ 17 h 21"/>
                  <a:gd name="T2" fmla="*/ 3 w 7"/>
                  <a:gd name="T3" fmla="*/ 21 h 21"/>
                  <a:gd name="T4" fmla="*/ 3 w 7"/>
                  <a:gd name="T5" fmla="*/ 21 h 21"/>
                  <a:gd name="T6" fmla="*/ 0 w 7"/>
                  <a:gd name="T7" fmla="*/ 17 h 21"/>
                  <a:gd name="T8" fmla="*/ 0 w 7"/>
                  <a:gd name="T9" fmla="*/ 4 h 21"/>
                  <a:gd name="T10" fmla="*/ 3 w 7"/>
                  <a:gd name="T11" fmla="*/ 0 h 21"/>
                  <a:gd name="T12" fmla="*/ 3 w 7"/>
                  <a:gd name="T13" fmla="*/ 0 h 21"/>
                  <a:gd name="T14" fmla="*/ 7 w 7"/>
                  <a:gd name="T15" fmla="*/ 4 h 21"/>
                  <a:gd name="T16" fmla="*/ 7 w 7"/>
                  <a:gd name="T17" fmla="*/ 17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" h="21">
                    <a:moveTo>
                      <a:pt x="7" y="17"/>
                    </a:moveTo>
                    <a:cubicBezTo>
                      <a:pt x="7" y="19"/>
                      <a:pt x="5" y="21"/>
                      <a:pt x="3" y="21"/>
                    </a:cubicBezTo>
                    <a:cubicBezTo>
                      <a:pt x="3" y="21"/>
                      <a:pt x="3" y="21"/>
                      <a:pt x="3" y="21"/>
                    </a:cubicBezTo>
                    <a:cubicBezTo>
                      <a:pt x="1" y="21"/>
                      <a:pt x="0" y="19"/>
                      <a:pt x="0" y="17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1"/>
                      <a:pt x="1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5" y="0"/>
                      <a:pt x="7" y="1"/>
                      <a:pt x="7" y="4"/>
                    </a:cubicBezTo>
                    <a:lnTo>
                      <a:pt x="7" y="1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771" name="Freeform 444"/>
              <p:cNvSpPr>
                <a:spLocks/>
              </p:cNvSpPr>
              <p:nvPr/>
            </p:nvSpPr>
            <p:spPr bwMode="auto">
              <a:xfrm>
                <a:off x="1858" y="1168"/>
                <a:ext cx="16" cy="49"/>
              </a:xfrm>
              <a:custGeom>
                <a:avLst/>
                <a:gdLst>
                  <a:gd name="T0" fmla="*/ 7 w 7"/>
                  <a:gd name="T1" fmla="*/ 17 h 21"/>
                  <a:gd name="T2" fmla="*/ 3 w 7"/>
                  <a:gd name="T3" fmla="*/ 21 h 21"/>
                  <a:gd name="T4" fmla="*/ 3 w 7"/>
                  <a:gd name="T5" fmla="*/ 21 h 21"/>
                  <a:gd name="T6" fmla="*/ 0 w 7"/>
                  <a:gd name="T7" fmla="*/ 17 h 21"/>
                  <a:gd name="T8" fmla="*/ 0 w 7"/>
                  <a:gd name="T9" fmla="*/ 3 h 21"/>
                  <a:gd name="T10" fmla="*/ 3 w 7"/>
                  <a:gd name="T11" fmla="*/ 0 h 21"/>
                  <a:gd name="T12" fmla="*/ 3 w 7"/>
                  <a:gd name="T13" fmla="*/ 0 h 21"/>
                  <a:gd name="T14" fmla="*/ 7 w 7"/>
                  <a:gd name="T15" fmla="*/ 3 h 21"/>
                  <a:gd name="T16" fmla="*/ 7 w 7"/>
                  <a:gd name="T17" fmla="*/ 17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" h="21">
                    <a:moveTo>
                      <a:pt x="7" y="17"/>
                    </a:moveTo>
                    <a:cubicBezTo>
                      <a:pt x="7" y="19"/>
                      <a:pt x="5" y="21"/>
                      <a:pt x="3" y="21"/>
                    </a:cubicBezTo>
                    <a:cubicBezTo>
                      <a:pt x="3" y="21"/>
                      <a:pt x="3" y="21"/>
                      <a:pt x="3" y="21"/>
                    </a:cubicBezTo>
                    <a:cubicBezTo>
                      <a:pt x="1" y="21"/>
                      <a:pt x="0" y="19"/>
                      <a:pt x="0" y="17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1"/>
                      <a:pt x="1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5" y="0"/>
                      <a:pt x="7" y="1"/>
                      <a:pt x="7" y="3"/>
                    </a:cubicBezTo>
                    <a:lnTo>
                      <a:pt x="7" y="1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772" name="Freeform 445"/>
              <p:cNvSpPr>
                <a:spLocks/>
              </p:cNvSpPr>
              <p:nvPr/>
            </p:nvSpPr>
            <p:spPr bwMode="auto">
              <a:xfrm>
                <a:off x="1898" y="1040"/>
                <a:ext cx="42" cy="43"/>
              </a:xfrm>
              <a:custGeom>
                <a:avLst/>
                <a:gdLst>
                  <a:gd name="T0" fmla="*/ 7 w 18"/>
                  <a:gd name="T1" fmla="*/ 16 h 18"/>
                  <a:gd name="T2" fmla="*/ 2 w 18"/>
                  <a:gd name="T3" fmla="*/ 16 h 18"/>
                  <a:gd name="T4" fmla="*/ 2 w 18"/>
                  <a:gd name="T5" fmla="*/ 16 h 18"/>
                  <a:gd name="T6" fmla="*/ 2 w 18"/>
                  <a:gd name="T7" fmla="*/ 11 h 18"/>
                  <a:gd name="T8" fmla="*/ 11 w 18"/>
                  <a:gd name="T9" fmla="*/ 1 h 18"/>
                  <a:gd name="T10" fmla="*/ 17 w 18"/>
                  <a:gd name="T11" fmla="*/ 1 h 18"/>
                  <a:gd name="T12" fmla="*/ 17 w 18"/>
                  <a:gd name="T13" fmla="*/ 1 h 18"/>
                  <a:gd name="T14" fmla="*/ 17 w 18"/>
                  <a:gd name="T15" fmla="*/ 7 h 18"/>
                  <a:gd name="T16" fmla="*/ 7 w 18"/>
                  <a:gd name="T17" fmla="*/ 16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8" h="18">
                    <a:moveTo>
                      <a:pt x="7" y="16"/>
                    </a:moveTo>
                    <a:cubicBezTo>
                      <a:pt x="6" y="18"/>
                      <a:pt x="3" y="18"/>
                      <a:pt x="2" y="16"/>
                    </a:cubicBezTo>
                    <a:cubicBezTo>
                      <a:pt x="2" y="16"/>
                      <a:pt x="2" y="16"/>
                      <a:pt x="2" y="16"/>
                    </a:cubicBezTo>
                    <a:cubicBezTo>
                      <a:pt x="0" y="15"/>
                      <a:pt x="0" y="13"/>
                      <a:pt x="2" y="11"/>
                    </a:cubicBezTo>
                    <a:cubicBezTo>
                      <a:pt x="11" y="1"/>
                      <a:pt x="11" y="1"/>
                      <a:pt x="11" y="1"/>
                    </a:cubicBezTo>
                    <a:cubicBezTo>
                      <a:pt x="13" y="0"/>
                      <a:pt x="15" y="0"/>
                      <a:pt x="17" y="1"/>
                    </a:cubicBezTo>
                    <a:cubicBezTo>
                      <a:pt x="17" y="1"/>
                      <a:pt x="17" y="1"/>
                      <a:pt x="17" y="1"/>
                    </a:cubicBezTo>
                    <a:cubicBezTo>
                      <a:pt x="18" y="3"/>
                      <a:pt x="18" y="5"/>
                      <a:pt x="17" y="7"/>
                    </a:cubicBezTo>
                    <a:lnTo>
                      <a:pt x="7" y="1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773" name="Freeform 446"/>
              <p:cNvSpPr>
                <a:spLocks/>
              </p:cNvSpPr>
              <p:nvPr/>
            </p:nvSpPr>
            <p:spPr bwMode="auto">
              <a:xfrm>
                <a:off x="1792" y="1149"/>
                <a:ext cx="40" cy="43"/>
              </a:xfrm>
              <a:custGeom>
                <a:avLst/>
                <a:gdLst>
                  <a:gd name="T0" fmla="*/ 6 w 17"/>
                  <a:gd name="T1" fmla="*/ 16 h 18"/>
                  <a:gd name="T2" fmla="*/ 1 w 17"/>
                  <a:gd name="T3" fmla="*/ 16 h 18"/>
                  <a:gd name="T4" fmla="*/ 1 w 17"/>
                  <a:gd name="T5" fmla="*/ 16 h 18"/>
                  <a:gd name="T6" fmla="*/ 1 w 17"/>
                  <a:gd name="T7" fmla="*/ 11 h 18"/>
                  <a:gd name="T8" fmla="*/ 11 w 17"/>
                  <a:gd name="T9" fmla="*/ 1 h 18"/>
                  <a:gd name="T10" fmla="*/ 16 w 17"/>
                  <a:gd name="T11" fmla="*/ 1 h 18"/>
                  <a:gd name="T12" fmla="*/ 16 w 17"/>
                  <a:gd name="T13" fmla="*/ 1 h 18"/>
                  <a:gd name="T14" fmla="*/ 16 w 17"/>
                  <a:gd name="T15" fmla="*/ 7 h 18"/>
                  <a:gd name="T16" fmla="*/ 6 w 17"/>
                  <a:gd name="T17" fmla="*/ 16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7" h="18">
                    <a:moveTo>
                      <a:pt x="6" y="16"/>
                    </a:moveTo>
                    <a:cubicBezTo>
                      <a:pt x="5" y="18"/>
                      <a:pt x="3" y="18"/>
                      <a:pt x="1" y="16"/>
                    </a:cubicBezTo>
                    <a:cubicBezTo>
                      <a:pt x="1" y="16"/>
                      <a:pt x="1" y="16"/>
                      <a:pt x="1" y="16"/>
                    </a:cubicBezTo>
                    <a:cubicBezTo>
                      <a:pt x="0" y="15"/>
                      <a:pt x="0" y="12"/>
                      <a:pt x="1" y="11"/>
                    </a:cubicBezTo>
                    <a:cubicBezTo>
                      <a:pt x="11" y="1"/>
                      <a:pt x="11" y="1"/>
                      <a:pt x="11" y="1"/>
                    </a:cubicBezTo>
                    <a:cubicBezTo>
                      <a:pt x="12" y="0"/>
                      <a:pt x="14" y="0"/>
                      <a:pt x="16" y="1"/>
                    </a:cubicBezTo>
                    <a:cubicBezTo>
                      <a:pt x="16" y="1"/>
                      <a:pt x="16" y="1"/>
                      <a:pt x="16" y="1"/>
                    </a:cubicBezTo>
                    <a:cubicBezTo>
                      <a:pt x="17" y="3"/>
                      <a:pt x="17" y="5"/>
                      <a:pt x="16" y="7"/>
                    </a:cubicBezTo>
                    <a:lnTo>
                      <a:pt x="6" y="1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774" name="Freeform 447"/>
              <p:cNvSpPr>
                <a:spLocks/>
              </p:cNvSpPr>
              <p:nvPr/>
            </p:nvSpPr>
            <p:spPr bwMode="auto">
              <a:xfrm>
                <a:off x="1917" y="1106"/>
                <a:ext cx="49" cy="17"/>
              </a:xfrm>
              <a:custGeom>
                <a:avLst/>
                <a:gdLst>
                  <a:gd name="T0" fmla="*/ 4 w 21"/>
                  <a:gd name="T1" fmla="*/ 7 h 7"/>
                  <a:gd name="T2" fmla="*/ 0 w 21"/>
                  <a:gd name="T3" fmla="*/ 4 h 7"/>
                  <a:gd name="T4" fmla="*/ 0 w 21"/>
                  <a:gd name="T5" fmla="*/ 4 h 7"/>
                  <a:gd name="T6" fmla="*/ 4 w 21"/>
                  <a:gd name="T7" fmla="*/ 0 h 7"/>
                  <a:gd name="T8" fmla="*/ 18 w 21"/>
                  <a:gd name="T9" fmla="*/ 0 h 7"/>
                  <a:gd name="T10" fmla="*/ 21 w 21"/>
                  <a:gd name="T11" fmla="*/ 4 h 7"/>
                  <a:gd name="T12" fmla="*/ 21 w 21"/>
                  <a:gd name="T13" fmla="*/ 4 h 7"/>
                  <a:gd name="T14" fmla="*/ 18 w 21"/>
                  <a:gd name="T15" fmla="*/ 7 h 7"/>
                  <a:gd name="T16" fmla="*/ 4 w 21"/>
                  <a:gd name="T17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1" h="7">
                    <a:moveTo>
                      <a:pt x="4" y="7"/>
                    </a:moveTo>
                    <a:cubicBezTo>
                      <a:pt x="2" y="7"/>
                      <a:pt x="0" y="6"/>
                      <a:pt x="0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2"/>
                      <a:pt x="2" y="0"/>
                      <a:pt x="4" y="0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20" y="0"/>
                      <a:pt x="21" y="2"/>
                      <a:pt x="21" y="4"/>
                    </a:cubicBezTo>
                    <a:cubicBezTo>
                      <a:pt x="21" y="4"/>
                      <a:pt x="21" y="4"/>
                      <a:pt x="21" y="4"/>
                    </a:cubicBezTo>
                    <a:cubicBezTo>
                      <a:pt x="21" y="6"/>
                      <a:pt x="20" y="7"/>
                      <a:pt x="18" y="7"/>
                    </a:cubicBezTo>
                    <a:lnTo>
                      <a:pt x="4" y="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775" name="Freeform 448"/>
              <p:cNvSpPr>
                <a:spLocks/>
              </p:cNvSpPr>
              <p:nvPr/>
            </p:nvSpPr>
            <p:spPr bwMode="auto">
              <a:xfrm>
                <a:off x="1766" y="1106"/>
                <a:ext cx="49" cy="17"/>
              </a:xfrm>
              <a:custGeom>
                <a:avLst/>
                <a:gdLst>
                  <a:gd name="T0" fmla="*/ 3 w 21"/>
                  <a:gd name="T1" fmla="*/ 7 h 7"/>
                  <a:gd name="T2" fmla="*/ 0 w 21"/>
                  <a:gd name="T3" fmla="*/ 4 h 7"/>
                  <a:gd name="T4" fmla="*/ 0 w 21"/>
                  <a:gd name="T5" fmla="*/ 4 h 7"/>
                  <a:gd name="T6" fmla="*/ 3 w 21"/>
                  <a:gd name="T7" fmla="*/ 0 h 7"/>
                  <a:gd name="T8" fmla="*/ 17 w 21"/>
                  <a:gd name="T9" fmla="*/ 0 h 7"/>
                  <a:gd name="T10" fmla="*/ 20 w 21"/>
                  <a:gd name="T11" fmla="*/ 4 h 7"/>
                  <a:gd name="T12" fmla="*/ 20 w 21"/>
                  <a:gd name="T13" fmla="*/ 4 h 7"/>
                  <a:gd name="T14" fmla="*/ 17 w 21"/>
                  <a:gd name="T15" fmla="*/ 7 h 7"/>
                  <a:gd name="T16" fmla="*/ 3 w 21"/>
                  <a:gd name="T17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1" h="7">
                    <a:moveTo>
                      <a:pt x="3" y="7"/>
                    </a:moveTo>
                    <a:cubicBezTo>
                      <a:pt x="1" y="7"/>
                      <a:pt x="0" y="6"/>
                      <a:pt x="0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2"/>
                      <a:pt x="1" y="0"/>
                      <a:pt x="3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9" y="0"/>
                      <a:pt x="21" y="2"/>
                      <a:pt x="20" y="4"/>
                    </a:cubicBezTo>
                    <a:cubicBezTo>
                      <a:pt x="20" y="4"/>
                      <a:pt x="20" y="4"/>
                      <a:pt x="20" y="4"/>
                    </a:cubicBezTo>
                    <a:cubicBezTo>
                      <a:pt x="20" y="6"/>
                      <a:pt x="19" y="7"/>
                      <a:pt x="17" y="7"/>
                    </a:cubicBezTo>
                    <a:lnTo>
                      <a:pt x="3" y="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776" name="Freeform 449"/>
              <p:cNvSpPr>
                <a:spLocks/>
              </p:cNvSpPr>
              <p:nvPr/>
            </p:nvSpPr>
            <p:spPr bwMode="auto">
              <a:xfrm>
                <a:off x="1898" y="1149"/>
                <a:ext cx="42" cy="43"/>
              </a:xfrm>
              <a:custGeom>
                <a:avLst/>
                <a:gdLst>
                  <a:gd name="T0" fmla="*/ 2 w 18"/>
                  <a:gd name="T1" fmla="*/ 7 h 18"/>
                  <a:gd name="T2" fmla="*/ 2 w 18"/>
                  <a:gd name="T3" fmla="*/ 1 h 18"/>
                  <a:gd name="T4" fmla="*/ 2 w 18"/>
                  <a:gd name="T5" fmla="*/ 1 h 18"/>
                  <a:gd name="T6" fmla="*/ 7 w 18"/>
                  <a:gd name="T7" fmla="*/ 1 h 18"/>
                  <a:gd name="T8" fmla="*/ 17 w 18"/>
                  <a:gd name="T9" fmla="*/ 11 h 18"/>
                  <a:gd name="T10" fmla="*/ 17 w 18"/>
                  <a:gd name="T11" fmla="*/ 16 h 18"/>
                  <a:gd name="T12" fmla="*/ 17 w 18"/>
                  <a:gd name="T13" fmla="*/ 16 h 18"/>
                  <a:gd name="T14" fmla="*/ 11 w 18"/>
                  <a:gd name="T15" fmla="*/ 16 h 18"/>
                  <a:gd name="T16" fmla="*/ 2 w 18"/>
                  <a:gd name="T17" fmla="*/ 7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8" h="18">
                    <a:moveTo>
                      <a:pt x="2" y="7"/>
                    </a:moveTo>
                    <a:cubicBezTo>
                      <a:pt x="0" y="5"/>
                      <a:pt x="0" y="3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3" y="0"/>
                      <a:pt x="6" y="0"/>
                      <a:pt x="7" y="1"/>
                    </a:cubicBezTo>
                    <a:cubicBezTo>
                      <a:pt x="17" y="11"/>
                      <a:pt x="17" y="11"/>
                      <a:pt x="17" y="11"/>
                    </a:cubicBezTo>
                    <a:cubicBezTo>
                      <a:pt x="18" y="12"/>
                      <a:pt x="18" y="15"/>
                      <a:pt x="17" y="16"/>
                    </a:cubicBezTo>
                    <a:cubicBezTo>
                      <a:pt x="17" y="16"/>
                      <a:pt x="17" y="16"/>
                      <a:pt x="17" y="16"/>
                    </a:cubicBezTo>
                    <a:cubicBezTo>
                      <a:pt x="15" y="18"/>
                      <a:pt x="13" y="18"/>
                      <a:pt x="11" y="16"/>
                    </a:cubicBezTo>
                    <a:lnTo>
                      <a:pt x="2" y="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777" name="Freeform 450"/>
              <p:cNvSpPr>
                <a:spLocks/>
              </p:cNvSpPr>
              <p:nvPr/>
            </p:nvSpPr>
            <p:spPr bwMode="auto">
              <a:xfrm>
                <a:off x="1792" y="1040"/>
                <a:ext cx="40" cy="43"/>
              </a:xfrm>
              <a:custGeom>
                <a:avLst/>
                <a:gdLst>
                  <a:gd name="T0" fmla="*/ 1 w 17"/>
                  <a:gd name="T1" fmla="*/ 7 h 18"/>
                  <a:gd name="T2" fmla="*/ 1 w 17"/>
                  <a:gd name="T3" fmla="*/ 1 h 18"/>
                  <a:gd name="T4" fmla="*/ 1 w 17"/>
                  <a:gd name="T5" fmla="*/ 1 h 18"/>
                  <a:gd name="T6" fmla="*/ 6 w 17"/>
                  <a:gd name="T7" fmla="*/ 1 h 18"/>
                  <a:gd name="T8" fmla="*/ 16 w 17"/>
                  <a:gd name="T9" fmla="*/ 11 h 18"/>
                  <a:gd name="T10" fmla="*/ 16 w 17"/>
                  <a:gd name="T11" fmla="*/ 16 h 18"/>
                  <a:gd name="T12" fmla="*/ 16 w 17"/>
                  <a:gd name="T13" fmla="*/ 16 h 18"/>
                  <a:gd name="T14" fmla="*/ 11 w 17"/>
                  <a:gd name="T15" fmla="*/ 16 h 18"/>
                  <a:gd name="T16" fmla="*/ 1 w 17"/>
                  <a:gd name="T17" fmla="*/ 7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7" h="18">
                    <a:moveTo>
                      <a:pt x="1" y="7"/>
                    </a:moveTo>
                    <a:cubicBezTo>
                      <a:pt x="0" y="5"/>
                      <a:pt x="0" y="3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3" y="0"/>
                      <a:pt x="5" y="0"/>
                      <a:pt x="6" y="1"/>
                    </a:cubicBezTo>
                    <a:cubicBezTo>
                      <a:pt x="16" y="11"/>
                      <a:pt x="16" y="11"/>
                      <a:pt x="16" y="11"/>
                    </a:cubicBezTo>
                    <a:cubicBezTo>
                      <a:pt x="17" y="13"/>
                      <a:pt x="17" y="15"/>
                      <a:pt x="16" y="16"/>
                    </a:cubicBezTo>
                    <a:cubicBezTo>
                      <a:pt x="16" y="16"/>
                      <a:pt x="16" y="16"/>
                      <a:pt x="16" y="16"/>
                    </a:cubicBezTo>
                    <a:cubicBezTo>
                      <a:pt x="14" y="18"/>
                      <a:pt x="12" y="18"/>
                      <a:pt x="11" y="16"/>
                    </a:cubicBezTo>
                    <a:lnTo>
                      <a:pt x="1" y="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778" name="Freeform 453"/>
              <p:cNvSpPr>
                <a:spLocks/>
              </p:cNvSpPr>
              <p:nvPr/>
            </p:nvSpPr>
            <p:spPr bwMode="auto">
              <a:xfrm>
                <a:off x="5167" y="2313"/>
                <a:ext cx="57" cy="83"/>
              </a:xfrm>
              <a:custGeom>
                <a:avLst/>
                <a:gdLst>
                  <a:gd name="T0" fmla="*/ 2 w 24"/>
                  <a:gd name="T1" fmla="*/ 34 h 35"/>
                  <a:gd name="T2" fmla="*/ 1 w 24"/>
                  <a:gd name="T3" fmla="*/ 29 h 35"/>
                  <a:gd name="T4" fmla="*/ 17 w 24"/>
                  <a:gd name="T5" fmla="*/ 2 h 35"/>
                  <a:gd name="T6" fmla="*/ 21 w 24"/>
                  <a:gd name="T7" fmla="*/ 1 h 35"/>
                  <a:gd name="T8" fmla="*/ 23 w 24"/>
                  <a:gd name="T9" fmla="*/ 5 h 35"/>
                  <a:gd name="T10" fmla="*/ 7 w 24"/>
                  <a:gd name="T11" fmla="*/ 32 h 35"/>
                  <a:gd name="T12" fmla="*/ 2 w 24"/>
                  <a:gd name="T13" fmla="*/ 34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" h="35">
                    <a:moveTo>
                      <a:pt x="2" y="34"/>
                    </a:moveTo>
                    <a:cubicBezTo>
                      <a:pt x="1" y="33"/>
                      <a:pt x="0" y="31"/>
                      <a:pt x="1" y="29"/>
                    </a:cubicBezTo>
                    <a:cubicBezTo>
                      <a:pt x="17" y="2"/>
                      <a:pt x="17" y="2"/>
                      <a:pt x="17" y="2"/>
                    </a:cubicBezTo>
                    <a:cubicBezTo>
                      <a:pt x="17" y="0"/>
                      <a:pt x="20" y="0"/>
                      <a:pt x="21" y="1"/>
                    </a:cubicBezTo>
                    <a:cubicBezTo>
                      <a:pt x="23" y="2"/>
                      <a:pt x="24" y="4"/>
                      <a:pt x="23" y="5"/>
                    </a:cubicBezTo>
                    <a:cubicBezTo>
                      <a:pt x="7" y="32"/>
                      <a:pt x="7" y="32"/>
                      <a:pt x="7" y="32"/>
                    </a:cubicBezTo>
                    <a:cubicBezTo>
                      <a:pt x="6" y="34"/>
                      <a:pt x="4" y="35"/>
                      <a:pt x="2" y="3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779" name="Freeform 454"/>
              <p:cNvSpPr>
                <a:spLocks/>
              </p:cNvSpPr>
              <p:nvPr/>
            </p:nvSpPr>
            <p:spPr bwMode="auto">
              <a:xfrm>
                <a:off x="5212" y="2313"/>
                <a:ext cx="57" cy="83"/>
              </a:xfrm>
              <a:custGeom>
                <a:avLst/>
                <a:gdLst>
                  <a:gd name="T0" fmla="*/ 2 w 24"/>
                  <a:gd name="T1" fmla="*/ 34 h 35"/>
                  <a:gd name="T2" fmla="*/ 1 w 24"/>
                  <a:gd name="T3" fmla="*/ 29 h 35"/>
                  <a:gd name="T4" fmla="*/ 17 w 24"/>
                  <a:gd name="T5" fmla="*/ 2 h 35"/>
                  <a:gd name="T6" fmla="*/ 22 w 24"/>
                  <a:gd name="T7" fmla="*/ 1 h 35"/>
                  <a:gd name="T8" fmla="*/ 23 w 24"/>
                  <a:gd name="T9" fmla="*/ 5 h 35"/>
                  <a:gd name="T10" fmla="*/ 7 w 24"/>
                  <a:gd name="T11" fmla="*/ 32 h 35"/>
                  <a:gd name="T12" fmla="*/ 2 w 24"/>
                  <a:gd name="T13" fmla="*/ 34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" h="35">
                    <a:moveTo>
                      <a:pt x="2" y="34"/>
                    </a:moveTo>
                    <a:cubicBezTo>
                      <a:pt x="1" y="33"/>
                      <a:pt x="0" y="31"/>
                      <a:pt x="1" y="29"/>
                    </a:cubicBezTo>
                    <a:cubicBezTo>
                      <a:pt x="17" y="2"/>
                      <a:pt x="17" y="2"/>
                      <a:pt x="17" y="2"/>
                    </a:cubicBezTo>
                    <a:cubicBezTo>
                      <a:pt x="18" y="0"/>
                      <a:pt x="20" y="0"/>
                      <a:pt x="22" y="1"/>
                    </a:cubicBezTo>
                    <a:cubicBezTo>
                      <a:pt x="23" y="2"/>
                      <a:pt x="24" y="4"/>
                      <a:pt x="23" y="5"/>
                    </a:cubicBezTo>
                    <a:cubicBezTo>
                      <a:pt x="7" y="32"/>
                      <a:pt x="7" y="32"/>
                      <a:pt x="7" y="32"/>
                    </a:cubicBezTo>
                    <a:cubicBezTo>
                      <a:pt x="6" y="34"/>
                      <a:pt x="4" y="35"/>
                      <a:pt x="2" y="3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780" name="Freeform 455"/>
              <p:cNvSpPr>
                <a:spLocks/>
              </p:cNvSpPr>
              <p:nvPr/>
            </p:nvSpPr>
            <p:spPr bwMode="auto">
              <a:xfrm>
                <a:off x="5257" y="2313"/>
                <a:ext cx="57" cy="83"/>
              </a:xfrm>
              <a:custGeom>
                <a:avLst/>
                <a:gdLst>
                  <a:gd name="T0" fmla="*/ 3 w 24"/>
                  <a:gd name="T1" fmla="*/ 34 h 35"/>
                  <a:gd name="T2" fmla="*/ 1 w 24"/>
                  <a:gd name="T3" fmla="*/ 29 h 35"/>
                  <a:gd name="T4" fmla="*/ 17 w 24"/>
                  <a:gd name="T5" fmla="*/ 2 h 35"/>
                  <a:gd name="T6" fmla="*/ 22 w 24"/>
                  <a:gd name="T7" fmla="*/ 1 h 35"/>
                  <a:gd name="T8" fmla="*/ 23 w 24"/>
                  <a:gd name="T9" fmla="*/ 5 h 35"/>
                  <a:gd name="T10" fmla="*/ 7 w 24"/>
                  <a:gd name="T11" fmla="*/ 32 h 35"/>
                  <a:gd name="T12" fmla="*/ 3 w 24"/>
                  <a:gd name="T13" fmla="*/ 34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" h="35">
                    <a:moveTo>
                      <a:pt x="3" y="34"/>
                    </a:moveTo>
                    <a:cubicBezTo>
                      <a:pt x="1" y="33"/>
                      <a:pt x="0" y="31"/>
                      <a:pt x="1" y="29"/>
                    </a:cubicBezTo>
                    <a:cubicBezTo>
                      <a:pt x="17" y="2"/>
                      <a:pt x="17" y="2"/>
                      <a:pt x="17" y="2"/>
                    </a:cubicBezTo>
                    <a:cubicBezTo>
                      <a:pt x="18" y="0"/>
                      <a:pt x="20" y="0"/>
                      <a:pt x="22" y="1"/>
                    </a:cubicBezTo>
                    <a:cubicBezTo>
                      <a:pt x="23" y="2"/>
                      <a:pt x="24" y="4"/>
                      <a:pt x="23" y="5"/>
                    </a:cubicBezTo>
                    <a:cubicBezTo>
                      <a:pt x="7" y="32"/>
                      <a:pt x="7" y="32"/>
                      <a:pt x="7" y="32"/>
                    </a:cubicBezTo>
                    <a:cubicBezTo>
                      <a:pt x="7" y="34"/>
                      <a:pt x="4" y="35"/>
                      <a:pt x="3" y="3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781" name="Freeform 456"/>
              <p:cNvSpPr>
                <a:spLocks/>
              </p:cNvSpPr>
              <p:nvPr/>
            </p:nvSpPr>
            <p:spPr bwMode="auto">
              <a:xfrm>
                <a:off x="5153" y="2207"/>
                <a:ext cx="212" cy="149"/>
              </a:xfrm>
              <a:custGeom>
                <a:avLst/>
                <a:gdLst>
                  <a:gd name="T0" fmla="*/ 64 w 90"/>
                  <a:gd name="T1" fmla="*/ 10 h 63"/>
                  <a:gd name="T2" fmla="*/ 63 w 90"/>
                  <a:gd name="T3" fmla="*/ 10 h 63"/>
                  <a:gd name="T4" fmla="*/ 43 w 90"/>
                  <a:gd name="T5" fmla="*/ 0 h 63"/>
                  <a:gd name="T6" fmla="*/ 19 w 90"/>
                  <a:gd name="T7" fmla="*/ 16 h 63"/>
                  <a:gd name="T8" fmla="*/ 0 w 90"/>
                  <a:gd name="T9" fmla="*/ 39 h 63"/>
                  <a:gd name="T10" fmla="*/ 10 w 90"/>
                  <a:gd name="T11" fmla="*/ 58 h 63"/>
                  <a:gd name="T12" fmla="*/ 13 w 90"/>
                  <a:gd name="T13" fmla="*/ 52 h 63"/>
                  <a:gd name="T14" fmla="*/ 7 w 90"/>
                  <a:gd name="T15" fmla="*/ 39 h 63"/>
                  <a:gd name="T16" fmla="*/ 22 w 90"/>
                  <a:gd name="T17" fmla="*/ 23 h 63"/>
                  <a:gd name="T18" fmla="*/ 25 w 90"/>
                  <a:gd name="T19" fmla="*/ 22 h 63"/>
                  <a:gd name="T20" fmla="*/ 25 w 90"/>
                  <a:gd name="T21" fmla="*/ 20 h 63"/>
                  <a:gd name="T22" fmla="*/ 43 w 90"/>
                  <a:gd name="T23" fmla="*/ 7 h 63"/>
                  <a:gd name="T24" fmla="*/ 59 w 90"/>
                  <a:gd name="T25" fmla="*/ 15 h 63"/>
                  <a:gd name="T26" fmla="*/ 60 w 90"/>
                  <a:gd name="T27" fmla="*/ 17 h 63"/>
                  <a:gd name="T28" fmla="*/ 62 w 90"/>
                  <a:gd name="T29" fmla="*/ 17 h 63"/>
                  <a:gd name="T30" fmla="*/ 64 w 90"/>
                  <a:gd name="T31" fmla="*/ 17 h 63"/>
                  <a:gd name="T32" fmla="*/ 83 w 90"/>
                  <a:gd name="T33" fmla="*/ 37 h 63"/>
                  <a:gd name="T34" fmla="*/ 71 w 90"/>
                  <a:gd name="T35" fmla="*/ 54 h 63"/>
                  <a:gd name="T36" fmla="*/ 66 w 90"/>
                  <a:gd name="T37" fmla="*/ 63 h 63"/>
                  <a:gd name="T38" fmla="*/ 90 w 90"/>
                  <a:gd name="T39" fmla="*/ 37 h 63"/>
                  <a:gd name="T40" fmla="*/ 64 w 90"/>
                  <a:gd name="T41" fmla="*/ 10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90" h="63">
                    <a:moveTo>
                      <a:pt x="64" y="10"/>
                    </a:moveTo>
                    <a:cubicBezTo>
                      <a:pt x="63" y="10"/>
                      <a:pt x="63" y="10"/>
                      <a:pt x="63" y="10"/>
                    </a:cubicBezTo>
                    <a:cubicBezTo>
                      <a:pt x="58" y="4"/>
                      <a:pt x="51" y="0"/>
                      <a:pt x="43" y="0"/>
                    </a:cubicBezTo>
                    <a:cubicBezTo>
                      <a:pt x="33" y="0"/>
                      <a:pt x="23" y="6"/>
                      <a:pt x="19" y="16"/>
                    </a:cubicBezTo>
                    <a:cubicBezTo>
                      <a:pt x="8" y="18"/>
                      <a:pt x="0" y="28"/>
                      <a:pt x="0" y="39"/>
                    </a:cubicBezTo>
                    <a:cubicBezTo>
                      <a:pt x="0" y="47"/>
                      <a:pt x="4" y="54"/>
                      <a:pt x="10" y="58"/>
                    </a:cubicBezTo>
                    <a:cubicBezTo>
                      <a:pt x="13" y="52"/>
                      <a:pt x="13" y="52"/>
                      <a:pt x="13" y="52"/>
                    </a:cubicBezTo>
                    <a:cubicBezTo>
                      <a:pt x="10" y="49"/>
                      <a:pt x="7" y="45"/>
                      <a:pt x="7" y="39"/>
                    </a:cubicBezTo>
                    <a:cubicBezTo>
                      <a:pt x="7" y="31"/>
                      <a:pt x="14" y="24"/>
                      <a:pt x="22" y="23"/>
                    </a:cubicBezTo>
                    <a:cubicBezTo>
                      <a:pt x="25" y="22"/>
                      <a:pt x="25" y="22"/>
                      <a:pt x="25" y="22"/>
                    </a:cubicBezTo>
                    <a:cubicBezTo>
                      <a:pt x="25" y="20"/>
                      <a:pt x="25" y="20"/>
                      <a:pt x="25" y="20"/>
                    </a:cubicBezTo>
                    <a:cubicBezTo>
                      <a:pt x="28" y="12"/>
                      <a:pt x="35" y="7"/>
                      <a:pt x="43" y="7"/>
                    </a:cubicBezTo>
                    <a:cubicBezTo>
                      <a:pt x="49" y="7"/>
                      <a:pt x="55" y="10"/>
                      <a:pt x="59" y="15"/>
                    </a:cubicBezTo>
                    <a:cubicBezTo>
                      <a:pt x="60" y="17"/>
                      <a:pt x="60" y="17"/>
                      <a:pt x="60" y="17"/>
                    </a:cubicBezTo>
                    <a:cubicBezTo>
                      <a:pt x="62" y="17"/>
                      <a:pt x="62" y="17"/>
                      <a:pt x="62" y="17"/>
                    </a:cubicBezTo>
                    <a:cubicBezTo>
                      <a:pt x="62" y="17"/>
                      <a:pt x="63" y="17"/>
                      <a:pt x="64" y="17"/>
                    </a:cubicBezTo>
                    <a:cubicBezTo>
                      <a:pt x="75" y="17"/>
                      <a:pt x="83" y="28"/>
                      <a:pt x="83" y="37"/>
                    </a:cubicBezTo>
                    <a:cubicBezTo>
                      <a:pt x="83" y="44"/>
                      <a:pt x="78" y="51"/>
                      <a:pt x="71" y="54"/>
                    </a:cubicBezTo>
                    <a:cubicBezTo>
                      <a:pt x="66" y="63"/>
                      <a:pt x="66" y="63"/>
                      <a:pt x="66" y="63"/>
                    </a:cubicBezTo>
                    <a:cubicBezTo>
                      <a:pt x="81" y="61"/>
                      <a:pt x="90" y="49"/>
                      <a:pt x="90" y="37"/>
                    </a:cubicBezTo>
                    <a:cubicBezTo>
                      <a:pt x="90" y="24"/>
                      <a:pt x="79" y="10"/>
                      <a:pt x="64" y="1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782" name="Freeform 459"/>
              <p:cNvSpPr>
                <a:spLocks/>
              </p:cNvSpPr>
              <p:nvPr/>
            </p:nvSpPr>
            <p:spPr bwMode="auto">
              <a:xfrm>
                <a:off x="4978" y="969"/>
                <a:ext cx="80" cy="133"/>
              </a:xfrm>
              <a:custGeom>
                <a:avLst/>
                <a:gdLst>
                  <a:gd name="T0" fmla="*/ 24 w 80"/>
                  <a:gd name="T1" fmla="*/ 133 h 133"/>
                  <a:gd name="T2" fmla="*/ 47 w 80"/>
                  <a:gd name="T3" fmla="*/ 71 h 133"/>
                  <a:gd name="T4" fmla="*/ 0 w 80"/>
                  <a:gd name="T5" fmla="*/ 71 h 133"/>
                  <a:gd name="T6" fmla="*/ 47 w 80"/>
                  <a:gd name="T7" fmla="*/ 0 h 133"/>
                  <a:gd name="T8" fmla="*/ 31 w 80"/>
                  <a:gd name="T9" fmla="*/ 55 h 133"/>
                  <a:gd name="T10" fmla="*/ 80 w 80"/>
                  <a:gd name="T11" fmla="*/ 55 h 133"/>
                  <a:gd name="T12" fmla="*/ 24 w 80"/>
                  <a:gd name="T13" fmla="*/ 133 h 1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0" h="133">
                    <a:moveTo>
                      <a:pt x="24" y="133"/>
                    </a:moveTo>
                    <a:lnTo>
                      <a:pt x="47" y="71"/>
                    </a:lnTo>
                    <a:lnTo>
                      <a:pt x="0" y="71"/>
                    </a:lnTo>
                    <a:lnTo>
                      <a:pt x="47" y="0"/>
                    </a:lnTo>
                    <a:lnTo>
                      <a:pt x="31" y="55"/>
                    </a:lnTo>
                    <a:lnTo>
                      <a:pt x="80" y="55"/>
                    </a:lnTo>
                    <a:lnTo>
                      <a:pt x="24" y="13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783" name="Freeform 460"/>
              <p:cNvSpPr>
                <a:spLocks/>
              </p:cNvSpPr>
              <p:nvPr/>
            </p:nvSpPr>
            <p:spPr bwMode="auto">
              <a:xfrm>
                <a:off x="4919" y="892"/>
                <a:ext cx="210" cy="151"/>
              </a:xfrm>
              <a:custGeom>
                <a:avLst/>
                <a:gdLst>
                  <a:gd name="T0" fmla="*/ 63 w 89"/>
                  <a:gd name="T1" fmla="*/ 10 h 64"/>
                  <a:gd name="T2" fmla="*/ 62 w 89"/>
                  <a:gd name="T3" fmla="*/ 10 h 64"/>
                  <a:gd name="T4" fmla="*/ 43 w 89"/>
                  <a:gd name="T5" fmla="*/ 0 h 64"/>
                  <a:gd name="T6" fmla="*/ 19 w 89"/>
                  <a:gd name="T7" fmla="*/ 16 h 64"/>
                  <a:gd name="T8" fmla="*/ 0 w 89"/>
                  <a:gd name="T9" fmla="*/ 39 h 64"/>
                  <a:gd name="T10" fmla="*/ 18 w 89"/>
                  <a:gd name="T11" fmla="*/ 63 h 64"/>
                  <a:gd name="T12" fmla="*/ 22 w 89"/>
                  <a:gd name="T13" fmla="*/ 56 h 64"/>
                  <a:gd name="T14" fmla="*/ 7 w 89"/>
                  <a:gd name="T15" fmla="*/ 39 h 64"/>
                  <a:gd name="T16" fmla="*/ 22 w 89"/>
                  <a:gd name="T17" fmla="*/ 23 h 64"/>
                  <a:gd name="T18" fmla="*/ 24 w 89"/>
                  <a:gd name="T19" fmla="*/ 23 h 64"/>
                  <a:gd name="T20" fmla="*/ 25 w 89"/>
                  <a:gd name="T21" fmla="*/ 20 h 64"/>
                  <a:gd name="T22" fmla="*/ 43 w 89"/>
                  <a:gd name="T23" fmla="*/ 7 h 64"/>
                  <a:gd name="T24" fmla="*/ 58 w 89"/>
                  <a:gd name="T25" fmla="*/ 15 h 64"/>
                  <a:gd name="T26" fmla="*/ 59 w 89"/>
                  <a:gd name="T27" fmla="*/ 17 h 64"/>
                  <a:gd name="T28" fmla="*/ 61 w 89"/>
                  <a:gd name="T29" fmla="*/ 17 h 64"/>
                  <a:gd name="T30" fmla="*/ 82 w 89"/>
                  <a:gd name="T31" fmla="*/ 37 h 64"/>
                  <a:gd name="T32" fmla="*/ 66 w 89"/>
                  <a:gd name="T33" fmla="*/ 56 h 64"/>
                  <a:gd name="T34" fmla="*/ 60 w 89"/>
                  <a:gd name="T35" fmla="*/ 64 h 64"/>
                  <a:gd name="T36" fmla="*/ 89 w 89"/>
                  <a:gd name="T37" fmla="*/ 37 h 64"/>
                  <a:gd name="T38" fmla="*/ 63 w 89"/>
                  <a:gd name="T39" fmla="*/ 10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89" h="64">
                    <a:moveTo>
                      <a:pt x="63" y="10"/>
                    </a:moveTo>
                    <a:cubicBezTo>
                      <a:pt x="63" y="10"/>
                      <a:pt x="63" y="10"/>
                      <a:pt x="62" y="10"/>
                    </a:cubicBezTo>
                    <a:cubicBezTo>
                      <a:pt x="58" y="4"/>
                      <a:pt x="50" y="0"/>
                      <a:pt x="43" y="0"/>
                    </a:cubicBezTo>
                    <a:cubicBezTo>
                      <a:pt x="32" y="0"/>
                      <a:pt x="23" y="6"/>
                      <a:pt x="19" y="16"/>
                    </a:cubicBezTo>
                    <a:cubicBezTo>
                      <a:pt x="8" y="18"/>
                      <a:pt x="0" y="28"/>
                      <a:pt x="0" y="39"/>
                    </a:cubicBezTo>
                    <a:cubicBezTo>
                      <a:pt x="0" y="58"/>
                      <a:pt x="18" y="63"/>
                      <a:pt x="18" y="63"/>
                    </a:cubicBezTo>
                    <a:cubicBezTo>
                      <a:pt x="22" y="56"/>
                      <a:pt x="22" y="56"/>
                      <a:pt x="22" y="56"/>
                    </a:cubicBezTo>
                    <a:cubicBezTo>
                      <a:pt x="14" y="56"/>
                      <a:pt x="7" y="48"/>
                      <a:pt x="7" y="39"/>
                    </a:cubicBezTo>
                    <a:cubicBezTo>
                      <a:pt x="7" y="31"/>
                      <a:pt x="13" y="24"/>
                      <a:pt x="22" y="23"/>
                    </a:cubicBezTo>
                    <a:cubicBezTo>
                      <a:pt x="24" y="23"/>
                      <a:pt x="24" y="23"/>
                      <a:pt x="24" y="23"/>
                    </a:cubicBezTo>
                    <a:cubicBezTo>
                      <a:pt x="25" y="20"/>
                      <a:pt x="25" y="20"/>
                      <a:pt x="25" y="20"/>
                    </a:cubicBezTo>
                    <a:cubicBezTo>
                      <a:pt x="27" y="12"/>
                      <a:pt x="34" y="7"/>
                      <a:pt x="43" y="7"/>
                    </a:cubicBezTo>
                    <a:cubicBezTo>
                      <a:pt x="49" y="7"/>
                      <a:pt x="54" y="10"/>
                      <a:pt x="58" y="15"/>
                    </a:cubicBezTo>
                    <a:cubicBezTo>
                      <a:pt x="59" y="17"/>
                      <a:pt x="59" y="17"/>
                      <a:pt x="59" y="17"/>
                    </a:cubicBezTo>
                    <a:cubicBezTo>
                      <a:pt x="61" y="17"/>
                      <a:pt x="61" y="17"/>
                      <a:pt x="61" y="17"/>
                    </a:cubicBezTo>
                    <a:cubicBezTo>
                      <a:pt x="74" y="15"/>
                      <a:pt x="82" y="28"/>
                      <a:pt x="82" y="37"/>
                    </a:cubicBezTo>
                    <a:cubicBezTo>
                      <a:pt x="82" y="45"/>
                      <a:pt x="76" y="53"/>
                      <a:pt x="66" y="56"/>
                    </a:cubicBezTo>
                    <a:cubicBezTo>
                      <a:pt x="60" y="64"/>
                      <a:pt x="60" y="64"/>
                      <a:pt x="60" y="64"/>
                    </a:cubicBezTo>
                    <a:cubicBezTo>
                      <a:pt x="78" y="63"/>
                      <a:pt x="89" y="50"/>
                      <a:pt x="89" y="37"/>
                    </a:cubicBezTo>
                    <a:cubicBezTo>
                      <a:pt x="89" y="24"/>
                      <a:pt x="78" y="10"/>
                      <a:pt x="63" y="1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784" name="Freeform 463"/>
              <p:cNvSpPr>
                <a:spLocks/>
              </p:cNvSpPr>
              <p:nvPr/>
            </p:nvSpPr>
            <p:spPr bwMode="auto">
              <a:xfrm>
                <a:off x="1057" y="2474"/>
                <a:ext cx="182" cy="83"/>
              </a:xfrm>
              <a:custGeom>
                <a:avLst/>
                <a:gdLst>
                  <a:gd name="T0" fmla="*/ 10 w 77"/>
                  <a:gd name="T1" fmla="*/ 28 h 35"/>
                  <a:gd name="T2" fmla="*/ 19 w 77"/>
                  <a:gd name="T3" fmla="*/ 35 h 35"/>
                  <a:gd name="T4" fmla="*/ 20 w 77"/>
                  <a:gd name="T5" fmla="*/ 35 h 35"/>
                  <a:gd name="T6" fmla="*/ 29 w 77"/>
                  <a:gd name="T7" fmla="*/ 28 h 35"/>
                  <a:gd name="T8" fmla="*/ 38 w 77"/>
                  <a:gd name="T9" fmla="*/ 35 h 35"/>
                  <a:gd name="T10" fmla="*/ 39 w 77"/>
                  <a:gd name="T11" fmla="*/ 35 h 35"/>
                  <a:gd name="T12" fmla="*/ 48 w 77"/>
                  <a:gd name="T13" fmla="*/ 28 h 35"/>
                  <a:gd name="T14" fmla="*/ 57 w 77"/>
                  <a:gd name="T15" fmla="*/ 35 h 35"/>
                  <a:gd name="T16" fmla="*/ 58 w 77"/>
                  <a:gd name="T17" fmla="*/ 35 h 35"/>
                  <a:gd name="T18" fmla="*/ 67 w 77"/>
                  <a:gd name="T19" fmla="*/ 28 h 35"/>
                  <a:gd name="T20" fmla="*/ 76 w 77"/>
                  <a:gd name="T21" fmla="*/ 35 h 35"/>
                  <a:gd name="T22" fmla="*/ 77 w 77"/>
                  <a:gd name="T23" fmla="*/ 35 h 35"/>
                  <a:gd name="T24" fmla="*/ 38 w 77"/>
                  <a:gd name="T25" fmla="*/ 0 h 35"/>
                  <a:gd name="T26" fmla="*/ 0 w 77"/>
                  <a:gd name="T27" fmla="*/ 35 h 35"/>
                  <a:gd name="T28" fmla="*/ 0 w 77"/>
                  <a:gd name="T29" fmla="*/ 35 h 35"/>
                  <a:gd name="T30" fmla="*/ 10 w 77"/>
                  <a:gd name="T31" fmla="*/ 28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77" h="35">
                    <a:moveTo>
                      <a:pt x="10" y="28"/>
                    </a:moveTo>
                    <a:cubicBezTo>
                      <a:pt x="14" y="28"/>
                      <a:pt x="18" y="31"/>
                      <a:pt x="19" y="35"/>
                    </a:cubicBezTo>
                    <a:cubicBezTo>
                      <a:pt x="20" y="35"/>
                      <a:pt x="20" y="35"/>
                      <a:pt x="20" y="35"/>
                    </a:cubicBezTo>
                    <a:cubicBezTo>
                      <a:pt x="21" y="31"/>
                      <a:pt x="24" y="28"/>
                      <a:pt x="29" y="28"/>
                    </a:cubicBezTo>
                    <a:cubicBezTo>
                      <a:pt x="33" y="28"/>
                      <a:pt x="37" y="31"/>
                      <a:pt x="38" y="35"/>
                    </a:cubicBezTo>
                    <a:cubicBezTo>
                      <a:pt x="39" y="35"/>
                      <a:pt x="39" y="35"/>
                      <a:pt x="39" y="35"/>
                    </a:cubicBezTo>
                    <a:cubicBezTo>
                      <a:pt x="40" y="31"/>
                      <a:pt x="44" y="28"/>
                      <a:pt x="48" y="28"/>
                    </a:cubicBezTo>
                    <a:cubicBezTo>
                      <a:pt x="52" y="28"/>
                      <a:pt x="56" y="31"/>
                      <a:pt x="57" y="35"/>
                    </a:cubicBezTo>
                    <a:cubicBezTo>
                      <a:pt x="58" y="35"/>
                      <a:pt x="58" y="35"/>
                      <a:pt x="58" y="35"/>
                    </a:cubicBezTo>
                    <a:cubicBezTo>
                      <a:pt x="59" y="31"/>
                      <a:pt x="63" y="28"/>
                      <a:pt x="67" y="28"/>
                    </a:cubicBezTo>
                    <a:cubicBezTo>
                      <a:pt x="72" y="28"/>
                      <a:pt x="75" y="31"/>
                      <a:pt x="76" y="35"/>
                    </a:cubicBezTo>
                    <a:cubicBezTo>
                      <a:pt x="77" y="35"/>
                      <a:pt x="77" y="35"/>
                      <a:pt x="77" y="35"/>
                    </a:cubicBezTo>
                    <a:cubicBezTo>
                      <a:pt x="77" y="16"/>
                      <a:pt x="60" y="0"/>
                      <a:pt x="38" y="0"/>
                    </a:cubicBezTo>
                    <a:cubicBezTo>
                      <a:pt x="17" y="0"/>
                      <a:pt x="0" y="16"/>
                      <a:pt x="0" y="35"/>
                    </a:cubicBezTo>
                    <a:cubicBezTo>
                      <a:pt x="0" y="35"/>
                      <a:pt x="0" y="35"/>
                      <a:pt x="0" y="35"/>
                    </a:cubicBezTo>
                    <a:cubicBezTo>
                      <a:pt x="2" y="31"/>
                      <a:pt x="5" y="28"/>
                      <a:pt x="10" y="28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785" name="Freeform 464"/>
              <p:cNvSpPr>
                <a:spLocks/>
              </p:cNvSpPr>
              <p:nvPr/>
            </p:nvSpPr>
            <p:spPr bwMode="auto">
              <a:xfrm>
                <a:off x="1097" y="2569"/>
                <a:ext cx="59" cy="89"/>
              </a:xfrm>
              <a:custGeom>
                <a:avLst/>
                <a:gdLst>
                  <a:gd name="T0" fmla="*/ 18 w 25"/>
                  <a:gd name="T1" fmla="*/ 0 h 38"/>
                  <a:gd name="T2" fmla="*/ 18 w 25"/>
                  <a:gd name="T3" fmla="*/ 26 h 38"/>
                  <a:gd name="T4" fmla="*/ 12 w 25"/>
                  <a:gd name="T5" fmla="*/ 31 h 38"/>
                  <a:gd name="T6" fmla="*/ 7 w 25"/>
                  <a:gd name="T7" fmla="*/ 26 h 38"/>
                  <a:gd name="T8" fmla="*/ 3 w 25"/>
                  <a:gd name="T9" fmla="*/ 22 h 38"/>
                  <a:gd name="T10" fmla="*/ 0 w 25"/>
                  <a:gd name="T11" fmla="*/ 26 h 38"/>
                  <a:gd name="T12" fmla="*/ 12 w 25"/>
                  <a:gd name="T13" fmla="*/ 38 h 38"/>
                  <a:gd name="T14" fmla="*/ 25 w 25"/>
                  <a:gd name="T15" fmla="*/ 26 h 38"/>
                  <a:gd name="T16" fmla="*/ 25 w 25"/>
                  <a:gd name="T17" fmla="*/ 0 h 38"/>
                  <a:gd name="T18" fmla="*/ 22 w 25"/>
                  <a:gd name="T19" fmla="*/ 2 h 38"/>
                  <a:gd name="T20" fmla="*/ 18 w 25"/>
                  <a:gd name="T21" fmla="*/ 0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5" h="38">
                    <a:moveTo>
                      <a:pt x="18" y="0"/>
                    </a:moveTo>
                    <a:cubicBezTo>
                      <a:pt x="18" y="26"/>
                      <a:pt x="18" y="26"/>
                      <a:pt x="18" y="26"/>
                    </a:cubicBezTo>
                    <a:cubicBezTo>
                      <a:pt x="18" y="29"/>
                      <a:pt x="15" y="31"/>
                      <a:pt x="12" y="31"/>
                    </a:cubicBezTo>
                    <a:cubicBezTo>
                      <a:pt x="9" y="31"/>
                      <a:pt x="7" y="29"/>
                      <a:pt x="7" y="26"/>
                    </a:cubicBezTo>
                    <a:cubicBezTo>
                      <a:pt x="7" y="24"/>
                      <a:pt x="5" y="22"/>
                      <a:pt x="3" y="22"/>
                    </a:cubicBezTo>
                    <a:cubicBezTo>
                      <a:pt x="1" y="22"/>
                      <a:pt x="0" y="24"/>
                      <a:pt x="0" y="26"/>
                    </a:cubicBezTo>
                    <a:cubicBezTo>
                      <a:pt x="0" y="33"/>
                      <a:pt x="5" y="38"/>
                      <a:pt x="12" y="38"/>
                    </a:cubicBezTo>
                    <a:cubicBezTo>
                      <a:pt x="19" y="38"/>
                      <a:pt x="25" y="33"/>
                      <a:pt x="25" y="26"/>
                    </a:cubicBezTo>
                    <a:cubicBezTo>
                      <a:pt x="25" y="0"/>
                      <a:pt x="25" y="0"/>
                      <a:pt x="25" y="0"/>
                    </a:cubicBezTo>
                    <a:cubicBezTo>
                      <a:pt x="25" y="0"/>
                      <a:pt x="23" y="2"/>
                      <a:pt x="22" y="2"/>
                    </a:cubicBezTo>
                    <a:cubicBezTo>
                      <a:pt x="20" y="2"/>
                      <a:pt x="18" y="0"/>
                      <a:pt x="18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786" name="Freeform 467"/>
              <p:cNvSpPr>
                <a:spLocks/>
              </p:cNvSpPr>
              <p:nvPr/>
            </p:nvSpPr>
            <p:spPr bwMode="auto">
              <a:xfrm>
                <a:off x="684" y="1451"/>
                <a:ext cx="115" cy="194"/>
              </a:xfrm>
              <a:custGeom>
                <a:avLst/>
                <a:gdLst>
                  <a:gd name="T0" fmla="*/ 71 w 115"/>
                  <a:gd name="T1" fmla="*/ 0 h 194"/>
                  <a:gd name="T2" fmla="*/ 16 w 115"/>
                  <a:gd name="T3" fmla="*/ 0 h 194"/>
                  <a:gd name="T4" fmla="*/ 0 w 115"/>
                  <a:gd name="T5" fmla="*/ 109 h 194"/>
                  <a:gd name="T6" fmla="*/ 56 w 115"/>
                  <a:gd name="T7" fmla="*/ 109 h 194"/>
                  <a:gd name="T8" fmla="*/ 21 w 115"/>
                  <a:gd name="T9" fmla="*/ 194 h 194"/>
                  <a:gd name="T10" fmla="*/ 115 w 115"/>
                  <a:gd name="T11" fmla="*/ 78 h 194"/>
                  <a:gd name="T12" fmla="*/ 30 w 115"/>
                  <a:gd name="T13" fmla="*/ 78 h 194"/>
                  <a:gd name="T14" fmla="*/ 71 w 115"/>
                  <a:gd name="T15" fmla="*/ 0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15" h="194">
                    <a:moveTo>
                      <a:pt x="71" y="0"/>
                    </a:moveTo>
                    <a:lnTo>
                      <a:pt x="16" y="0"/>
                    </a:lnTo>
                    <a:lnTo>
                      <a:pt x="0" y="109"/>
                    </a:lnTo>
                    <a:lnTo>
                      <a:pt x="56" y="109"/>
                    </a:lnTo>
                    <a:lnTo>
                      <a:pt x="21" y="194"/>
                    </a:lnTo>
                    <a:lnTo>
                      <a:pt x="115" y="78"/>
                    </a:lnTo>
                    <a:lnTo>
                      <a:pt x="30" y="78"/>
                    </a:lnTo>
                    <a:lnTo>
                      <a:pt x="71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787" name="Freeform 470"/>
              <p:cNvSpPr>
                <a:spLocks/>
              </p:cNvSpPr>
              <p:nvPr/>
            </p:nvSpPr>
            <p:spPr bwMode="auto">
              <a:xfrm>
                <a:off x="3613" y="2656"/>
                <a:ext cx="198" cy="213"/>
              </a:xfrm>
              <a:custGeom>
                <a:avLst/>
                <a:gdLst>
                  <a:gd name="T0" fmla="*/ 57 w 84"/>
                  <a:gd name="T1" fmla="*/ 6 h 90"/>
                  <a:gd name="T2" fmla="*/ 36 w 84"/>
                  <a:gd name="T3" fmla="*/ 0 h 90"/>
                  <a:gd name="T4" fmla="*/ 49 w 84"/>
                  <a:gd name="T5" fmla="*/ 51 h 90"/>
                  <a:gd name="T6" fmla="*/ 0 w 84"/>
                  <a:gd name="T7" fmla="*/ 63 h 90"/>
                  <a:gd name="T8" fmla="*/ 15 w 84"/>
                  <a:gd name="T9" fmla="*/ 78 h 90"/>
                  <a:gd name="T10" fmla="*/ 72 w 84"/>
                  <a:gd name="T11" fmla="*/ 63 h 90"/>
                  <a:gd name="T12" fmla="*/ 57 w 84"/>
                  <a:gd name="T13" fmla="*/ 6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4" h="90">
                    <a:moveTo>
                      <a:pt x="57" y="6"/>
                    </a:moveTo>
                    <a:cubicBezTo>
                      <a:pt x="50" y="2"/>
                      <a:pt x="43" y="0"/>
                      <a:pt x="36" y="0"/>
                    </a:cubicBezTo>
                    <a:cubicBezTo>
                      <a:pt x="51" y="11"/>
                      <a:pt x="59" y="35"/>
                      <a:pt x="49" y="51"/>
                    </a:cubicBezTo>
                    <a:cubicBezTo>
                      <a:pt x="40" y="67"/>
                      <a:pt x="16" y="71"/>
                      <a:pt x="0" y="63"/>
                    </a:cubicBezTo>
                    <a:cubicBezTo>
                      <a:pt x="3" y="69"/>
                      <a:pt x="8" y="75"/>
                      <a:pt x="15" y="78"/>
                    </a:cubicBezTo>
                    <a:cubicBezTo>
                      <a:pt x="35" y="90"/>
                      <a:pt x="61" y="83"/>
                      <a:pt x="72" y="63"/>
                    </a:cubicBezTo>
                    <a:cubicBezTo>
                      <a:pt x="84" y="43"/>
                      <a:pt x="77" y="18"/>
                      <a:pt x="57" y="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611" name="Oval 496"/>
            <p:cNvSpPr>
              <a:spLocks noChangeArrowheads="1"/>
            </p:cNvSpPr>
            <p:nvPr/>
          </p:nvSpPr>
          <p:spPr bwMode="auto">
            <a:xfrm>
              <a:off x="1367848" y="2121816"/>
              <a:ext cx="224945" cy="22494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zh-CN" altLang="en-US" sz="2400">
                <a:solidFill>
                  <a:prstClr val="black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612" name="Oval 497"/>
            <p:cNvSpPr>
              <a:spLocks noChangeArrowheads="1"/>
            </p:cNvSpPr>
            <p:nvPr/>
          </p:nvSpPr>
          <p:spPr bwMode="auto">
            <a:xfrm>
              <a:off x="4716686" y="2003264"/>
              <a:ext cx="164147" cy="165162"/>
            </a:xfrm>
            <a:prstGeom prst="ellipse">
              <a:avLst/>
            </a:prstGeom>
            <a:solidFill>
              <a:srgbClr val="E65C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zh-CN" altLang="en-US" sz="2400">
                <a:solidFill>
                  <a:prstClr val="black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614" name="Oval 499"/>
            <p:cNvSpPr>
              <a:spLocks noChangeArrowheads="1"/>
            </p:cNvSpPr>
            <p:nvPr/>
          </p:nvSpPr>
          <p:spPr bwMode="auto">
            <a:xfrm>
              <a:off x="3628338" y="4310972"/>
              <a:ext cx="222918" cy="22190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zh-CN" altLang="en-US" sz="2400">
                <a:solidFill>
                  <a:prstClr val="black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616" name="Oval 501"/>
            <p:cNvSpPr>
              <a:spLocks noChangeArrowheads="1"/>
            </p:cNvSpPr>
            <p:nvPr/>
          </p:nvSpPr>
          <p:spPr bwMode="auto">
            <a:xfrm>
              <a:off x="3697241" y="4379874"/>
              <a:ext cx="84101" cy="84101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zh-CN" altLang="en-US" sz="2400">
                <a:solidFill>
                  <a:prstClr val="black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617" name="Freeform 524"/>
            <p:cNvSpPr>
              <a:spLocks/>
            </p:cNvSpPr>
            <p:nvPr/>
          </p:nvSpPr>
          <p:spPr bwMode="auto">
            <a:xfrm>
              <a:off x="1060829" y="3230327"/>
              <a:ext cx="59783" cy="59783"/>
            </a:xfrm>
            <a:custGeom>
              <a:avLst/>
              <a:gdLst>
                <a:gd name="T0" fmla="*/ 0 w 59"/>
                <a:gd name="T1" fmla="*/ 21 h 59"/>
                <a:gd name="T2" fmla="*/ 21 w 59"/>
                <a:gd name="T3" fmla="*/ 21 h 59"/>
                <a:gd name="T4" fmla="*/ 21 w 59"/>
                <a:gd name="T5" fmla="*/ 0 h 59"/>
                <a:gd name="T6" fmla="*/ 38 w 59"/>
                <a:gd name="T7" fmla="*/ 0 h 59"/>
                <a:gd name="T8" fmla="*/ 38 w 59"/>
                <a:gd name="T9" fmla="*/ 21 h 59"/>
                <a:gd name="T10" fmla="*/ 59 w 59"/>
                <a:gd name="T11" fmla="*/ 21 h 59"/>
                <a:gd name="T12" fmla="*/ 59 w 59"/>
                <a:gd name="T13" fmla="*/ 38 h 59"/>
                <a:gd name="T14" fmla="*/ 38 w 59"/>
                <a:gd name="T15" fmla="*/ 38 h 59"/>
                <a:gd name="T16" fmla="*/ 38 w 59"/>
                <a:gd name="T17" fmla="*/ 59 h 59"/>
                <a:gd name="T18" fmla="*/ 21 w 59"/>
                <a:gd name="T19" fmla="*/ 59 h 59"/>
                <a:gd name="T20" fmla="*/ 21 w 59"/>
                <a:gd name="T21" fmla="*/ 38 h 59"/>
                <a:gd name="T22" fmla="*/ 0 w 59"/>
                <a:gd name="T23" fmla="*/ 38 h 59"/>
                <a:gd name="T24" fmla="*/ 0 w 59"/>
                <a:gd name="T25" fmla="*/ 21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9" h="59">
                  <a:moveTo>
                    <a:pt x="0" y="21"/>
                  </a:moveTo>
                  <a:lnTo>
                    <a:pt x="21" y="21"/>
                  </a:lnTo>
                  <a:lnTo>
                    <a:pt x="21" y="0"/>
                  </a:lnTo>
                  <a:lnTo>
                    <a:pt x="38" y="0"/>
                  </a:lnTo>
                  <a:lnTo>
                    <a:pt x="38" y="21"/>
                  </a:lnTo>
                  <a:lnTo>
                    <a:pt x="59" y="21"/>
                  </a:lnTo>
                  <a:lnTo>
                    <a:pt x="59" y="38"/>
                  </a:lnTo>
                  <a:lnTo>
                    <a:pt x="38" y="38"/>
                  </a:lnTo>
                  <a:lnTo>
                    <a:pt x="38" y="59"/>
                  </a:lnTo>
                  <a:lnTo>
                    <a:pt x="21" y="59"/>
                  </a:lnTo>
                  <a:lnTo>
                    <a:pt x="21" y="38"/>
                  </a:lnTo>
                  <a:lnTo>
                    <a:pt x="0" y="38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zh-CN" altLang="en-US" sz="2400">
                <a:solidFill>
                  <a:prstClr val="black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618" name="Freeform 525"/>
            <p:cNvSpPr>
              <a:spLocks/>
            </p:cNvSpPr>
            <p:nvPr/>
          </p:nvSpPr>
          <p:spPr bwMode="auto">
            <a:xfrm>
              <a:off x="1134798" y="3209049"/>
              <a:ext cx="59783" cy="97273"/>
            </a:xfrm>
            <a:custGeom>
              <a:avLst/>
              <a:gdLst>
                <a:gd name="T0" fmla="*/ 24 w 25"/>
                <a:gd name="T1" fmla="*/ 10 h 41"/>
                <a:gd name="T2" fmla="*/ 23 w 25"/>
                <a:gd name="T3" fmla="*/ 16 h 41"/>
                <a:gd name="T4" fmla="*/ 20 w 25"/>
                <a:gd name="T5" fmla="*/ 22 h 41"/>
                <a:gd name="T6" fmla="*/ 16 w 25"/>
                <a:gd name="T7" fmla="*/ 28 h 41"/>
                <a:gd name="T8" fmla="*/ 13 w 25"/>
                <a:gd name="T9" fmla="*/ 33 h 41"/>
                <a:gd name="T10" fmla="*/ 9 w 25"/>
                <a:gd name="T11" fmla="*/ 35 h 41"/>
                <a:gd name="T12" fmla="*/ 9 w 25"/>
                <a:gd name="T13" fmla="*/ 35 h 41"/>
                <a:gd name="T14" fmla="*/ 14 w 25"/>
                <a:gd name="T15" fmla="*/ 35 h 41"/>
                <a:gd name="T16" fmla="*/ 25 w 25"/>
                <a:gd name="T17" fmla="*/ 35 h 41"/>
                <a:gd name="T18" fmla="*/ 25 w 25"/>
                <a:gd name="T19" fmla="*/ 41 h 41"/>
                <a:gd name="T20" fmla="*/ 0 w 25"/>
                <a:gd name="T21" fmla="*/ 41 h 41"/>
                <a:gd name="T22" fmla="*/ 0 w 25"/>
                <a:gd name="T23" fmla="*/ 37 h 41"/>
                <a:gd name="T24" fmla="*/ 4 w 25"/>
                <a:gd name="T25" fmla="*/ 34 h 41"/>
                <a:gd name="T26" fmla="*/ 7 w 25"/>
                <a:gd name="T27" fmla="*/ 30 h 41"/>
                <a:gd name="T28" fmla="*/ 10 w 25"/>
                <a:gd name="T29" fmla="*/ 25 h 41"/>
                <a:gd name="T30" fmla="*/ 13 w 25"/>
                <a:gd name="T31" fmla="*/ 20 h 41"/>
                <a:gd name="T32" fmla="*/ 16 w 25"/>
                <a:gd name="T33" fmla="*/ 16 h 41"/>
                <a:gd name="T34" fmla="*/ 16 w 25"/>
                <a:gd name="T35" fmla="*/ 12 h 41"/>
                <a:gd name="T36" fmla="*/ 15 w 25"/>
                <a:gd name="T37" fmla="*/ 8 h 41"/>
                <a:gd name="T38" fmla="*/ 11 w 25"/>
                <a:gd name="T39" fmla="*/ 6 h 41"/>
                <a:gd name="T40" fmla="*/ 7 w 25"/>
                <a:gd name="T41" fmla="*/ 7 h 41"/>
                <a:gd name="T42" fmla="*/ 4 w 25"/>
                <a:gd name="T43" fmla="*/ 9 h 41"/>
                <a:gd name="T44" fmla="*/ 1 w 25"/>
                <a:gd name="T45" fmla="*/ 4 h 41"/>
                <a:gd name="T46" fmla="*/ 6 w 25"/>
                <a:gd name="T47" fmla="*/ 1 h 41"/>
                <a:gd name="T48" fmla="*/ 12 w 25"/>
                <a:gd name="T49" fmla="*/ 0 h 41"/>
                <a:gd name="T50" fmla="*/ 17 w 25"/>
                <a:gd name="T51" fmla="*/ 0 h 41"/>
                <a:gd name="T52" fmla="*/ 21 w 25"/>
                <a:gd name="T53" fmla="*/ 2 h 41"/>
                <a:gd name="T54" fmla="*/ 23 w 25"/>
                <a:gd name="T55" fmla="*/ 6 h 41"/>
                <a:gd name="T56" fmla="*/ 24 w 25"/>
                <a:gd name="T57" fmla="*/ 1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5" h="41">
                  <a:moveTo>
                    <a:pt x="24" y="10"/>
                  </a:moveTo>
                  <a:cubicBezTo>
                    <a:pt x="24" y="12"/>
                    <a:pt x="23" y="14"/>
                    <a:pt x="23" y="16"/>
                  </a:cubicBezTo>
                  <a:cubicBezTo>
                    <a:pt x="22" y="18"/>
                    <a:pt x="21" y="20"/>
                    <a:pt x="20" y="22"/>
                  </a:cubicBezTo>
                  <a:cubicBezTo>
                    <a:pt x="19" y="24"/>
                    <a:pt x="18" y="26"/>
                    <a:pt x="16" y="28"/>
                  </a:cubicBezTo>
                  <a:cubicBezTo>
                    <a:pt x="15" y="30"/>
                    <a:pt x="14" y="31"/>
                    <a:pt x="13" y="33"/>
                  </a:cubicBezTo>
                  <a:cubicBezTo>
                    <a:pt x="9" y="35"/>
                    <a:pt x="9" y="35"/>
                    <a:pt x="9" y="35"/>
                  </a:cubicBezTo>
                  <a:cubicBezTo>
                    <a:pt x="9" y="35"/>
                    <a:pt x="9" y="35"/>
                    <a:pt x="9" y="35"/>
                  </a:cubicBezTo>
                  <a:cubicBezTo>
                    <a:pt x="14" y="35"/>
                    <a:pt x="14" y="35"/>
                    <a:pt x="14" y="35"/>
                  </a:cubicBezTo>
                  <a:cubicBezTo>
                    <a:pt x="25" y="35"/>
                    <a:pt x="25" y="35"/>
                    <a:pt x="25" y="35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0" y="41"/>
                    <a:pt x="0" y="41"/>
                    <a:pt x="0" y="41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1" y="36"/>
                    <a:pt x="2" y="35"/>
                    <a:pt x="4" y="34"/>
                  </a:cubicBezTo>
                  <a:cubicBezTo>
                    <a:pt x="5" y="32"/>
                    <a:pt x="6" y="31"/>
                    <a:pt x="7" y="30"/>
                  </a:cubicBezTo>
                  <a:cubicBezTo>
                    <a:pt x="8" y="28"/>
                    <a:pt x="9" y="27"/>
                    <a:pt x="10" y="25"/>
                  </a:cubicBezTo>
                  <a:cubicBezTo>
                    <a:pt x="12" y="24"/>
                    <a:pt x="13" y="22"/>
                    <a:pt x="13" y="20"/>
                  </a:cubicBezTo>
                  <a:cubicBezTo>
                    <a:pt x="14" y="19"/>
                    <a:pt x="15" y="17"/>
                    <a:pt x="16" y="16"/>
                  </a:cubicBezTo>
                  <a:cubicBezTo>
                    <a:pt x="16" y="14"/>
                    <a:pt x="16" y="13"/>
                    <a:pt x="16" y="12"/>
                  </a:cubicBezTo>
                  <a:cubicBezTo>
                    <a:pt x="16" y="10"/>
                    <a:pt x="16" y="9"/>
                    <a:pt x="15" y="8"/>
                  </a:cubicBezTo>
                  <a:cubicBezTo>
                    <a:pt x="14" y="7"/>
                    <a:pt x="13" y="6"/>
                    <a:pt x="11" y="6"/>
                  </a:cubicBezTo>
                  <a:cubicBezTo>
                    <a:pt x="9" y="6"/>
                    <a:pt x="8" y="7"/>
                    <a:pt x="7" y="7"/>
                  </a:cubicBezTo>
                  <a:cubicBezTo>
                    <a:pt x="6" y="8"/>
                    <a:pt x="5" y="8"/>
                    <a:pt x="4" y="9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2" y="3"/>
                    <a:pt x="4" y="2"/>
                    <a:pt x="6" y="1"/>
                  </a:cubicBezTo>
                  <a:cubicBezTo>
                    <a:pt x="8" y="0"/>
                    <a:pt x="10" y="0"/>
                    <a:pt x="12" y="0"/>
                  </a:cubicBezTo>
                  <a:cubicBezTo>
                    <a:pt x="14" y="0"/>
                    <a:pt x="16" y="0"/>
                    <a:pt x="17" y="0"/>
                  </a:cubicBezTo>
                  <a:cubicBezTo>
                    <a:pt x="18" y="1"/>
                    <a:pt x="20" y="2"/>
                    <a:pt x="21" y="2"/>
                  </a:cubicBezTo>
                  <a:cubicBezTo>
                    <a:pt x="22" y="3"/>
                    <a:pt x="22" y="4"/>
                    <a:pt x="23" y="6"/>
                  </a:cubicBezTo>
                  <a:cubicBezTo>
                    <a:pt x="24" y="7"/>
                    <a:pt x="24" y="9"/>
                    <a:pt x="24" y="1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zh-CN" altLang="en-US" sz="2400">
                <a:solidFill>
                  <a:prstClr val="black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619" name="Freeform 526"/>
            <p:cNvSpPr>
              <a:spLocks/>
            </p:cNvSpPr>
            <p:nvPr/>
          </p:nvSpPr>
          <p:spPr bwMode="auto">
            <a:xfrm>
              <a:off x="1213832" y="3211075"/>
              <a:ext cx="62822" cy="95247"/>
            </a:xfrm>
            <a:custGeom>
              <a:avLst/>
              <a:gdLst>
                <a:gd name="T0" fmla="*/ 5 w 62"/>
                <a:gd name="T1" fmla="*/ 94 h 94"/>
                <a:gd name="T2" fmla="*/ 36 w 62"/>
                <a:gd name="T3" fmla="*/ 21 h 94"/>
                <a:gd name="T4" fmla="*/ 43 w 62"/>
                <a:gd name="T5" fmla="*/ 14 h 94"/>
                <a:gd name="T6" fmla="*/ 33 w 62"/>
                <a:gd name="T7" fmla="*/ 16 h 94"/>
                <a:gd name="T8" fmla="*/ 0 w 62"/>
                <a:gd name="T9" fmla="*/ 16 h 94"/>
                <a:gd name="T10" fmla="*/ 0 w 62"/>
                <a:gd name="T11" fmla="*/ 0 h 94"/>
                <a:gd name="T12" fmla="*/ 62 w 62"/>
                <a:gd name="T13" fmla="*/ 0 h 94"/>
                <a:gd name="T14" fmla="*/ 62 w 62"/>
                <a:gd name="T15" fmla="*/ 5 h 94"/>
                <a:gd name="T16" fmla="*/ 22 w 62"/>
                <a:gd name="T17" fmla="*/ 94 h 94"/>
                <a:gd name="T18" fmla="*/ 5 w 62"/>
                <a:gd name="T19" fmla="*/ 94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2" h="94">
                  <a:moveTo>
                    <a:pt x="5" y="94"/>
                  </a:moveTo>
                  <a:lnTo>
                    <a:pt x="36" y="21"/>
                  </a:lnTo>
                  <a:lnTo>
                    <a:pt x="43" y="14"/>
                  </a:lnTo>
                  <a:lnTo>
                    <a:pt x="33" y="16"/>
                  </a:lnTo>
                  <a:lnTo>
                    <a:pt x="0" y="16"/>
                  </a:lnTo>
                  <a:lnTo>
                    <a:pt x="0" y="0"/>
                  </a:lnTo>
                  <a:lnTo>
                    <a:pt x="62" y="0"/>
                  </a:lnTo>
                  <a:lnTo>
                    <a:pt x="62" y="5"/>
                  </a:lnTo>
                  <a:lnTo>
                    <a:pt x="22" y="94"/>
                  </a:lnTo>
                  <a:lnTo>
                    <a:pt x="5" y="9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zh-CN" altLang="en-US" sz="2400">
                <a:solidFill>
                  <a:prstClr val="black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620" name="Freeform 527"/>
            <p:cNvSpPr>
              <a:spLocks/>
            </p:cNvSpPr>
            <p:nvPr/>
          </p:nvSpPr>
          <p:spPr bwMode="auto">
            <a:xfrm>
              <a:off x="649444" y="2195785"/>
              <a:ext cx="59783" cy="62822"/>
            </a:xfrm>
            <a:custGeom>
              <a:avLst/>
              <a:gdLst>
                <a:gd name="T0" fmla="*/ 0 w 59"/>
                <a:gd name="T1" fmla="*/ 24 h 62"/>
                <a:gd name="T2" fmla="*/ 21 w 59"/>
                <a:gd name="T3" fmla="*/ 24 h 62"/>
                <a:gd name="T4" fmla="*/ 21 w 59"/>
                <a:gd name="T5" fmla="*/ 0 h 62"/>
                <a:gd name="T6" fmla="*/ 38 w 59"/>
                <a:gd name="T7" fmla="*/ 0 h 62"/>
                <a:gd name="T8" fmla="*/ 38 w 59"/>
                <a:gd name="T9" fmla="*/ 24 h 62"/>
                <a:gd name="T10" fmla="*/ 59 w 59"/>
                <a:gd name="T11" fmla="*/ 24 h 62"/>
                <a:gd name="T12" fmla="*/ 59 w 59"/>
                <a:gd name="T13" fmla="*/ 38 h 62"/>
                <a:gd name="T14" fmla="*/ 38 w 59"/>
                <a:gd name="T15" fmla="*/ 38 h 62"/>
                <a:gd name="T16" fmla="*/ 38 w 59"/>
                <a:gd name="T17" fmla="*/ 62 h 62"/>
                <a:gd name="T18" fmla="*/ 21 w 59"/>
                <a:gd name="T19" fmla="*/ 62 h 62"/>
                <a:gd name="T20" fmla="*/ 21 w 59"/>
                <a:gd name="T21" fmla="*/ 38 h 62"/>
                <a:gd name="T22" fmla="*/ 0 w 59"/>
                <a:gd name="T23" fmla="*/ 38 h 62"/>
                <a:gd name="T24" fmla="*/ 0 w 59"/>
                <a:gd name="T25" fmla="*/ 24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9" h="62">
                  <a:moveTo>
                    <a:pt x="0" y="24"/>
                  </a:moveTo>
                  <a:lnTo>
                    <a:pt x="21" y="24"/>
                  </a:lnTo>
                  <a:lnTo>
                    <a:pt x="21" y="0"/>
                  </a:lnTo>
                  <a:lnTo>
                    <a:pt x="38" y="0"/>
                  </a:lnTo>
                  <a:lnTo>
                    <a:pt x="38" y="24"/>
                  </a:lnTo>
                  <a:lnTo>
                    <a:pt x="59" y="24"/>
                  </a:lnTo>
                  <a:lnTo>
                    <a:pt x="59" y="38"/>
                  </a:lnTo>
                  <a:lnTo>
                    <a:pt x="38" y="38"/>
                  </a:lnTo>
                  <a:lnTo>
                    <a:pt x="38" y="62"/>
                  </a:lnTo>
                  <a:lnTo>
                    <a:pt x="21" y="62"/>
                  </a:lnTo>
                  <a:lnTo>
                    <a:pt x="21" y="38"/>
                  </a:lnTo>
                  <a:lnTo>
                    <a:pt x="0" y="38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zh-CN" altLang="en-US" sz="2400">
                <a:solidFill>
                  <a:prstClr val="black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621" name="Freeform 528"/>
            <p:cNvSpPr>
              <a:spLocks/>
            </p:cNvSpPr>
            <p:nvPr/>
          </p:nvSpPr>
          <p:spPr bwMode="auto">
            <a:xfrm>
              <a:off x="725439" y="2176533"/>
              <a:ext cx="57756" cy="98287"/>
            </a:xfrm>
            <a:custGeom>
              <a:avLst/>
              <a:gdLst>
                <a:gd name="T0" fmla="*/ 9 w 24"/>
                <a:gd name="T1" fmla="*/ 35 h 41"/>
                <a:gd name="T2" fmla="*/ 15 w 24"/>
                <a:gd name="T3" fmla="*/ 33 h 41"/>
                <a:gd name="T4" fmla="*/ 17 w 24"/>
                <a:gd name="T5" fmla="*/ 29 h 41"/>
                <a:gd name="T6" fmla="*/ 15 w 24"/>
                <a:gd name="T7" fmla="*/ 24 h 41"/>
                <a:gd name="T8" fmla="*/ 9 w 24"/>
                <a:gd name="T9" fmla="*/ 22 h 41"/>
                <a:gd name="T10" fmla="*/ 4 w 24"/>
                <a:gd name="T11" fmla="*/ 22 h 41"/>
                <a:gd name="T12" fmla="*/ 4 w 24"/>
                <a:gd name="T13" fmla="*/ 18 h 41"/>
                <a:gd name="T14" fmla="*/ 11 w 24"/>
                <a:gd name="T15" fmla="*/ 9 h 41"/>
                <a:gd name="T16" fmla="*/ 15 w 24"/>
                <a:gd name="T17" fmla="*/ 6 h 41"/>
                <a:gd name="T18" fmla="*/ 10 w 24"/>
                <a:gd name="T19" fmla="*/ 7 h 41"/>
                <a:gd name="T20" fmla="*/ 0 w 24"/>
                <a:gd name="T21" fmla="*/ 7 h 41"/>
                <a:gd name="T22" fmla="*/ 0 w 24"/>
                <a:gd name="T23" fmla="*/ 0 h 41"/>
                <a:gd name="T24" fmla="*/ 22 w 24"/>
                <a:gd name="T25" fmla="*/ 0 h 41"/>
                <a:gd name="T26" fmla="*/ 22 w 24"/>
                <a:gd name="T27" fmla="*/ 4 h 41"/>
                <a:gd name="T28" fmla="*/ 14 w 24"/>
                <a:gd name="T29" fmla="*/ 15 h 41"/>
                <a:gd name="T30" fmla="*/ 12 w 24"/>
                <a:gd name="T31" fmla="*/ 17 h 41"/>
                <a:gd name="T32" fmla="*/ 12 w 24"/>
                <a:gd name="T33" fmla="*/ 17 h 41"/>
                <a:gd name="T34" fmla="*/ 14 w 24"/>
                <a:gd name="T35" fmla="*/ 17 h 41"/>
                <a:gd name="T36" fmla="*/ 18 w 24"/>
                <a:gd name="T37" fmla="*/ 18 h 41"/>
                <a:gd name="T38" fmla="*/ 21 w 24"/>
                <a:gd name="T39" fmla="*/ 20 h 41"/>
                <a:gd name="T40" fmla="*/ 23 w 24"/>
                <a:gd name="T41" fmla="*/ 23 h 41"/>
                <a:gd name="T42" fmla="*/ 24 w 24"/>
                <a:gd name="T43" fmla="*/ 28 h 41"/>
                <a:gd name="T44" fmla="*/ 23 w 24"/>
                <a:gd name="T45" fmla="*/ 34 h 41"/>
                <a:gd name="T46" fmla="*/ 20 w 24"/>
                <a:gd name="T47" fmla="*/ 38 h 41"/>
                <a:gd name="T48" fmla="*/ 15 w 24"/>
                <a:gd name="T49" fmla="*/ 41 h 41"/>
                <a:gd name="T50" fmla="*/ 10 w 24"/>
                <a:gd name="T51" fmla="*/ 41 h 41"/>
                <a:gd name="T52" fmla="*/ 4 w 24"/>
                <a:gd name="T53" fmla="*/ 41 h 41"/>
                <a:gd name="T54" fmla="*/ 0 w 24"/>
                <a:gd name="T55" fmla="*/ 40 h 41"/>
                <a:gd name="T56" fmla="*/ 2 w 24"/>
                <a:gd name="T57" fmla="*/ 33 h 41"/>
                <a:gd name="T58" fmla="*/ 5 w 24"/>
                <a:gd name="T59" fmla="*/ 35 h 41"/>
                <a:gd name="T60" fmla="*/ 9 w 24"/>
                <a:gd name="T61" fmla="*/ 35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4" h="41">
                  <a:moveTo>
                    <a:pt x="9" y="35"/>
                  </a:moveTo>
                  <a:cubicBezTo>
                    <a:pt x="12" y="35"/>
                    <a:pt x="14" y="34"/>
                    <a:pt x="15" y="33"/>
                  </a:cubicBezTo>
                  <a:cubicBezTo>
                    <a:pt x="16" y="32"/>
                    <a:pt x="17" y="30"/>
                    <a:pt x="17" y="29"/>
                  </a:cubicBezTo>
                  <a:cubicBezTo>
                    <a:pt x="17" y="26"/>
                    <a:pt x="16" y="25"/>
                    <a:pt x="15" y="24"/>
                  </a:cubicBezTo>
                  <a:cubicBezTo>
                    <a:pt x="13" y="23"/>
                    <a:pt x="11" y="22"/>
                    <a:pt x="9" y="22"/>
                  </a:cubicBezTo>
                  <a:cubicBezTo>
                    <a:pt x="4" y="22"/>
                    <a:pt x="4" y="22"/>
                    <a:pt x="4" y="22"/>
                  </a:cubicBezTo>
                  <a:cubicBezTo>
                    <a:pt x="4" y="18"/>
                    <a:pt x="4" y="18"/>
                    <a:pt x="4" y="18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15" y="6"/>
                    <a:pt x="15" y="6"/>
                    <a:pt x="15" y="6"/>
                  </a:cubicBezTo>
                  <a:cubicBezTo>
                    <a:pt x="10" y="7"/>
                    <a:pt x="10" y="7"/>
                    <a:pt x="10" y="7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22" y="4"/>
                    <a:pt x="22" y="4"/>
                    <a:pt x="22" y="4"/>
                  </a:cubicBezTo>
                  <a:cubicBezTo>
                    <a:pt x="14" y="15"/>
                    <a:pt x="14" y="15"/>
                    <a:pt x="14" y="15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4" y="17"/>
                    <a:pt x="14" y="17"/>
                    <a:pt x="14" y="17"/>
                  </a:cubicBezTo>
                  <a:cubicBezTo>
                    <a:pt x="16" y="17"/>
                    <a:pt x="17" y="17"/>
                    <a:pt x="18" y="18"/>
                  </a:cubicBezTo>
                  <a:cubicBezTo>
                    <a:pt x="19" y="18"/>
                    <a:pt x="20" y="19"/>
                    <a:pt x="21" y="20"/>
                  </a:cubicBezTo>
                  <a:cubicBezTo>
                    <a:pt x="22" y="21"/>
                    <a:pt x="23" y="22"/>
                    <a:pt x="23" y="23"/>
                  </a:cubicBezTo>
                  <a:cubicBezTo>
                    <a:pt x="24" y="25"/>
                    <a:pt x="24" y="26"/>
                    <a:pt x="24" y="28"/>
                  </a:cubicBezTo>
                  <a:cubicBezTo>
                    <a:pt x="24" y="30"/>
                    <a:pt x="24" y="32"/>
                    <a:pt x="23" y="34"/>
                  </a:cubicBezTo>
                  <a:cubicBezTo>
                    <a:pt x="22" y="36"/>
                    <a:pt x="21" y="37"/>
                    <a:pt x="20" y="38"/>
                  </a:cubicBezTo>
                  <a:cubicBezTo>
                    <a:pt x="19" y="39"/>
                    <a:pt x="17" y="40"/>
                    <a:pt x="15" y="41"/>
                  </a:cubicBezTo>
                  <a:cubicBezTo>
                    <a:pt x="14" y="41"/>
                    <a:pt x="12" y="41"/>
                    <a:pt x="10" y="41"/>
                  </a:cubicBezTo>
                  <a:cubicBezTo>
                    <a:pt x="8" y="41"/>
                    <a:pt x="6" y="41"/>
                    <a:pt x="4" y="41"/>
                  </a:cubicBezTo>
                  <a:cubicBezTo>
                    <a:pt x="3" y="41"/>
                    <a:pt x="1" y="40"/>
                    <a:pt x="0" y="40"/>
                  </a:cubicBezTo>
                  <a:cubicBezTo>
                    <a:pt x="2" y="33"/>
                    <a:pt x="2" y="33"/>
                    <a:pt x="2" y="33"/>
                  </a:cubicBezTo>
                  <a:cubicBezTo>
                    <a:pt x="3" y="34"/>
                    <a:pt x="4" y="34"/>
                    <a:pt x="5" y="35"/>
                  </a:cubicBezTo>
                  <a:cubicBezTo>
                    <a:pt x="6" y="35"/>
                    <a:pt x="8" y="35"/>
                    <a:pt x="9" y="3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zh-CN" altLang="en-US" sz="2400">
                <a:solidFill>
                  <a:prstClr val="black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622" name="Freeform 529"/>
            <p:cNvSpPr>
              <a:spLocks/>
            </p:cNvSpPr>
            <p:nvPr/>
          </p:nvSpPr>
          <p:spPr bwMode="auto">
            <a:xfrm>
              <a:off x="802447" y="2176533"/>
              <a:ext cx="57756" cy="98287"/>
            </a:xfrm>
            <a:custGeom>
              <a:avLst/>
              <a:gdLst>
                <a:gd name="T0" fmla="*/ 9 w 24"/>
                <a:gd name="T1" fmla="*/ 35 h 41"/>
                <a:gd name="T2" fmla="*/ 15 w 24"/>
                <a:gd name="T3" fmla="*/ 33 h 41"/>
                <a:gd name="T4" fmla="*/ 17 w 24"/>
                <a:gd name="T5" fmla="*/ 28 h 41"/>
                <a:gd name="T6" fmla="*/ 14 w 24"/>
                <a:gd name="T7" fmla="*/ 23 h 41"/>
                <a:gd name="T8" fmla="*/ 8 w 24"/>
                <a:gd name="T9" fmla="*/ 21 h 41"/>
                <a:gd name="T10" fmla="*/ 3 w 24"/>
                <a:gd name="T11" fmla="*/ 21 h 41"/>
                <a:gd name="T12" fmla="*/ 3 w 24"/>
                <a:gd name="T13" fmla="*/ 0 h 41"/>
                <a:gd name="T14" fmla="*/ 23 w 24"/>
                <a:gd name="T15" fmla="*/ 0 h 41"/>
                <a:gd name="T16" fmla="*/ 23 w 24"/>
                <a:gd name="T17" fmla="*/ 7 h 41"/>
                <a:gd name="T18" fmla="*/ 9 w 24"/>
                <a:gd name="T19" fmla="*/ 7 h 41"/>
                <a:gd name="T20" fmla="*/ 9 w 24"/>
                <a:gd name="T21" fmla="*/ 15 h 41"/>
                <a:gd name="T22" fmla="*/ 12 w 24"/>
                <a:gd name="T23" fmla="*/ 15 h 41"/>
                <a:gd name="T24" fmla="*/ 17 w 24"/>
                <a:gd name="T25" fmla="*/ 16 h 41"/>
                <a:gd name="T26" fmla="*/ 21 w 24"/>
                <a:gd name="T27" fmla="*/ 18 h 41"/>
                <a:gd name="T28" fmla="*/ 23 w 24"/>
                <a:gd name="T29" fmla="*/ 22 h 41"/>
                <a:gd name="T30" fmla="*/ 24 w 24"/>
                <a:gd name="T31" fmla="*/ 28 h 41"/>
                <a:gd name="T32" fmla="*/ 23 w 24"/>
                <a:gd name="T33" fmla="*/ 34 h 41"/>
                <a:gd name="T34" fmla="*/ 20 w 24"/>
                <a:gd name="T35" fmla="*/ 38 h 41"/>
                <a:gd name="T36" fmla="*/ 15 w 24"/>
                <a:gd name="T37" fmla="*/ 40 h 41"/>
                <a:gd name="T38" fmla="*/ 9 w 24"/>
                <a:gd name="T39" fmla="*/ 41 h 41"/>
                <a:gd name="T40" fmla="*/ 4 w 24"/>
                <a:gd name="T41" fmla="*/ 41 h 41"/>
                <a:gd name="T42" fmla="*/ 0 w 24"/>
                <a:gd name="T43" fmla="*/ 40 h 41"/>
                <a:gd name="T44" fmla="*/ 2 w 24"/>
                <a:gd name="T45" fmla="*/ 34 h 41"/>
                <a:gd name="T46" fmla="*/ 5 w 24"/>
                <a:gd name="T47" fmla="*/ 34 h 41"/>
                <a:gd name="T48" fmla="*/ 9 w 24"/>
                <a:gd name="T49" fmla="*/ 35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4" h="41">
                  <a:moveTo>
                    <a:pt x="9" y="35"/>
                  </a:moveTo>
                  <a:cubicBezTo>
                    <a:pt x="11" y="35"/>
                    <a:pt x="13" y="34"/>
                    <a:pt x="15" y="33"/>
                  </a:cubicBezTo>
                  <a:cubicBezTo>
                    <a:pt x="16" y="32"/>
                    <a:pt x="17" y="30"/>
                    <a:pt x="17" y="28"/>
                  </a:cubicBezTo>
                  <a:cubicBezTo>
                    <a:pt x="17" y="26"/>
                    <a:pt x="16" y="24"/>
                    <a:pt x="14" y="23"/>
                  </a:cubicBezTo>
                  <a:cubicBezTo>
                    <a:pt x="13" y="22"/>
                    <a:pt x="10" y="21"/>
                    <a:pt x="8" y="21"/>
                  </a:cubicBezTo>
                  <a:cubicBezTo>
                    <a:pt x="3" y="21"/>
                    <a:pt x="3" y="21"/>
                    <a:pt x="3" y="21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7"/>
                    <a:pt x="23" y="7"/>
                    <a:pt x="23" y="7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9" y="15"/>
                    <a:pt x="9" y="15"/>
                    <a:pt x="9" y="15"/>
                  </a:cubicBezTo>
                  <a:cubicBezTo>
                    <a:pt x="12" y="15"/>
                    <a:pt x="12" y="15"/>
                    <a:pt x="12" y="15"/>
                  </a:cubicBezTo>
                  <a:cubicBezTo>
                    <a:pt x="14" y="15"/>
                    <a:pt x="15" y="15"/>
                    <a:pt x="17" y="16"/>
                  </a:cubicBezTo>
                  <a:cubicBezTo>
                    <a:pt x="18" y="16"/>
                    <a:pt x="20" y="17"/>
                    <a:pt x="21" y="18"/>
                  </a:cubicBezTo>
                  <a:cubicBezTo>
                    <a:pt x="22" y="19"/>
                    <a:pt x="23" y="21"/>
                    <a:pt x="23" y="22"/>
                  </a:cubicBezTo>
                  <a:cubicBezTo>
                    <a:pt x="24" y="24"/>
                    <a:pt x="24" y="26"/>
                    <a:pt x="24" y="28"/>
                  </a:cubicBezTo>
                  <a:cubicBezTo>
                    <a:pt x="24" y="30"/>
                    <a:pt x="24" y="32"/>
                    <a:pt x="23" y="34"/>
                  </a:cubicBezTo>
                  <a:cubicBezTo>
                    <a:pt x="22" y="35"/>
                    <a:pt x="21" y="37"/>
                    <a:pt x="20" y="38"/>
                  </a:cubicBezTo>
                  <a:cubicBezTo>
                    <a:pt x="18" y="39"/>
                    <a:pt x="17" y="40"/>
                    <a:pt x="15" y="40"/>
                  </a:cubicBezTo>
                  <a:cubicBezTo>
                    <a:pt x="13" y="41"/>
                    <a:pt x="11" y="41"/>
                    <a:pt x="9" y="41"/>
                  </a:cubicBezTo>
                  <a:cubicBezTo>
                    <a:pt x="7" y="41"/>
                    <a:pt x="6" y="41"/>
                    <a:pt x="4" y="41"/>
                  </a:cubicBezTo>
                  <a:cubicBezTo>
                    <a:pt x="2" y="41"/>
                    <a:pt x="1" y="40"/>
                    <a:pt x="0" y="40"/>
                  </a:cubicBezTo>
                  <a:cubicBezTo>
                    <a:pt x="2" y="34"/>
                    <a:pt x="2" y="34"/>
                    <a:pt x="2" y="34"/>
                  </a:cubicBezTo>
                  <a:cubicBezTo>
                    <a:pt x="3" y="34"/>
                    <a:pt x="4" y="34"/>
                    <a:pt x="5" y="34"/>
                  </a:cubicBezTo>
                  <a:cubicBezTo>
                    <a:pt x="6" y="35"/>
                    <a:pt x="7" y="35"/>
                    <a:pt x="9" y="3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zh-CN" altLang="en-US" sz="2400">
                <a:solidFill>
                  <a:prstClr val="black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623" name="Freeform 530"/>
            <p:cNvSpPr>
              <a:spLocks/>
            </p:cNvSpPr>
            <p:nvPr/>
          </p:nvSpPr>
          <p:spPr bwMode="auto">
            <a:xfrm>
              <a:off x="3645666" y="3421834"/>
              <a:ext cx="62822" cy="59783"/>
            </a:xfrm>
            <a:custGeom>
              <a:avLst/>
              <a:gdLst>
                <a:gd name="T0" fmla="*/ 0 w 62"/>
                <a:gd name="T1" fmla="*/ 21 h 59"/>
                <a:gd name="T2" fmla="*/ 24 w 62"/>
                <a:gd name="T3" fmla="*/ 21 h 59"/>
                <a:gd name="T4" fmla="*/ 24 w 62"/>
                <a:gd name="T5" fmla="*/ 0 h 59"/>
                <a:gd name="T6" fmla="*/ 38 w 62"/>
                <a:gd name="T7" fmla="*/ 0 h 59"/>
                <a:gd name="T8" fmla="*/ 38 w 62"/>
                <a:gd name="T9" fmla="*/ 21 h 59"/>
                <a:gd name="T10" fmla="*/ 62 w 62"/>
                <a:gd name="T11" fmla="*/ 21 h 59"/>
                <a:gd name="T12" fmla="*/ 62 w 62"/>
                <a:gd name="T13" fmla="*/ 38 h 59"/>
                <a:gd name="T14" fmla="*/ 38 w 62"/>
                <a:gd name="T15" fmla="*/ 38 h 59"/>
                <a:gd name="T16" fmla="*/ 38 w 62"/>
                <a:gd name="T17" fmla="*/ 59 h 59"/>
                <a:gd name="T18" fmla="*/ 24 w 62"/>
                <a:gd name="T19" fmla="*/ 59 h 59"/>
                <a:gd name="T20" fmla="*/ 24 w 62"/>
                <a:gd name="T21" fmla="*/ 38 h 59"/>
                <a:gd name="T22" fmla="*/ 0 w 62"/>
                <a:gd name="T23" fmla="*/ 38 h 59"/>
                <a:gd name="T24" fmla="*/ 0 w 62"/>
                <a:gd name="T25" fmla="*/ 21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2" h="59">
                  <a:moveTo>
                    <a:pt x="0" y="21"/>
                  </a:moveTo>
                  <a:lnTo>
                    <a:pt x="24" y="21"/>
                  </a:lnTo>
                  <a:lnTo>
                    <a:pt x="24" y="0"/>
                  </a:lnTo>
                  <a:lnTo>
                    <a:pt x="38" y="0"/>
                  </a:lnTo>
                  <a:lnTo>
                    <a:pt x="38" y="21"/>
                  </a:lnTo>
                  <a:lnTo>
                    <a:pt x="62" y="21"/>
                  </a:lnTo>
                  <a:lnTo>
                    <a:pt x="62" y="38"/>
                  </a:lnTo>
                  <a:lnTo>
                    <a:pt x="38" y="38"/>
                  </a:lnTo>
                  <a:lnTo>
                    <a:pt x="38" y="59"/>
                  </a:lnTo>
                  <a:lnTo>
                    <a:pt x="24" y="59"/>
                  </a:lnTo>
                  <a:lnTo>
                    <a:pt x="24" y="38"/>
                  </a:lnTo>
                  <a:lnTo>
                    <a:pt x="0" y="38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zh-CN" altLang="en-US" sz="2400">
                <a:solidFill>
                  <a:prstClr val="black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624" name="Freeform 531"/>
            <p:cNvSpPr>
              <a:spLocks/>
            </p:cNvSpPr>
            <p:nvPr/>
          </p:nvSpPr>
          <p:spPr bwMode="auto">
            <a:xfrm>
              <a:off x="3722674" y="3399542"/>
              <a:ext cx="59783" cy="98287"/>
            </a:xfrm>
            <a:custGeom>
              <a:avLst/>
              <a:gdLst>
                <a:gd name="T0" fmla="*/ 5 w 59"/>
                <a:gd name="T1" fmla="*/ 83 h 97"/>
                <a:gd name="T2" fmla="*/ 24 w 59"/>
                <a:gd name="T3" fmla="*/ 83 h 97"/>
                <a:gd name="T4" fmla="*/ 24 w 59"/>
                <a:gd name="T5" fmla="*/ 29 h 97"/>
                <a:gd name="T6" fmla="*/ 26 w 59"/>
                <a:gd name="T7" fmla="*/ 19 h 97"/>
                <a:gd name="T8" fmla="*/ 19 w 59"/>
                <a:gd name="T9" fmla="*/ 26 h 97"/>
                <a:gd name="T10" fmla="*/ 7 w 59"/>
                <a:gd name="T11" fmla="*/ 36 h 97"/>
                <a:gd name="T12" fmla="*/ 0 w 59"/>
                <a:gd name="T13" fmla="*/ 24 h 97"/>
                <a:gd name="T14" fmla="*/ 31 w 59"/>
                <a:gd name="T15" fmla="*/ 0 h 97"/>
                <a:gd name="T16" fmla="*/ 40 w 59"/>
                <a:gd name="T17" fmla="*/ 0 h 97"/>
                <a:gd name="T18" fmla="*/ 40 w 59"/>
                <a:gd name="T19" fmla="*/ 83 h 97"/>
                <a:gd name="T20" fmla="*/ 59 w 59"/>
                <a:gd name="T21" fmla="*/ 83 h 97"/>
                <a:gd name="T22" fmla="*/ 59 w 59"/>
                <a:gd name="T23" fmla="*/ 97 h 97"/>
                <a:gd name="T24" fmla="*/ 5 w 59"/>
                <a:gd name="T25" fmla="*/ 97 h 97"/>
                <a:gd name="T26" fmla="*/ 5 w 59"/>
                <a:gd name="T27" fmla="*/ 83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9" h="97">
                  <a:moveTo>
                    <a:pt x="5" y="83"/>
                  </a:moveTo>
                  <a:lnTo>
                    <a:pt x="24" y="83"/>
                  </a:lnTo>
                  <a:lnTo>
                    <a:pt x="24" y="29"/>
                  </a:lnTo>
                  <a:lnTo>
                    <a:pt x="26" y="19"/>
                  </a:lnTo>
                  <a:lnTo>
                    <a:pt x="19" y="26"/>
                  </a:lnTo>
                  <a:lnTo>
                    <a:pt x="7" y="36"/>
                  </a:lnTo>
                  <a:lnTo>
                    <a:pt x="0" y="24"/>
                  </a:lnTo>
                  <a:lnTo>
                    <a:pt x="31" y="0"/>
                  </a:lnTo>
                  <a:lnTo>
                    <a:pt x="40" y="0"/>
                  </a:lnTo>
                  <a:lnTo>
                    <a:pt x="40" y="83"/>
                  </a:lnTo>
                  <a:lnTo>
                    <a:pt x="59" y="83"/>
                  </a:lnTo>
                  <a:lnTo>
                    <a:pt x="59" y="97"/>
                  </a:lnTo>
                  <a:lnTo>
                    <a:pt x="5" y="97"/>
                  </a:lnTo>
                  <a:lnTo>
                    <a:pt x="5" y="8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zh-CN" altLang="en-US" sz="2400">
                <a:solidFill>
                  <a:prstClr val="black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625" name="Freeform 532"/>
            <p:cNvSpPr>
              <a:spLocks/>
            </p:cNvSpPr>
            <p:nvPr/>
          </p:nvSpPr>
          <p:spPr bwMode="auto">
            <a:xfrm>
              <a:off x="3801708" y="3402582"/>
              <a:ext cx="57756" cy="98287"/>
            </a:xfrm>
            <a:custGeom>
              <a:avLst/>
              <a:gdLst>
                <a:gd name="T0" fmla="*/ 9 w 24"/>
                <a:gd name="T1" fmla="*/ 34 h 41"/>
                <a:gd name="T2" fmla="*/ 14 w 24"/>
                <a:gd name="T3" fmla="*/ 32 h 41"/>
                <a:gd name="T4" fmla="*/ 16 w 24"/>
                <a:gd name="T5" fmla="*/ 27 h 41"/>
                <a:gd name="T6" fmla="*/ 14 w 24"/>
                <a:gd name="T7" fmla="*/ 22 h 41"/>
                <a:gd name="T8" fmla="*/ 7 w 24"/>
                <a:gd name="T9" fmla="*/ 20 h 41"/>
                <a:gd name="T10" fmla="*/ 3 w 24"/>
                <a:gd name="T11" fmla="*/ 21 h 41"/>
                <a:gd name="T12" fmla="*/ 3 w 24"/>
                <a:gd name="T13" fmla="*/ 0 h 41"/>
                <a:gd name="T14" fmla="*/ 23 w 24"/>
                <a:gd name="T15" fmla="*/ 0 h 41"/>
                <a:gd name="T16" fmla="*/ 23 w 24"/>
                <a:gd name="T17" fmla="*/ 7 h 41"/>
                <a:gd name="T18" fmla="*/ 9 w 24"/>
                <a:gd name="T19" fmla="*/ 7 h 41"/>
                <a:gd name="T20" fmla="*/ 9 w 24"/>
                <a:gd name="T21" fmla="*/ 14 h 41"/>
                <a:gd name="T22" fmla="*/ 12 w 24"/>
                <a:gd name="T23" fmla="*/ 14 h 41"/>
                <a:gd name="T24" fmla="*/ 17 w 24"/>
                <a:gd name="T25" fmla="*/ 15 h 41"/>
                <a:gd name="T26" fmla="*/ 21 w 24"/>
                <a:gd name="T27" fmla="*/ 18 h 41"/>
                <a:gd name="T28" fmla="*/ 23 w 24"/>
                <a:gd name="T29" fmla="*/ 22 h 41"/>
                <a:gd name="T30" fmla="*/ 24 w 24"/>
                <a:gd name="T31" fmla="*/ 27 h 41"/>
                <a:gd name="T32" fmla="*/ 23 w 24"/>
                <a:gd name="T33" fmla="*/ 33 h 41"/>
                <a:gd name="T34" fmla="*/ 20 w 24"/>
                <a:gd name="T35" fmla="*/ 37 h 41"/>
                <a:gd name="T36" fmla="*/ 15 w 24"/>
                <a:gd name="T37" fmla="*/ 40 h 41"/>
                <a:gd name="T38" fmla="*/ 9 w 24"/>
                <a:gd name="T39" fmla="*/ 41 h 41"/>
                <a:gd name="T40" fmla="*/ 4 w 24"/>
                <a:gd name="T41" fmla="*/ 40 h 41"/>
                <a:gd name="T42" fmla="*/ 0 w 24"/>
                <a:gd name="T43" fmla="*/ 39 h 41"/>
                <a:gd name="T44" fmla="*/ 2 w 24"/>
                <a:gd name="T45" fmla="*/ 33 h 41"/>
                <a:gd name="T46" fmla="*/ 5 w 24"/>
                <a:gd name="T47" fmla="*/ 34 h 41"/>
                <a:gd name="T48" fmla="*/ 9 w 24"/>
                <a:gd name="T49" fmla="*/ 3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4" h="41">
                  <a:moveTo>
                    <a:pt x="9" y="34"/>
                  </a:moveTo>
                  <a:cubicBezTo>
                    <a:pt x="11" y="34"/>
                    <a:pt x="13" y="33"/>
                    <a:pt x="14" y="32"/>
                  </a:cubicBezTo>
                  <a:cubicBezTo>
                    <a:pt x="16" y="31"/>
                    <a:pt x="16" y="29"/>
                    <a:pt x="16" y="27"/>
                  </a:cubicBezTo>
                  <a:cubicBezTo>
                    <a:pt x="16" y="25"/>
                    <a:pt x="16" y="23"/>
                    <a:pt x="14" y="22"/>
                  </a:cubicBezTo>
                  <a:cubicBezTo>
                    <a:pt x="12" y="21"/>
                    <a:pt x="10" y="20"/>
                    <a:pt x="7" y="20"/>
                  </a:cubicBezTo>
                  <a:cubicBezTo>
                    <a:pt x="3" y="21"/>
                    <a:pt x="3" y="21"/>
                    <a:pt x="3" y="21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7"/>
                    <a:pt x="23" y="7"/>
                    <a:pt x="23" y="7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9" y="14"/>
                    <a:pt x="9" y="14"/>
                    <a:pt x="9" y="14"/>
                  </a:cubicBezTo>
                  <a:cubicBezTo>
                    <a:pt x="12" y="14"/>
                    <a:pt x="12" y="14"/>
                    <a:pt x="12" y="14"/>
                  </a:cubicBezTo>
                  <a:cubicBezTo>
                    <a:pt x="13" y="14"/>
                    <a:pt x="15" y="15"/>
                    <a:pt x="17" y="15"/>
                  </a:cubicBezTo>
                  <a:cubicBezTo>
                    <a:pt x="18" y="16"/>
                    <a:pt x="20" y="17"/>
                    <a:pt x="21" y="18"/>
                  </a:cubicBezTo>
                  <a:cubicBezTo>
                    <a:pt x="22" y="19"/>
                    <a:pt x="22" y="20"/>
                    <a:pt x="23" y="22"/>
                  </a:cubicBezTo>
                  <a:cubicBezTo>
                    <a:pt x="24" y="23"/>
                    <a:pt x="24" y="25"/>
                    <a:pt x="24" y="27"/>
                  </a:cubicBezTo>
                  <a:cubicBezTo>
                    <a:pt x="24" y="29"/>
                    <a:pt x="24" y="31"/>
                    <a:pt x="23" y="33"/>
                  </a:cubicBezTo>
                  <a:cubicBezTo>
                    <a:pt x="22" y="35"/>
                    <a:pt x="21" y="36"/>
                    <a:pt x="20" y="37"/>
                  </a:cubicBezTo>
                  <a:cubicBezTo>
                    <a:pt x="18" y="38"/>
                    <a:pt x="17" y="39"/>
                    <a:pt x="15" y="40"/>
                  </a:cubicBezTo>
                  <a:cubicBezTo>
                    <a:pt x="13" y="40"/>
                    <a:pt x="11" y="41"/>
                    <a:pt x="9" y="41"/>
                  </a:cubicBezTo>
                  <a:cubicBezTo>
                    <a:pt x="7" y="41"/>
                    <a:pt x="5" y="41"/>
                    <a:pt x="4" y="40"/>
                  </a:cubicBezTo>
                  <a:cubicBezTo>
                    <a:pt x="2" y="40"/>
                    <a:pt x="1" y="40"/>
                    <a:pt x="0" y="39"/>
                  </a:cubicBezTo>
                  <a:cubicBezTo>
                    <a:pt x="2" y="33"/>
                    <a:pt x="2" y="33"/>
                    <a:pt x="2" y="33"/>
                  </a:cubicBezTo>
                  <a:cubicBezTo>
                    <a:pt x="3" y="33"/>
                    <a:pt x="4" y="34"/>
                    <a:pt x="5" y="34"/>
                  </a:cubicBezTo>
                  <a:cubicBezTo>
                    <a:pt x="6" y="34"/>
                    <a:pt x="7" y="34"/>
                    <a:pt x="9" y="3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zh-CN" altLang="en-US" sz="2400">
                <a:solidFill>
                  <a:prstClr val="black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626" name="Rectangle 533"/>
            <p:cNvSpPr>
              <a:spLocks noChangeArrowheads="1"/>
            </p:cNvSpPr>
            <p:nvPr/>
          </p:nvSpPr>
          <p:spPr bwMode="auto">
            <a:xfrm>
              <a:off x="2303091" y="3550519"/>
              <a:ext cx="33438" cy="1418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zh-CN" altLang="en-US" sz="2400">
                <a:solidFill>
                  <a:prstClr val="black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627" name="Freeform 534"/>
            <p:cNvSpPr>
              <a:spLocks/>
            </p:cNvSpPr>
            <p:nvPr/>
          </p:nvSpPr>
          <p:spPr bwMode="auto">
            <a:xfrm>
              <a:off x="2353754" y="3500869"/>
              <a:ext cx="56743" cy="98287"/>
            </a:xfrm>
            <a:custGeom>
              <a:avLst/>
              <a:gdLst>
                <a:gd name="T0" fmla="*/ 9 w 24"/>
                <a:gd name="T1" fmla="*/ 35 h 41"/>
                <a:gd name="T2" fmla="*/ 15 w 24"/>
                <a:gd name="T3" fmla="*/ 33 h 41"/>
                <a:gd name="T4" fmla="*/ 17 w 24"/>
                <a:gd name="T5" fmla="*/ 28 h 41"/>
                <a:gd name="T6" fmla="*/ 15 w 24"/>
                <a:gd name="T7" fmla="*/ 23 h 41"/>
                <a:gd name="T8" fmla="*/ 8 w 24"/>
                <a:gd name="T9" fmla="*/ 21 h 41"/>
                <a:gd name="T10" fmla="*/ 3 w 24"/>
                <a:gd name="T11" fmla="*/ 21 h 41"/>
                <a:gd name="T12" fmla="*/ 3 w 24"/>
                <a:gd name="T13" fmla="*/ 0 h 41"/>
                <a:gd name="T14" fmla="*/ 23 w 24"/>
                <a:gd name="T15" fmla="*/ 0 h 41"/>
                <a:gd name="T16" fmla="*/ 23 w 24"/>
                <a:gd name="T17" fmla="*/ 7 h 41"/>
                <a:gd name="T18" fmla="*/ 10 w 24"/>
                <a:gd name="T19" fmla="*/ 7 h 41"/>
                <a:gd name="T20" fmla="*/ 10 w 24"/>
                <a:gd name="T21" fmla="*/ 15 h 41"/>
                <a:gd name="T22" fmla="*/ 12 w 24"/>
                <a:gd name="T23" fmla="*/ 15 h 41"/>
                <a:gd name="T24" fmla="*/ 17 w 24"/>
                <a:gd name="T25" fmla="*/ 16 h 41"/>
                <a:gd name="T26" fmla="*/ 21 w 24"/>
                <a:gd name="T27" fmla="*/ 19 h 41"/>
                <a:gd name="T28" fmla="*/ 24 w 24"/>
                <a:gd name="T29" fmla="*/ 23 h 41"/>
                <a:gd name="T30" fmla="*/ 24 w 24"/>
                <a:gd name="T31" fmla="*/ 28 h 41"/>
                <a:gd name="T32" fmla="*/ 23 w 24"/>
                <a:gd name="T33" fmla="*/ 34 h 41"/>
                <a:gd name="T34" fmla="*/ 20 w 24"/>
                <a:gd name="T35" fmla="*/ 38 h 41"/>
                <a:gd name="T36" fmla="*/ 15 w 24"/>
                <a:gd name="T37" fmla="*/ 41 h 41"/>
                <a:gd name="T38" fmla="*/ 9 w 24"/>
                <a:gd name="T39" fmla="*/ 41 h 41"/>
                <a:gd name="T40" fmla="*/ 4 w 24"/>
                <a:gd name="T41" fmla="*/ 41 h 41"/>
                <a:gd name="T42" fmla="*/ 0 w 24"/>
                <a:gd name="T43" fmla="*/ 40 h 41"/>
                <a:gd name="T44" fmla="*/ 2 w 24"/>
                <a:gd name="T45" fmla="*/ 34 h 41"/>
                <a:gd name="T46" fmla="*/ 5 w 24"/>
                <a:gd name="T47" fmla="*/ 35 h 41"/>
                <a:gd name="T48" fmla="*/ 9 w 24"/>
                <a:gd name="T49" fmla="*/ 35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4" h="41">
                  <a:moveTo>
                    <a:pt x="9" y="35"/>
                  </a:moveTo>
                  <a:cubicBezTo>
                    <a:pt x="12" y="35"/>
                    <a:pt x="14" y="34"/>
                    <a:pt x="15" y="33"/>
                  </a:cubicBezTo>
                  <a:cubicBezTo>
                    <a:pt x="16" y="32"/>
                    <a:pt x="17" y="30"/>
                    <a:pt x="17" y="28"/>
                  </a:cubicBezTo>
                  <a:cubicBezTo>
                    <a:pt x="17" y="26"/>
                    <a:pt x="16" y="24"/>
                    <a:pt x="15" y="23"/>
                  </a:cubicBezTo>
                  <a:cubicBezTo>
                    <a:pt x="13" y="22"/>
                    <a:pt x="11" y="21"/>
                    <a:pt x="8" y="21"/>
                  </a:cubicBezTo>
                  <a:cubicBezTo>
                    <a:pt x="3" y="21"/>
                    <a:pt x="3" y="21"/>
                    <a:pt x="3" y="21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7"/>
                    <a:pt x="23" y="7"/>
                    <a:pt x="23" y="7"/>
                  </a:cubicBezTo>
                  <a:cubicBezTo>
                    <a:pt x="10" y="7"/>
                    <a:pt x="10" y="7"/>
                    <a:pt x="10" y="7"/>
                  </a:cubicBezTo>
                  <a:cubicBezTo>
                    <a:pt x="10" y="15"/>
                    <a:pt x="10" y="15"/>
                    <a:pt x="10" y="15"/>
                  </a:cubicBezTo>
                  <a:cubicBezTo>
                    <a:pt x="12" y="15"/>
                    <a:pt x="12" y="15"/>
                    <a:pt x="12" y="15"/>
                  </a:cubicBezTo>
                  <a:cubicBezTo>
                    <a:pt x="14" y="15"/>
                    <a:pt x="16" y="15"/>
                    <a:pt x="17" y="16"/>
                  </a:cubicBezTo>
                  <a:cubicBezTo>
                    <a:pt x="19" y="17"/>
                    <a:pt x="20" y="17"/>
                    <a:pt x="21" y="19"/>
                  </a:cubicBezTo>
                  <a:cubicBezTo>
                    <a:pt x="22" y="20"/>
                    <a:pt x="23" y="21"/>
                    <a:pt x="24" y="23"/>
                  </a:cubicBezTo>
                  <a:cubicBezTo>
                    <a:pt x="24" y="24"/>
                    <a:pt x="24" y="26"/>
                    <a:pt x="24" y="28"/>
                  </a:cubicBezTo>
                  <a:cubicBezTo>
                    <a:pt x="24" y="30"/>
                    <a:pt x="24" y="32"/>
                    <a:pt x="23" y="34"/>
                  </a:cubicBezTo>
                  <a:cubicBezTo>
                    <a:pt x="23" y="35"/>
                    <a:pt x="21" y="37"/>
                    <a:pt x="20" y="38"/>
                  </a:cubicBezTo>
                  <a:cubicBezTo>
                    <a:pt x="19" y="39"/>
                    <a:pt x="17" y="40"/>
                    <a:pt x="15" y="41"/>
                  </a:cubicBezTo>
                  <a:cubicBezTo>
                    <a:pt x="13" y="41"/>
                    <a:pt x="11" y="41"/>
                    <a:pt x="9" y="41"/>
                  </a:cubicBezTo>
                  <a:cubicBezTo>
                    <a:pt x="8" y="41"/>
                    <a:pt x="6" y="41"/>
                    <a:pt x="4" y="41"/>
                  </a:cubicBezTo>
                  <a:cubicBezTo>
                    <a:pt x="3" y="41"/>
                    <a:pt x="1" y="40"/>
                    <a:pt x="0" y="40"/>
                  </a:cubicBezTo>
                  <a:cubicBezTo>
                    <a:pt x="2" y="34"/>
                    <a:pt x="2" y="34"/>
                    <a:pt x="2" y="34"/>
                  </a:cubicBezTo>
                  <a:cubicBezTo>
                    <a:pt x="3" y="34"/>
                    <a:pt x="4" y="34"/>
                    <a:pt x="5" y="35"/>
                  </a:cubicBezTo>
                  <a:cubicBezTo>
                    <a:pt x="6" y="35"/>
                    <a:pt x="8" y="35"/>
                    <a:pt x="9" y="3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zh-CN" altLang="en-US" sz="2400">
                <a:solidFill>
                  <a:prstClr val="black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628" name="Freeform 537"/>
            <p:cNvSpPr>
              <a:spLocks/>
            </p:cNvSpPr>
            <p:nvPr/>
          </p:nvSpPr>
          <p:spPr bwMode="auto">
            <a:xfrm>
              <a:off x="3979029" y="2443021"/>
              <a:ext cx="56743" cy="98287"/>
            </a:xfrm>
            <a:custGeom>
              <a:avLst/>
              <a:gdLst>
                <a:gd name="T0" fmla="*/ 9 w 24"/>
                <a:gd name="T1" fmla="*/ 35 h 41"/>
                <a:gd name="T2" fmla="*/ 15 w 24"/>
                <a:gd name="T3" fmla="*/ 33 h 41"/>
                <a:gd name="T4" fmla="*/ 17 w 24"/>
                <a:gd name="T5" fmla="*/ 28 h 41"/>
                <a:gd name="T6" fmla="*/ 14 w 24"/>
                <a:gd name="T7" fmla="*/ 23 h 41"/>
                <a:gd name="T8" fmla="*/ 8 w 24"/>
                <a:gd name="T9" fmla="*/ 21 h 41"/>
                <a:gd name="T10" fmla="*/ 3 w 24"/>
                <a:gd name="T11" fmla="*/ 21 h 41"/>
                <a:gd name="T12" fmla="*/ 3 w 24"/>
                <a:gd name="T13" fmla="*/ 0 h 41"/>
                <a:gd name="T14" fmla="*/ 23 w 24"/>
                <a:gd name="T15" fmla="*/ 0 h 41"/>
                <a:gd name="T16" fmla="*/ 23 w 24"/>
                <a:gd name="T17" fmla="*/ 7 h 41"/>
                <a:gd name="T18" fmla="*/ 10 w 24"/>
                <a:gd name="T19" fmla="*/ 7 h 41"/>
                <a:gd name="T20" fmla="*/ 10 w 24"/>
                <a:gd name="T21" fmla="*/ 15 h 41"/>
                <a:gd name="T22" fmla="*/ 12 w 24"/>
                <a:gd name="T23" fmla="*/ 15 h 41"/>
                <a:gd name="T24" fmla="*/ 17 w 24"/>
                <a:gd name="T25" fmla="*/ 16 h 41"/>
                <a:gd name="T26" fmla="*/ 21 w 24"/>
                <a:gd name="T27" fmla="*/ 18 h 41"/>
                <a:gd name="T28" fmla="*/ 23 w 24"/>
                <a:gd name="T29" fmla="*/ 22 h 41"/>
                <a:gd name="T30" fmla="*/ 24 w 24"/>
                <a:gd name="T31" fmla="*/ 28 h 41"/>
                <a:gd name="T32" fmla="*/ 23 w 24"/>
                <a:gd name="T33" fmla="*/ 34 h 41"/>
                <a:gd name="T34" fmla="*/ 20 w 24"/>
                <a:gd name="T35" fmla="*/ 38 h 41"/>
                <a:gd name="T36" fmla="*/ 15 w 24"/>
                <a:gd name="T37" fmla="*/ 41 h 41"/>
                <a:gd name="T38" fmla="*/ 9 w 24"/>
                <a:gd name="T39" fmla="*/ 41 h 41"/>
                <a:gd name="T40" fmla="*/ 4 w 24"/>
                <a:gd name="T41" fmla="*/ 41 h 41"/>
                <a:gd name="T42" fmla="*/ 0 w 24"/>
                <a:gd name="T43" fmla="*/ 40 h 41"/>
                <a:gd name="T44" fmla="*/ 2 w 24"/>
                <a:gd name="T45" fmla="*/ 34 h 41"/>
                <a:gd name="T46" fmla="*/ 5 w 24"/>
                <a:gd name="T47" fmla="*/ 34 h 41"/>
                <a:gd name="T48" fmla="*/ 9 w 24"/>
                <a:gd name="T49" fmla="*/ 35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4" h="41">
                  <a:moveTo>
                    <a:pt x="9" y="35"/>
                  </a:moveTo>
                  <a:cubicBezTo>
                    <a:pt x="11" y="35"/>
                    <a:pt x="13" y="34"/>
                    <a:pt x="15" y="33"/>
                  </a:cubicBezTo>
                  <a:cubicBezTo>
                    <a:pt x="16" y="32"/>
                    <a:pt x="17" y="30"/>
                    <a:pt x="17" y="28"/>
                  </a:cubicBezTo>
                  <a:cubicBezTo>
                    <a:pt x="17" y="26"/>
                    <a:pt x="16" y="24"/>
                    <a:pt x="14" y="23"/>
                  </a:cubicBezTo>
                  <a:cubicBezTo>
                    <a:pt x="13" y="22"/>
                    <a:pt x="11" y="21"/>
                    <a:pt x="8" y="21"/>
                  </a:cubicBezTo>
                  <a:cubicBezTo>
                    <a:pt x="3" y="21"/>
                    <a:pt x="3" y="21"/>
                    <a:pt x="3" y="21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7"/>
                    <a:pt x="23" y="7"/>
                    <a:pt x="23" y="7"/>
                  </a:cubicBezTo>
                  <a:cubicBezTo>
                    <a:pt x="10" y="7"/>
                    <a:pt x="10" y="7"/>
                    <a:pt x="10" y="7"/>
                  </a:cubicBezTo>
                  <a:cubicBezTo>
                    <a:pt x="10" y="15"/>
                    <a:pt x="10" y="15"/>
                    <a:pt x="10" y="15"/>
                  </a:cubicBezTo>
                  <a:cubicBezTo>
                    <a:pt x="12" y="15"/>
                    <a:pt x="12" y="15"/>
                    <a:pt x="12" y="15"/>
                  </a:cubicBezTo>
                  <a:cubicBezTo>
                    <a:pt x="14" y="15"/>
                    <a:pt x="15" y="15"/>
                    <a:pt x="17" y="16"/>
                  </a:cubicBezTo>
                  <a:cubicBezTo>
                    <a:pt x="19" y="17"/>
                    <a:pt x="20" y="17"/>
                    <a:pt x="21" y="18"/>
                  </a:cubicBezTo>
                  <a:cubicBezTo>
                    <a:pt x="22" y="20"/>
                    <a:pt x="23" y="21"/>
                    <a:pt x="23" y="22"/>
                  </a:cubicBezTo>
                  <a:cubicBezTo>
                    <a:pt x="24" y="24"/>
                    <a:pt x="24" y="26"/>
                    <a:pt x="24" y="28"/>
                  </a:cubicBezTo>
                  <a:cubicBezTo>
                    <a:pt x="24" y="30"/>
                    <a:pt x="24" y="32"/>
                    <a:pt x="23" y="34"/>
                  </a:cubicBezTo>
                  <a:cubicBezTo>
                    <a:pt x="22" y="35"/>
                    <a:pt x="21" y="37"/>
                    <a:pt x="20" y="38"/>
                  </a:cubicBezTo>
                  <a:cubicBezTo>
                    <a:pt x="19" y="39"/>
                    <a:pt x="17" y="40"/>
                    <a:pt x="15" y="41"/>
                  </a:cubicBezTo>
                  <a:cubicBezTo>
                    <a:pt x="13" y="41"/>
                    <a:pt x="11" y="41"/>
                    <a:pt x="9" y="41"/>
                  </a:cubicBezTo>
                  <a:cubicBezTo>
                    <a:pt x="7" y="41"/>
                    <a:pt x="6" y="41"/>
                    <a:pt x="4" y="41"/>
                  </a:cubicBezTo>
                  <a:cubicBezTo>
                    <a:pt x="3" y="41"/>
                    <a:pt x="1" y="40"/>
                    <a:pt x="0" y="40"/>
                  </a:cubicBezTo>
                  <a:cubicBezTo>
                    <a:pt x="2" y="34"/>
                    <a:pt x="2" y="34"/>
                    <a:pt x="2" y="34"/>
                  </a:cubicBezTo>
                  <a:cubicBezTo>
                    <a:pt x="3" y="34"/>
                    <a:pt x="4" y="34"/>
                    <a:pt x="5" y="34"/>
                  </a:cubicBezTo>
                  <a:cubicBezTo>
                    <a:pt x="6" y="35"/>
                    <a:pt x="7" y="35"/>
                    <a:pt x="9" y="3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zh-CN" altLang="en-US" sz="2400">
                <a:solidFill>
                  <a:prstClr val="black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629" name="Freeform 538"/>
            <p:cNvSpPr>
              <a:spLocks/>
            </p:cNvSpPr>
            <p:nvPr/>
          </p:nvSpPr>
          <p:spPr bwMode="auto">
            <a:xfrm>
              <a:off x="4984187" y="1638490"/>
              <a:ext cx="59783" cy="61809"/>
            </a:xfrm>
            <a:custGeom>
              <a:avLst/>
              <a:gdLst>
                <a:gd name="T0" fmla="*/ 0 w 59"/>
                <a:gd name="T1" fmla="*/ 24 h 61"/>
                <a:gd name="T2" fmla="*/ 21 w 59"/>
                <a:gd name="T3" fmla="*/ 24 h 61"/>
                <a:gd name="T4" fmla="*/ 21 w 59"/>
                <a:gd name="T5" fmla="*/ 0 h 61"/>
                <a:gd name="T6" fmla="*/ 38 w 59"/>
                <a:gd name="T7" fmla="*/ 0 h 61"/>
                <a:gd name="T8" fmla="*/ 38 w 59"/>
                <a:gd name="T9" fmla="*/ 24 h 61"/>
                <a:gd name="T10" fmla="*/ 59 w 59"/>
                <a:gd name="T11" fmla="*/ 24 h 61"/>
                <a:gd name="T12" fmla="*/ 59 w 59"/>
                <a:gd name="T13" fmla="*/ 38 h 61"/>
                <a:gd name="T14" fmla="*/ 38 w 59"/>
                <a:gd name="T15" fmla="*/ 38 h 61"/>
                <a:gd name="T16" fmla="*/ 38 w 59"/>
                <a:gd name="T17" fmla="*/ 61 h 61"/>
                <a:gd name="T18" fmla="*/ 21 w 59"/>
                <a:gd name="T19" fmla="*/ 61 h 61"/>
                <a:gd name="T20" fmla="*/ 21 w 59"/>
                <a:gd name="T21" fmla="*/ 38 h 61"/>
                <a:gd name="T22" fmla="*/ 0 w 59"/>
                <a:gd name="T23" fmla="*/ 38 h 61"/>
                <a:gd name="T24" fmla="*/ 0 w 59"/>
                <a:gd name="T25" fmla="*/ 24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9" h="61">
                  <a:moveTo>
                    <a:pt x="0" y="24"/>
                  </a:moveTo>
                  <a:lnTo>
                    <a:pt x="21" y="24"/>
                  </a:lnTo>
                  <a:lnTo>
                    <a:pt x="21" y="0"/>
                  </a:lnTo>
                  <a:lnTo>
                    <a:pt x="38" y="0"/>
                  </a:lnTo>
                  <a:lnTo>
                    <a:pt x="38" y="24"/>
                  </a:lnTo>
                  <a:lnTo>
                    <a:pt x="59" y="24"/>
                  </a:lnTo>
                  <a:lnTo>
                    <a:pt x="59" y="38"/>
                  </a:lnTo>
                  <a:lnTo>
                    <a:pt x="38" y="38"/>
                  </a:lnTo>
                  <a:lnTo>
                    <a:pt x="38" y="61"/>
                  </a:lnTo>
                  <a:lnTo>
                    <a:pt x="21" y="61"/>
                  </a:lnTo>
                  <a:lnTo>
                    <a:pt x="21" y="38"/>
                  </a:lnTo>
                  <a:lnTo>
                    <a:pt x="0" y="38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zh-CN" altLang="en-US" sz="2400">
                <a:solidFill>
                  <a:prstClr val="black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630" name="Freeform 539"/>
            <p:cNvSpPr>
              <a:spLocks/>
            </p:cNvSpPr>
            <p:nvPr/>
          </p:nvSpPr>
          <p:spPr bwMode="auto">
            <a:xfrm>
              <a:off x="5060182" y="1617211"/>
              <a:ext cx="57756" cy="98287"/>
            </a:xfrm>
            <a:custGeom>
              <a:avLst/>
              <a:gdLst>
                <a:gd name="T0" fmla="*/ 23 w 24"/>
                <a:gd name="T1" fmla="*/ 11 h 41"/>
                <a:gd name="T2" fmla="*/ 22 w 24"/>
                <a:gd name="T3" fmla="*/ 17 h 41"/>
                <a:gd name="T4" fmla="*/ 19 w 24"/>
                <a:gd name="T5" fmla="*/ 23 h 41"/>
                <a:gd name="T6" fmla="*/ 16 w 24"/>
                <a:gd name="T7" fmla="*/ 28 h 41"/>
                <a:gd name="T8" fmla="*/ 12 w 24"/>
                <a:gd name="T9" fmla="*/ 33 h 41"/>
                <a:gd name="T10" fmla="*/ 9 w 24"/>
                <a:gd name="T11" fmla="*/ 35 h 41"/>
                <a:gd name="T12" fmla="*/ 9 w 24"/>
                <a:gd name="T13" fmla="*/ 36 h 41"/>
                <a:gd name="T14" fmla="*/ 13 w 24"/>
                <a:gd name="T15" fmla="*/ 35 h 41"/>
                <a:gd name="T16" fmla="*/ 24 w 24"/>
                <a:gd name="T17" fmla="*/ 35 h 41"/>
                <a:gd name="T18" fmla="*/ 24 w 24"/>
                <a:gd name="T19" fmla="*/ 41 h 41"/>
                <a:gd name="T20" fmla="*/ 0 w 24"/>
                <a:gd name="T21" fmla="*/ 41 h 41"/>
                <a:gd name="T22" fmla="*/ 0 w 24"/>
                <a:gd name="T23" fmla="*/ 37 h 41"/>
                <a:gd name="T24" fmla="*/ 3 w 24"/>
                <a:gd name="T25" fmla="*/ 34 h 41"/>
                <a:gd name="T26" fmla="*/ 6 w 24"/>
                <a:gd name="T27" fmla="*/ 30 h 41"/>
                <a:gd name="T28" fmla="*/ 10 w 24"/>
                <a:gd name="T29" fmla="*/ 25 h 41"/>
                <a:gd name="T30" fmla="*/ 13 w 24"/>
                <a:gd name="T31" fmla="*/ 21 h 41"/>
                <a:gd name="T32" fmla="*/ 15 w 24"/>
                <a:gd name="T33" fmla="*/ 16 h 41"/>
                <a:gd name="T34" fmla="*/ 16 w 24"/>
                <a:gd name="T35" fmla="*/ 12 h 41"/>
                <a:gd name="T36" fmla="*/ 14 w 24"/>
                <a:gd name="T37" fmla="*/ 8 h 41"/>
                <a:gd name="T38" fmla="*/ 10 w 24"/>
                <a:gd name="T39" fmla="*/ 7 h 41"/>
                <a:gd name="T40" fmla="*/ 6 w 24"/>
                <a:gd name="T41" fmla="*/ 7 h 41"/>
                <a:gd name="T42" fmla="*/ 3 w 24"/>
                <a:gd name="T43" fmla="*/ 9 h 41"/>
                <a:gd name="T44" fmla="*/ 0 w 24"/>
                <a:gd name="T45" fmla="*/ 4 h 41"/>
                <a:gd name="T46" fmla="*/ 5 w 24"/>
                <a:gd name="T47" fmla="*/ 1 h 41"/>
                <a:gd name="T48" fmla="*/ 12 w 24"/>
                <a:gd name="T49" fmla="*/ 0 h 41"/>
                <a:gd name="T50" fmla="*/ 16 w 24"/>
                <a:gd name="T51" fmla="*/ 1 h 41"/>
                <a:gd name="T52" fmla="*/ 20 w 24"/>
                <a:gd name="T53" fmla="*/ 3 h 41"/>
                <a:gd name="T54" fmla="*/ 22 w 24"/>
                <a:gd name="T55" fmla="*/ 6 h 41"/>
                <a:gd name="T56" fmla="*/ 23 w 24"/>
                <a:gd name="T57" fmla="*/ 11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4" h="41">
                  <a:moveTo>
                    <a:pt x="23" y="11"/>
                  </a:moveTo>
                  <a:cubicBezTo>
                    <a:pt x="23" y="13"/>
                    <a:pt x="23" y="15"/>
                    <a:pt x="22" y="17"/>
                  </a:cubicBezTo>
                  <a:cubicBezTo>
                    <a:pt x="21" y="19"/>
                    <a:pt x="20" y="21"/>
                    <a:pt x="19" y="23"/>
                  </a:cubicBezTo>
                  <a:cubicBezTo>
                    <a:pt x="18" y="24"/>
                    <a:pt x="17" y="26"/>
                    <a:pt x="16" y="28"/>
                  </a:cubicBezTo>
                  <a:cubicBezTo>
                    <a:pt x="14" y="30"/>
                    <a:pt x="13" y="32"/>
                    <a:pt x="12" y="33"/>
                  </a:cubicBezTo>
                  <a:cubicBezTo>
                    <a:pt x="9" y="35"/>
                    <a:pt x="9" y="35"/>
                    <a:pt x="9" y="35"/>
                  </a:cubicBezTo>
                  <a:cubicBezTo>
                    <a:pt x="9" y="36"/>
                    <a:pt x="9" y="36"/>
                    <a:pt x="9" y="36"/>
                  </a:cubicBezTo>
                  <a:cubicBezTo>
                    <a:pt x="13" y="35"/>
                    <a:pt x="13" y="35"/>
                    <a:pt x="13" y="35"/>
                  </a:cubicBezTo>
                  <a:cubicBezTo>
                    <a:pt x="24" y="35"/>
                    <a:pt x="24" y="35"/>
                    <a:pt x="24" y="35"/>
                  </a:cubicBezTo>
                  <a:cubicBezTo>
                    <a:pt x="24" y="41"/>
                    <a:pt x="24" y="41"/>
                    <a:pt x="24" y="41"/>
                  </a:cubicBezTo>
                  <a:cubicBezTo>
                    <a:pt x="0" y="41"/>
                    <a:pt x="0" y="41"/>
                    <a:pt x="0" y="41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1" y="36"/>
                    <a:pt x="2" y="35"/>
                    <a:pt x="3" y="34"/>
                  </a:cubicBezTo>
                  <a:cubicBezTo>
                    <a:pt x="4" y="33"/>
                    <a:pt x="5" y="31"/>
                    <a:pt x="6" y="30"/>
                  </a:cubicBezTo>
                  <a:cubicBezTo>
                    <a:pt x="8" y="28"/>
                    <a:pt x="9" y="27"/>
                    <a:pt x="10" y="25"/>
                  </a:cubicBezTo>
                  <a:cubicBezTo>
                    <a:pt x="11" y="24"/>
                    <a:pt x="12" y="22"/>
                    <a:pt x="13" y="21"/>
                  </a:cubicBezTo>
                  <a:cubicBezTo>
                    <a:pt x="14" y="19"/>
                    <a:pt x="14" y="18"/>
                    <a:pt x="15" y="16"/>
                  </a:cubicBezTo>
                  <a:cubicBezTo>
                    <a:pt x="15" y="15"/>
                    <a:pt x="16" y="13"/>
                    <a:pt x="16" y="12"/>
                  </a:cubicBezTo>
                  <a:cubicBezTo>
                    <a:pt x="16" y="11"/>
                    <a:pt x="15" y="9"/>
                    <a:pt x="14" y="8"/>
                  </a:cubicBezTo>
                  <a:cubicBezTo>
                    <a:pt x="13" y="7"/>
                    <a:pt x="12" y="7"/>
                    <a:pt x="10" y="7"/>
                  </a:cubicBezTo>
                  <a:cubicBezTo>
                    <a:pt x="9" y="7"/>
                    <a:pt x="8" y="7"/>
                    <a:pt x="6" y="7"/>
                  </a:cubicBezTo>
                  <a:cubicBezTo>
                    <a:pt x="5" y="8"/>
                    <a:pt x="4" y="9"/>
                    <a:pt x="3" y="9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3"/>
                    <a:pt x="3" y="2"/>
                    <a:pt x="5" y="1"/>
                  </a:cubicBezTo>
                  <a:cubicBezTo>
                    <a:pt x="7" y="0"/>
                    <a:pt x="9" y="0"/>
                    <a:pt x="12" y="0"/>
                  </a:cubicBezTo>
                  <a:cubicBezTo>
                    <a:pt x="13" y="0"/>
                    <a:pt x="15" y="0"/>
                    <a:pt x="16" y="1"/>
                  </a:cubicBezTo>
                  <a:cubicBezTo>
                    <a:pt x="18" y="1"/>
                    <a:pt x="19" y="2"/>
                    <a:pt x="20" y="3"/>
                  </a:cubicBezTo>
                  <a:cubicBezTo>
                    <a:pt x="21" y="4"/>
                    <a:pt x="22" y="5"/>
                    <a:pt x="22" y="6"/>
                  </a:cubicBezTo>
                  <a:cubicBezTo>
                    <a:pt x="23" y="7"/>
                    <a:pt x="23" y="9"/>
                    <a:pt x="23" y="1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zh-CN" altLang="en-US" sz="2400">
                <a:solidFill>
                  <a:prstClr val="black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631" name="Freeform 540"/>
            <p:cNvSpPr>
              <a:spLocks/>
            </p:cNvSpPr>
            <p:nvPr/>
          </p:nvSpPr>
          <p:spPr bwMode="auto">
            <a:xfrm>
              <a:off x="5137190" y="1619238"/>
              <a:ext cx="57756" cy="98287"/>
            </a:xfrm>
            <a:custGeom>
              <a:avLst/>
              <a:gdLst>
                <a:gd name="T0" fmla="*/ 9 w 24"/>
                <a:gd name="T1" fmla="*/ 34 h 41"/>
                <a:gd name="T2" fmla="*/ 15 w 24"/>
                <a:gd name="T3" fmla="*/ 33 h 41"/>
                <a:gd name="T4" fmla="*/ 17 w 24"/>
                <a:gd name="T5" fmla="*/ 27 h 41"/>
                <a:gd name="T6" fmla="*/ 15 w 24"/>
                <a:gd name="T7" fmla="*/ 22 h 41"/>
                <a:gd name="T8" fmla="*/ 8 w 24"/>
                <a:gd name="T9" fmla="*/ 21 h 41"/>
                <a:gd name="T10" fmla="*/ 3 w 24"/>
                <a:gd name="T11" fmla="*/ 21 h 41"/>
                <a:gd name="T12" fmla="*/ 3 w 24"/>
                <a:gd name="T13" fmla="*/ 0 h 41"/>
                <a:gd name="T14" fmla="*/ 23 w 24"/>
                <a:gd name="T15" fmla="*/ 0 h 41"/>
                <a:gd name="T16" fmla="*/ 23 w 24"/>
                <a:gd name="T17" fmla="*/ 7 h 41"/>
                <a:gd name="T18" fmla="*/ 10 w 24"/>
                <a:gd name="T19" fmla="*/ 7 h 41"/>
                <a:gd name="T20" fmla="*/ 10 w 24"/>
                <a:gd name="T21" fmla="*/ 15 h 41"/>
                <a:gd name="T22" fmla="*/ 12 w 24"/>
                <a:gd name="T23" fmla="*/ 14 h 41"/>
                <a:gd name="T24" fmla="*/ 17 w 24"/>
                <a:gd name="T25" fmla="*/ 15 h 41"/>
                <a:gd name="T26" fmla="*/ 21 w 24"/>
                <a:gd name="T27" fmla="*/ 18 h 41"/>
                <a:gd name="T28" fmla="*/ 24 w 24"/>
                <a:gd name="T29" fmla="*/ 22 h 41"/>
                <a:gd name="T30" fmla="*/ 24 w 24"/>
                <a:gd name="T31" fmla="*/ 27 h 41"/>
                <a:gd name="T32" fmla="*/ 23 w 24"/>
                <a:gd name="T33" fmla="*/ 33 h 41"/>
                <a:gd name="T34" fmla="*/ 20 w 24"/>
                <a:gd name="T35" fmla="*/ 38 h 41"/>
                <a:gd name="T36" fmla="*/ 15 w 24"/>
                <a:gd name="T37" fmla="*/ 40 h 41"/>
                <a:gd name="T38" fmla="*/ 9 w 24"/>
                <a:gd name="T39" fmla="*/ 41 h 41"/>
                <a:gd name="T40" fmla="*/ 4 w 24"/>
                <a:gd name="T41" fmla="*/ 41 h 41"/>
                <a:gd name="T42" fmla="*/ 0 w 24"/>
                <a:gd name="T43" fmla="*/ 39 h 41"/>
                <a:gd name="T44" fmla="*/ 2 w 24"/>
                <a:gd name="T45" fmla="*/ 33 h 41"/>
                <a:gd name="T46" fmla="*/ 5 w 24"/>
                <a:gd name="T47" fmla="*/ 34 h 41"/>
                <a:gd name="T48" fmla="*/ 9 w 24"/>
                <a:gd name="T49" fmla="*/ 3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4" h="41">
                  <a:moveTo>
                    <a:pt x="9" y="34"/>
                  </a:moveTo>
                  <a:cubicBezTo>
                    <a:pt x="12" y="34"/>
                    <a:pt x="14" y="34"/>
                    <a:pt x="15" y="33"/>
                  </a:cubicBezTo>
                  <a:cubicBezTo>
                    <a:pt x="16" y="31"/>
                    <a:pt x="17" y="30"/>
                    <a:pt x="17" y="27"/>
                  </a:cubicBezTo>
                  <a:cubicBezTo>
                    <a:pt x="17" y="25"/>
                    <a:pt x="16" y="23"/>
                    <a:pt x="15" y="22"/>
                  </a:cubicBezTo>
                  <a:cubicBezTo>
                    <a:pt x="13" y="21"/>
                    <a:pt x="11" y="21"/>
                    <a:pt x="8" y="21"/>
                  </a:cubicBezTo>
                  <a:cubicBezTo>
                    <a:pt x="3" y="21"/>
                    <a:pt x="3" y="21"/>
                    <a:pt x="3" y="21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7"/>
                    <a:pt x="23" y="7"/>
                    <a:pt x="23" y="7"/>
                  </a:cubicBezTo>
                  <a:cubicBezTo>
                    <a:pt x="10" y="7"/>
                    <a:pt x="10" y="7"/>
                    <a:pt x="10" y="7"/>
                  </a:cubicBezTo>
                  <a:cubicBezTo>
                    <a:pt x="10" y="15"/>
                    <a:pt x="10" y="15"/>
                    <a:pt x="10" y="15"/>
                  </a:cubicBezTo>
                  <a:cubicBezTo>
                    <a:pt x="12" y="14"/>
                    <a:pt x="12" y="14"/>
                    <a:pt x="12" y="14"/>
                  </a:cubicBezTo>
                  <a:cubicBezTo>
                    <a:pt x="14" y="15"/>
                    <a:pt x="16" y="15"/>
                    <a:pt x="17" y="15"/>
                  </a:cubicBezTo>
                  <a:cubicBezTo>
                    <a:pt x="19" y="16"/>
                    <a:pt x="20" y="17"/>
                    <a:pt x="21" y="18"/>
                  </a:cubicBezTo>
                  <a:cubicBezTo>
                    <a:pt x="22" y="19"/>
                    <a:pt x="23" y="20"/>
                    <a:pt x="24" y="22"/>
                  </a:cubicBezTo>
                  <a:cubicBezTo>
                    <a:pt x="24" y="24"/>
                    <a:pt x="24" y="25"/>
                    <a:pt x="24" y="27"/>
                  </a:cubicBezTo>
                  <a:cubicBezTo>
                    <a:pt x="24" y="29"/>
                    <a:pt x="24" y="31"/>
                    <a:pt x="23" y="33"/>
                  </a:cubicBezTo>
                  <a:cubicBezTo>
                    <a:pt x="23" y="35"/>
                    <a:pt x="21" y="36"/>
                    <a:pt x="20" y="38"/>
                  </a:cubicBezTo>
                  <a:cubicBezTo>
                    <a:pt x="19" y="39"/>
                    <a:pt x="17" y="40"/>
                    <a:pt x="15" y="40"/>
                  </a:cubicBezTo>
                  <a:cubicBezTo>
                    <a:pt x="13" y="41"/>
                    <a:pt x="11" y="41"/>
                    <a:pt x="9" y="41"/>
                  </a:cubicBezTo>
                  <a:cubicBezTo>
                    <a:pt x="8" y="41"/>
                    <a:pt x="6" y="41"/>
                    <a:pt x="4" y="41"/>
                  </a:cubicBezTo>
                  <a:cubicBezTo>
                    <a:pt x="3" y="40"/>
                    <a:pt x="1" y="40"/>
                    <a:pt x="0" y="39"/>
                  </a:cubicBezTo>
                  <a:cubicBezTo>
                    <a:pt x="2" y="33"/>
                    <a:pt x="2" y="33"/>
                    <a:pt x="2" y="33"/>
                  </a:cubicBezTo>
                  <a:cubicBezTo>
                    <a:pt x="3" y="34"/>
                    <a:pt x="4" y="34"/>
                    <a:pt x="5" y="34"/>
                  </a:cubicBezTo>
                  <a:cubicBezTo>
                    <a:pt x="6" y="34"/>
                    <a:pt x="8" y="34"/>
                    <a:pt x="9" y="3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zh-CN" altLang="en-US" sz="2400">
                <a:solidFill>
                  <a:prstClr val="black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632" name="Freeform 544"/>
            <p:cNvSpPr>
              <a:spLocks/>
            </p:cNvSpPr>
            <p:nvPr/>
          </p:nvSpPr>
          <p:spPr bwMode="auto">
            <a:xfrm>
              <a:off x="2392258" y="2435928"/>
              <a:ext cx="59783" cy="61809"/>
            </a:xfrm>
            <a:custGeom>
              <a:avLst/>
              <a:gdLst>
                <a:gd name="T0" fmla="*/ 0 w 59"/>
                <a:gd name="T1" fmla="*/ 23 h 61"/>
                <a:gd name="T2" fmla="*/ 21 w 59"/>
                <a:gd name="T3" fmla="*/ 23 h 61"/>
                <a:gd name="T4" fmla="*/ 21 w 59"/>
                <a:gd name="T5" fmla="*/ 0 h 61"/>
                <a:gd name="T6" fmla="*/ 37 w 59"/>
                <a:gd name="T7" fmla="*/ 0 h 61"/>
                <a:gd name="T8" fmla="*/ 37 w 59"/>
                <a:gd name="T9" fmla="*/ 23 h 61"/>
                <a:gd name="T10" fmla="*/ 59 w 59"/>
                <a:gd name="T11" fmla="*/ 23 h 61"/>
                <a:gd name="T12" fmla="*/ 59 w 59"/>
                <a:gd name="T13" fmla="*/ 37 h 61"/>
                <a:gd name="T14" fmla="*/ 37 w 59"/>
                <a:gd name="T15" fmla="*/ 37 h 61"/>
                <a:gd name="T16" fmla="*/ 37 w 59"/>
                <a:gd name="T17" fmla="*/ 61 h 61"/>
                <a:gd name="T18" fmla="*/ 21 w 59"/>
                <a:gd name="T19" fmla="*/ 61 h 61"/>
                <a:gd name="T20" fmla="*/ 21 w 59"/>
                <a:gd name="T21" fmla="*/ 37 h 61"/>
                <a:gd name="T22" fmla="*/ 0 w 59"/>
                <a:gd name="T23" fmla="*/ 37 h 61"/>
                <a:gd name="T24" fmla="*/ 0 w 59"/>
                <a:gd name="T25" fmla="*/ 23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9" h="61">
                  <a:moveTo>
                    <a:pt x="0" y="23"/>
                  </a:moveTo>
                  <a:lnTo>
                    <a:pt x="21" y="23"/>
                  </a:lnTo>
                  <a:lnTo>
                    <a:pt x="21" y="0"/>
                  </a:lnTo>
                  <a:lnTo>
                    <a:pt x="37" y="0"/>
                  </a:lnTo>
                  <a:lnTo>
                    <a:pt x="37" y="23"/>
                  </a:lnTo>
                  <a:lnTo>
                    <a:pt x="59" y="23"/>
                  </a:lnTo>
                  <a:lnTo>
                    <a:pt x="59" y="37"/>
                  </a:lnTo>
                  <a:lnTo>
                    <a:pt x="37" y="37"/>
                  </a:lnTo>
                  <a:lnTo>
                    <a:pt x="37" y="61"/>
                  </a:lnTo>
                  <a:lnTo>
                    <a:pt x="21" y="61"/>
                  </a:lnTo>
                  <a:lnTo>
                    <a:pt x="21" y="37"/>
                  </a:lnTo>
                  <a:lnTo>
                    <a:pt x="0" y="37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zh-CN" altLang="en-US" sz="2400">
                <a:solidFill>
                  <a:prstClr val="black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633" name="Freeform 545"/>
            <p:cNvSpPr>
              <a:spLocks/>
            </p:cNvSpPr>
            <p:nvPr/>
          </p:nvSpPr>
          <p:spPr bwMode="auto">
            <a:xfrm>
              <a:off x="2468253" y="2416676"/>
              <a:ext cx="57756" cy="98287"/>
            </a:xfrm>
            <a:custGeom>
              <a:avLst/>
              <a:gdLst>
                <a:gd name="T0" fmla="*/ 9 w 24"/>
                <a:gd name="T1" fmla="*/ 35 h 41"/>
                <a:gd name="T2" fmla="*/ 15 w 24"/>
                <a:gd name="T3" fmla="*/ 33 h 41"/>
                <a:gd name="T4" fmla="*/ 17 w 24"/>
                <a:gd name="T5" fmla="*/ 29 h 41"/>
                <a:gd name="T6" fmla="*/ 15 w 24"/>
                <a:gd name="T7" fmla="*/ 24 h 41"/>
                <a:gd name="T8" fmla="*/ 9 w 24"/>
                <a:gd name="T9" fmla="*/ 22 h 41"/>
                <a:gd name="T10" fmla="*/ 4 w 24"/>
                <a:gd name="T11" fmla="*/ 22 h 41"/>
                <a:gd name="T12" fmla="*/ 4 w 24"/>
                <a:gd name="T13" fmla="*/ 18 h 41"/>
                <a:gd name="T14" fmla="*/ 11 w 24"/>
                <a:gd name="T15" fmla="*/ 9 h 41"/>
                <a:gd name="T16" fmla="*/ 15 w 24"/>
                <a:gd name="T17" fmla="*/ 6 h 41"/>
                <a:gd name="T18" fmla="*/ 10 w 24"/>
                <a:gd name="T19" fmla="*/ 7 h 41"/>
                <a:gd name="T20" fmla="*/ 0 w 24"/>
                <a:gd name="T21" fmla="*/ 7 h 41"/>
                <a:gd name="T22" fmla="*/ 0 w 24"/>
                <a:gd name="T23" fmla="*/ 0 h 41"/>
                <a:gd name="T24" fmla="*/ 22 w 24"/>
                <a:gd name="T25" fmla="*/ 0 h 41"/>
                <a:gd name="T26" fmla="*/ 22 w 24"/>
                <a:gd name="T27" fmla="*/ 4 h 41"/>
                <a:gd name="T28" fmla="*/ 14 w 24"/>
                <a:gd name="T29" fmla="*/ 15 h 41"/>
                <a:gd name="T30" fmla="*/ 12 w 24"/>
                <a:gd name="T31" fmla="*/ 17 h 41"/>
                <a:gd name="T32" fmla="*/ 12 w 24"/>
                <a:gd name="T33" fmla="*/ 17 h 41"/>
                <a:gd name="T34" fmla="*/ 14 w 24"/>
                <a:gd name="T35" fmla="*/ 17 h 41"/>
                <a:gd name="T36" fmla="*/ 18 w 24"/>
                <a:gd name="T37" fmla="*/ 18 h 41"/>
                <a:gd name="T38" fmla="*/ 21 w 24"/>
                <a:gd name="T39" fmla="*/ 20 h 41"/>
                <a:gd name="T40" fmla="*/ 23 w 24"/>
                <a:gd name="T41" fmla="*/ 23 h 41"/>
                <a:gd name="T42" fmla="*/ 24 w 24"/>
                <a:gd name="T43" fmla="*/ 28 h 41"/>
                <a:gd name="T44" fmla="*/ 23 w 24"/>
                <a:gd name="T45" fmla="*/ 34 h 41"/>
                <a:gd name="T46" fmla="*/ 20 w 24"/>
                <a:gd name="T47" fmla="*/ 38 h 41"/>
                <a:gd name="T48" fmla="*/ 15 w 24"/>
                <a:gd name="T49" fmla="*/ 41 h 41"/>
                <a:gd name="T50" fmla="*/ 10 w 24"/>
                <a:gd name="T51" fmla="*/ 41 h 41"/>
                <a:gd name="T52" fmla="*/ 4 w 24"/>
                <a:gd name="T53" fmla="*/ 41 h 41"/>
                <a:gd name="T54" fmla="*/ 0 w 24"/>
                <a:gd name="T55" fmla="*/ 40 h 41"/>
                <a:gd name="T56" fmla="*/ 2 w 24"/>
                <a:gd name="T57" fmla="*/ 33 h 41"/>
                <a:gd name="T58" fmla="*/ 5 w 24"/>
                <a:gd name="T59" fmla="*/ 35 h 41"/>
                <a:gd name="T60" fmla="*/ 9 w 24"/>
                <a:gd name="T61" fmla="*/ 35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4" h="41">
                  <a:moveTo>
                    <a:pt x="9" y="35"/>
                  </a:moveTo>
                  <a:cubicBezTo>
                    <a:pt x="12" y="35"/>
                    <a:pt x="14" y="34"/>
                    <a:pt x="15" y="33"/>
                  </a:cubicBezTo>
                  <a:cubicBezTo>
                    <a:pt x="16" y="32"/>
                    <a:pt x="17" y="30"/>
                    <a:pt x="17" y="29"/>
                  </a:cubicBezTo>
                  <a:cubicBezTo>
                    <a:pt x="17" y="26"/>
                    <a:pt x="16" y="25"/>
                    <a:pt x="15" y="24"/>
                  </a:cubicBezTo>
                  <a:cubicBezTo>
                    <a:pt x="13" y="23"/>
                    <a:pt x="11" y="22"/>
                    <a:pt x="9" y="22"/>
                  </a:cubicBezTo>
                  <a:cubicBezTo>
                    <a:pt x="4" y="22"/>
                    <a:pt x="4" y="22"/>
                    <a:pt x="4" y="22"/>
                  </a:cubicBezTo>
                  <a:cubicBezTo>
                    <a:pt x="4" y="18"/>
                    <a:pt x="4" y="18"/>
                    <a:pt x="4" y="18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15" y="6"/>
                    <a:pt x="15" y="6"/>
                    <a:pt x="15" y="6"/>
                  </a:cubicBezTo>
                  <a:cubicBezTo>
                    <a:pt x="10" y="7"/>
                    <a:pt x="10" y="7"/>
                    <a:pt x="10" y="7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22" y="4"/>
                    <a:pt x="22" y="4"/>
                    <a:pt x="22" y="4"/>
                  </a:cubicBezTo>
                  <a:cubicBezTo>
                    <a:pt x="14" y="15"/>
                    <a:pt x="14" y="15"/>
                    <a:pt x="14" y="15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4" y="17"/>
                    <a:pt x="14" y="17"/>
                    <a:pt x="14" y="17"/>
                  </a:cubicBezTo>
                  <a:cubicBezTo>
                    <a:pt x="16" y="17"/>
                    <a:pt x="17" y="17"/>
                    <a:pt x="18" y="18"/>
                  </a:cubicBezTo>
                  <a:cubicBezTo>
                    <a:pt x="19" y="18"/>
                    <a:pt x="20" y="19"/>
                    <a:pt x="21" y="20"/>
                  </a:cubicBezTo>
                  <a:cubicBezTo>
                    <a:pt x="22" y="21"/>
                    <a:pt x="23" y="22"/>
                    <a:pt x="23" y="23"/>
                  </a:cubicBezTo>
                  <a:cubicBezTo>
                    <a:pt x="24" y="25"/>
                    <a:pt x="24" y="26"/>
                    <a:pt x="24" y="28"/>
                  </a:cubicBezTo>
                  <a:cubicBezTo>
                    <a:pt x="24" y="30"/>
                    <a:pt x="24" y="32"/>
                    <a:pt x="23" y="34"/>
                  </a:cubicBezTo>
                  <a:cubicBezTo>
                    <a:pt x="22" y="36"/>
                    <a:pt x="21" y="37"/>
                    <a:pt x="20" y="38"/>
                  </a:cubicBezTo>
                  <a:cubicBezTo>
                    <a:pt x="19" y="39"/>
                    <a:pt x="17" y="40"/>
                    <a:pt x="15" y="41"/>
                  </a:cubicBezTo>
                  <a:cubicBezTo>
                    <a:pt x="14" y="41"/>
                    <a:pt x="12" y="41"/>
                    <a:pt x="10" y="41"/>
                  </a:cubicBezTo>
                  <a:cubicBezTo>
                    <a:pt x="8" y="41"/>
                    <a:pt x="6" y="41"/>
                    <a:pt x="4" y="41"/>
                  </a:cubicBezTo>
                  <a:cubicBezTo>
                    <a:pt x="3" y="41"/>
                    <a:pt x="1" y="40"/>
                    <a:pt x="0" y="40"/>
                  </a:cubicBezTo>
                  <a:cubicBezTo>
                    <a:pt x="2" y="33"/>
                    <a:pt x="2" y="33"/>
                    <a:pt x="2" y="33"/>
                  </a:cubicBezTo>
                  <a:cubicBezTo>
                    <a:pt x="3" y="34"/>
                    <a:pt x="4" y="34"/>
                    <a:pt x="5" y="35"/>
                  </a:cubicBezTo>
                  <a:cubicBezTo>
                    <a:pt x="7" y="35"/>
                    <a:pt x="8" y="35"/>
                    <a:pt x="9" y="3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zh-CN" altLang="en-US" sz="2400">
                <a:solidFill>
                  <a:prstClr val="black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634" name="Freeform 546"/>
            <p:cNvSpPr>
              <a:spLocks/>
            </p:cNvSpPr>
            <p:nvPr/>
          </p:nvSpPr>
          <p:spPr bwMode="auto">
            <a:xfrm>
              <a:off x="2545261" y="2416676"/>
              <a:ext cx="56743" cy="98287"/>
            </a:xfrm>
            <a:custGeom>
              <a:avLst/>
              <a:gdLst>
                <a:gd name="T0" fmla="*/ 9 w 24"/>
                <a:gd name="T1" fmla="*/ 35 h 41"/>
                <a:gd name="T2" fmla="*/ 15 w 24"/>
                <a:gd name="T3" fmla="*/ 33 h 41"/>
                <a:gd name="T4" fmla="*/ 17 w 24"/>
                <a:gd name="T5" fmla="*/ 28 h 41"/>
                <a:gd name="T6" fmla="*/ 14 w 24"/>
                <a:gd name="T7" fmla="*/ 23 h 41"/>
                <a:gd name="T8" fmla="*/ 8 w 24"/>
                <a:gd name="T9" fmla="*/ 21 h 41"/>
                <a:gd name="T10" fmla="*/ 3 w 24"/>
                <a:gd name="T11" fmla="*/ 21 h 41"/>
                <a:gd name="T12" fmla="*/ 3 w 24"/>
                <a:gd name="T13" fmla="*/ 0 h 41"/>
                <a:gd name="T14" fmla="*/ 23 w 24"/>
                <a:gd name="T15" fmla="*/ 0 h 41"/>
                <a:gd name="T16" fmla="*/ 23 w 24"/>
                <a:gd name="T17" fmla="*/ 7 h 41"/>
                <a:gd name="T18" fmla="*/ 9 w 24"/>
                <a:gd name="T19" fmla="*/ 7 h 41"/>
                <a:gd name="T20" fmla="*/ 9 w 24"/>
                <a:gd name="T21" fmla="*/ 15 h 41"/>
                <a:gd name="T22" fmla="*/ 12 w 24"/>
                <a:gd name="T23" fmla="*/ 15 h 41"/>
                <a:gd name="T24" fmla="*/ 17 w 24"/>
                <a:gd name="T25" fmla="*/ 16 h 41"/>
                <a:gd name="T26" fmla="*/ 21 w 24"/>
                <a:gd name="T27" fmla="*/ 18 h 41"/>
                <a:gd name="T28" fmla="*/ 23 w 24"/>
                <a:gd name="T29" fmla="*/ 22 h 41"/>
                <a:gd name="T30" fmla="*/ 24 w 24"/>
                <a:gd name="T31" fmla="*/ 28 h 41"/>
                <a:gd name="T32" fmla="*/ 23 w 24"/>
                <a:gd name="T33" fmla="*/ 34 h 41"/>
                <a:gd name="T34" fmla="*/ 20 w 24"/>
                <a:gd name="T35" fmla="*/ 38 h 41"/>
                <a:gd name="T36" fmla="*/ 15 w 24"/>
                <a:gd name="T37" fmla="*/ 40 h 41"/>
                <a:gd name="T38" fmla="*/ 9 w 24"/>
                <a:gd name="T39" fmla="*/ 41 h 41"/>
                <a:gd name="T40" fmla="*/ 4 w 24"/>
                <a:gd name="T41" fmla="*/ 41 h 41"/>
                <a:gd name="T42" fmla="*/ 0 w 24"/>
                <a:gd name="T43" fmla="*/ 40 h 41"/>
                <a:gd name="T44" fmla="*/ 2 w 24"/>
                <a:gd name="T45" fmla="*/ 34 h 41"/>
                <a:gd name="T46" fmla="*/ 5 w 24"/>
                <a:gd name="T47" fmla="*/ 34 h 41"/>
                <a:gd name="T48" fmla="*/ 9 w 24"/>
                <a:gd name="T49" fmla="*/ 35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4" h="41">
                  <a:moveTo>
                    <a:pt x="9" y="35"/>
                  </a:moveTo>
                  <a:cubicBezTo>
                    <a:pt x="11" y="35"/>
                    <a:pt x="13" y="34"/>
                    <a:pt x="15" y="33"/>
                  </a:cubicBezTo>
                  <a:cubicBezTo>
                    <a:pt x="16" y="32"/>
                    <a:pt x="17" y="30"/>
                    <a:pt x="17" y="28"/>
                  </a:cubicBezTo>
                  <a:cubicBezTo>
                    <a:pt x="17" y="26"/>
                    <a:pt x="16" y="24"/>
                    <a:pt x="14" y="23"/>
                  </a:cubicBezTo>
                  <a:cubicBezTo>
                    <a:pt x="13" y="22"/>
                    <a:pt x="11" y="21"/>
                    <a:pt x="8" y="21"/>
                  </a:cubicBezTo>
                  <a:cubicBezTo>
                    <a:pt x="3" y="21"/>
                    <a:pt x="3" y="21"/>
                    <a:pt x="3" y="21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7"/>
                    <a:pt x="23" y="7"/>
                    <a:pt x="23" y="7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9" y="15"/>
                    <a:pt x="9" y="15"/>
                    <a:pt x="9" y="15"/>
                  </a:cubicBezTo>
                  <a:cubicBezTo>
                    <a:pt x="12" y="15"/>
                    <a:pt x="12" y="15"/>
                    <a:pt x="12" y="15"/>
                  </a:cubicBezTo>
                  <a:cubicBezTo>
                    <a:pt x="14" y="15"/>
                    <a:pt x="15" y="15"/>
                    <a:pt x="17" y="16"/>
                  </a:cubicBezTo>
                  <a:cubicBezTo>
                    <a:pt x="18" y="16"/>
                    <a:pt x="20" y="17"/>
                    <a:pt x="21" y="18"/>
                  </a:cubicBezTo>
                  <a:cubicBezTo>
                    <a:pt x="22" y="19"/>
                    <a:pt x="23" y="21"/>
                    <a:pt x="23" y="22"/>
                  </a:cubicBezTo>
                  <a:cubicBezTo>
                    <a:pt x="24" y="24"/>
                    <a:pt x="24" y="26"/>
                    <a:pt x="24" y="28"/>
                  </a:cubicBezTo>
                  <a:cubicBezTo>
                    <a:pt x="24" y="30"/>
                    <a:pt x="24" y="32"/>
                    <a:pt x="23" y="34"/>
                  </a:cubicBezTo>
                  <a:cubicBezTo>
                    <a:pt x="22" y="35"/>
                    <a:pt x="21" y="37"/>
                    <a:pt x="20" y="38"/>
                  </a:cubicBezTo>
                  <a:cubicBezTo>
                    <a:pt x="18" y="39"/>
                    <a:pt x="17" y="40"/>
                    <a:pt x="15" y="40"/>
                  </a:cubicBezTo>
                  <a:cubicBezTo>
                    <a:pt x="13" y="41"/>
                    <a:pt x="11" y="41"/>
                    <a:pt x="9" y="41"/>
                  </a:cubicBezTo>
                  <a:cubicBezTo>
                    <a:pt x="7" y="41"/>
                    <a:pt x="6" y="41"/>
                    <a:pt x="4" y="41"/>
                  </a:cubicBezTo>
                  <a:cubicBezTo>
                    <a:pt x="2" y="41"/>
                    <a:pt x="1" y="40"/>
                    <a:pt x="0" y="40"/>
                  </a:cubicBezTo>
                  <a:cubicBezTo>
                    <a:pt x="2" y="34"/>
                    <a:pt x="2" y="34"/>
                    <a:pt x="2" y="34"/>
                  </a:cubicBezTo>
                  <a:cubicBezTo>
                    <a:pt x="3" y="34"/>
                    <a:pt x="4" y="34"/>
                    <a:pt x="5" y="34"/>
                  </a:cubicBezTo>
                  <a:cubicBezTo>
                    <a:pt x="6" y="35"/>
                    <a:pt x="7" y="35"/>
                    <a:pt x="9" y="3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zh-CN" altLang="en-US" sz="2400">
                <a:solidFill>
                  <a:prstClr val="black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635" name="Freeform 550"/>
            <p:cNvSpPr>
              <a:spLocks/>
            </p:cNvSpPr>
            <p:nvPr/>
          </p:nvSpPr>
          <p:spPr bwMode="auto">
            <a:xfrm>
              <a:off x="5223317" y="2959786"/>
              <a:ext cx="59783" cy="61809"/>
            </a:xfrm>
            <a:custGeom>
              <a:avLst/>
              <a:gdLst>
                <a:gd name="T0" fmla="*/ 0 w 59"/>
                <a:gd name="T1" fmla="*/ 23 h 61"/>
                <a:gd name="T2" fmla="*/ 21 w 59"/>
                <a:gd name="T3" fmla="*/ 23 h 61"/>
                <a:gd name="T4" fmla="*/ 21 w 59"/>
                <a:gd name="T5" fmla="*/ 0 h 61"/>
                <a:gd name="T6" fmla="*/ 38 w 59"/>
                <a:gd name="T7" fmla="*/ 0 h 61"/>
                <a:gd name="T8" fmla="*/ 38 w 59"/>
                <a:gd name="T9" fmla="*/ 23 h 61"/>
                <a:gd name="T10" fmla="*/ 59 w 59"/>
                <a:gd name="T11" fmla="*/ 23 h 61"/>
                <a:gd name="T12" fmla="*/ 59 w 59"/>
                <a:gd name="T13" fmla="*/ 38 h 61"/>
                <a:gd name="T14" fmla="*/ 38 w 59"/>
                <a:gd name="T15" fmla="*/ 38 h 61"/>
                <a:gd name="T16" fmla="*/ 38 w 59"/>
                <a:gd name="T17" fmla="*/ 61 h 61"/>
                <a:gd name="T18" fmla="*/ 21 w 59"/>
                <a:gd name="T19" fmla="*/ 61 h 61"/>
                <a:gd name="T20" fmla="*/ 21 w 59"/>
                <a:gd name="T21" fmla="*/ 38 h 61"/>
                <a:gd name="T22" fmla="*/ 0 w 59"/>
                <a:gd name="T23" fmla="*/ 38 h 61"/>
                <a:gd name="T24" fmla="*/ 0 w 59"/>
                <a:gd name="T25" fmla="*/ 23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9" h="61">
                  <a:moveTo>
                    <a:pt x="0" y="23"/>
                  </a:moveTo>
                  <a:lnTo>
                    <a:pt x="21" y="23"/>
                  </a:lnTo>
                  <a:lnTo>
                    <a:pt x="21" y="0"/>
                  </a:lnTo>
                  <a:lnTo>
                    <a:pt x="38" y="0"/>
                  </a:lnTo>
                  <a:lnTo>
                    <a:pt x="38" y="23"/>
                  </a:lnTo>
                  <a:lnTo>
                    <a:pt x="59" y="23"/>
                  </a:lnTo>
                  <a:lnTo>
                    <a:pt x="59" y="38"/>
                  </a:lnTo>
                  <a:lnTo>
                    <a:pt x="38" y="38"/>
                  </a:lnTo>
                  <a:lnTo>
                    <a:pt x="38" y="61"/>
                  </a:lnTo>
                  <a:lnTo>
                    <a:pt x="21" y="61"/>
                  </a:lnTo>
                  <a:lnTo>
                    <a:pt x="21" y="38"/>
                  </a:lnTo>
                  <a:lnTo>
                    <a:pt x="0" y="38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zh-CN" altLang="en-US" sz="2400">
                <a:solidFill>
                  <a:prstClr val="black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636" name="Freeform 551"/>
            <p:cNvSpPr>
              <a:spLocks/>
            </p:cNvSpPr>
            <p:nvPr/>
          </p:nvSpPr>
          <p:spPr bwMode="auto">
            <a:xfrm>
              <a:off x="5297286" y="2938507"/>
              <a:ext cx="59783" cy="97273"/>
            </a:xfrm>
            <a:custGeom>
              <a:avLst/>
              <a:gdLst>
                <a:gd name="T0" fmla="*/ 24 w 25"/>
                <a:gd name="T1" fmla="*/ 11 h 41"/>
                <a:gd name="T2" fmla="*/ 23 w 25"/>
                <a:gd name="T3" fmla="*/ 17 h 41"/>
                <a:gd name="T4" fmla="*/ 20 w 25"/>
                <a:gd name="T5" fmla="*/ 23 h 41"/>
                <a:gd name="T6" fmla="*/ 16 w 25"/>
                <a:gd name="T7" fmla="*/ 28 h 41"/>
                <a:gd name="T8" fmla="*/ 13 w 25"/>
                <a:gd name="T9" fmla="*/ 33 h 41"/>
                <a:gd name="T10" fmla="*/ 9 w 25"/>
                <a:gd name="T11" fmla="*/ 35 h 41"/>
                <a:gd name="T12" fmla="*/ 9 w 25"/>
                <a:gd name="T13" fmla="*/ 36 h 41"/>
                <a:gd name="T14" fmla="*/ 14 w 25"/>
                <a:gd name="T15" fmla="*/ 35 h 41"/>
                <a:gd name="T16" fmla="*/ 25 w 25"/>
                <a:gd name="T17" fmla="*/ 35 h 41"/>
                <a:gd name="T18" fmla="*/ 25 w 25"/>
                <a:gd name="T19" fmla="*/ 41 h 41"/>
                <a:gd name="T20" fmla="*/ 0 w 25"/>
                <a:gd name="T21" fmla="*/ 41 h 41"/>
                <a:gd name="T22" fmla="*/ 0 w 25"/>
                <a:gd name="T23" fmla="*/ 37 h 41"/>
                <a:gd name="T24" fmla="*/ 4 w 25"/>
                <a:gd name="T25" fmla="*/ 34 h 41"/>
                <a:gd name="T26" fmla="*/ 7 w 25"/>
                <a:gd name="T27" fmla="*/ 30 h 41"/>
                <a:gd name="T28" fmla="*/ 10 w 25"/>
                <a:gd name="T29" fmla="*/ 25 h 41"/>
                <a:gd name="T30" fmla="*/ 13 w 25"/>
                <a:gd name="T31" fmla="*/ 21 h 41"/>
                <a:gd name="T32" fmla="*/ 16 w 25"/>
                <a:gd name="T33" fmla="*/ 16 h 41"/>
                <a:gd name="T34" fmla="*/ 16 w 25"/>
                <a:gd name="T35" fmla="*/ 12 h 41"/>
                <a:gd name="T36" fmla="*/ 15 w 25"/>
                <a:gd name="T37" fmla="*/ 8 h 41"/>
                <a:gd name="T38" fmla="*/ 11 w 25"/>
                <a:gd name="T39" fmla="*/ 7 h 41"/>
                <a:gd name="T40" fmla="*/ 7 w 25"/>
                <a:gd name="T41" fmla="*/ 8 h 41"/>
                <a:gd name="T42" fmla="*/ 4 w 25"/>
                <a:gd name="T43" fmla="*/ 9 h 41"/>
                <a:gd name="T44" fmla="*/ 1 w 25"/>
                <a:gd name="T45" fmla="*/ 4 h 41"/>
                <a:gd name="T46" fmla="*/ 6 w 25"/>
                <a:gd name="T47" fmla="*/ 1 h 41"/>
                <a:gd name="T48" fmla="*/ 12 w 25"/>
                <a:gd name="T49" fmla="*/ 0 h 41"/>
                <a:gd name="T50" fmla="*/ 17 w 25"/>
                <a:gd name="T51" fmla="*/ 1 h 41"/>
                <a:gd name="T52" fmla="*/ 21 w 25"/>
                <a:gd name="T53" fmla="*/ 3 h 41"/>
                <a:gd name="T54" fmla="*/ 23 w 25"/>
                <a:gd name="T55" fmla="*/ 6 h 41"/>
                <a:gd name="T56" fmla="*/ 24 w 25"/>
                <a:gd name="T57" fmla="*/ 11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5" h="41">
                  <a:moveTo>
                    <a:pt x="24" y="11"/>
                  </a:moveTo>
                  <a:cubicBezTo>
                    <a:pt x="24" y="13"/>
                    <a:pt x="23" y="15"/>
                    <a:pt x="23" y="17"/>
                  </a:cubicBezTo>
                  <a:cubicBezTo>
                    <a:pt x="22" y="19"/>
                    <a:pt x="21" y="21"/>
                    <a:pt x="20" y="23"/>
                  </a:cubicBezTo>
                  <a:cubicBezTo>
                    <a:pt x="19" y="24"/>
                    <a:pt x="18" y="26"/>
                    <a:pt x="16" y="28"/>
                  </a:cubicBezTo>
                  <a:cubicBezTo>
                    <a:pt x="15" y="30"/>
                    <a:pt x="14" y="32"/>
                    <a:pt x="13" y="33"/>
                  </a:cubicBezTo>
                  <a:cubicBezTo>
                    <a:pt x="9" y="35"/>
                    <a:pt x="9" y="35"/>
                    <a:pt x="9" y="35"/>
                  </a:cubicBezTo>
                  <a:cubicBezTo>
                    <a:pt x="9" y="36"/>
                    <a:pt x="9" y="36"/>
                    <a:pt x="9" y="36"/>
                  </a:cubicBezTo>
                  <a:cubicBezTo>
                    <a:pt x="14" y="35"/>
                    <a:pt x="14" y="35"/>
                    <a:pt x="14" y="35"/>
                  </a:cubicBezTo>
                  <a:cubicBezTo>
                    <a:pt x="25" y="35"/>
                    <a:pt x="25" y="35"/>
                    <a:pt x="25" y="35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0" y="41"/>
                    <a:pt x="0" y="41"/>
                    <a:pt x="0" y="41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1" y="36"/>
                    <a:pt x="2" y="35"/>
                    <a:pt x="4" y="34"/>
                  </a:cubicBezTo>
                  <a:cubicBezTo>
                    <a:pt x="5" y="33"/>
                    <a:pt x="6" y="31"/>
                    <a:pt x="7" y="30"/>
                  </a:cubicBezTo>
                  <a:cubicBezTo>
                    <a:pt x="8" y="28"/>
                    <a:pt x="9" y="27"/>
                    <a:pt x="10" y="25"/>
                  </a:cubicBezTo>
                  <a:cubicBezTo>
                    <a:pt x="12" y="24"/>
                    <a:pt x="13" y="22"/>
                    <a:pt x="13" y="21"/>
                  </a:cubicBezTo>
                  <a:cubicBezTo>
                    <a:pt x="14" y="19"/>
                    <a:pt x="15" y="18"/>
                    <a:pt x="16" y="16"/>
                  </a:cubicBezTo>
                  <a:cubicBezTo>
                    <a:pt x="16" y="15"/>
                    <a:pt x="16" y="13"/>
                    <a:pt x="16" y="12"/>
                  </a:cubicBezTo>
                  <a:cubicBezTo>
                    <a:pt x="16" y="11"/>
                    <a:pt x="16" y="9"/>
                    <a:pt x="15" y="8"/>
                  </a:cubicBezTo>
                  <a:cubicBezTo>
                    <a:pt x="14" y="7"/>
                    <a:pt x="13" y="7"/>
                    <a:pt x="11" y="7"/>
                  </a:cubicBezTo>
                  <a:cubicBezTo>
                    <a:pt x="9" y="7"/>
                    <a:pt x="8" y="7"/>
                    <a:pt x="7" y="8"/>
                  </a:cubicBezTo>
                  <a:cubicBezTo>
                    <a:pt x="6" y="8"/>
                    <a:pt x="5" y="9"/>
                    <a:pt x="4" y="9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2" y="3"/>
                    <a:pt x="4" y="2"/>
                    <a:pt x="6" y="1"/>
                  </a:cubicBezTo>
                  <a:cubicBezTo>
                    <a:pt x="8" y="0"/>
                    <a:pt x="10" y="0"/>
                    <a:pt x="12" y="0"/>
                  </a:cubicBezTo>
                  <a:cubicBezTo>
                    <a:pt x="14" y="0"/>
                    <a:pt x="16" y="0"/>
                    <a:pt x="17" y="1"/>
                  </a:cubicBezTo>
                  <a:cubicBezTo>
                    <a:pt x="18" y="1"/>
                    <a:pt x="20" y="2"/>
                    <a:pt x="21" y="3"/>
                  </a:cubicBezTo>
                  <a:cubicBezTo>
                    <a:pt x="22" y="4"/>
                    <a:pt x="22" y="5"/>
                    <a:pt x="23" y="6"/>
                  </a:cubicBezTo>
                  <a:cubicBezTo>
                    <a:pt x="24" y="7"/>
                    <a:pt x="24" y="9"/>
                    <a:pt x="24" y="1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zh-CN" altLang="en-US" sz="2400">
                <a:solidFill>
                  <a:prstClr val="black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637" name="Freeform 552"/>
            <p:cNvSpPr>
              <a:spLocks/>
            </p:cNvSpPr>
            <p:nvPr/>
          </p:nvSpPr>
          <p:spPr bwMode="auto">
            <a:xfrm>
              <a:off x="5376320" y="2940534"/>
              <a:ext cx="57756" cy="98287"/>
            </a:xfrm>
            <a:custGeom>
              <a:avLst/>
              <a:gdLst>
                <a:gd name="T0" fmla="*/ 9 w 24"/>
                <a:gd name="T1" fmla="*/ 34 h 41"/>
                <a:gd name="T2" fmla="*/ 15 w 24"/>
                <a:gd name="T3" fmla="*/ 33 h 41"/>
                <a:gd name="T4" fmla="*/ 17 w 24"/>
                <a:gd name="T5" fmla="*/ 28 h 41"/>
                <a:gd name="T6" fmla="*/ 14 w 24"/>
                <a:gd name="T7" fmla="*/ 22 h 41"/>
                <a:gd name="T8" fmla="*/ 8 w 24"/>
                <a:gd name="T9" fmla="*/ 21 h 41"/>
                <a:gd name="T10" fmla="*/ 3 w 24"/>
                <a:gd name="T11" fmla="*/ 21 h 41"/>
                <a:gd name="T12" fmla="*/ 3 w 24"/>
                <a:gd name="T13" fmla="*/ 0 h 41"/>
                <a:gd name="T14" fmla="*/ 23 w 24"/>
                <a:gd name="T15" fmla="*/ 0 h 41"/>
                <a:gd name="T16" fmla="*/ 23 w 24"/>
                <a:gd name="T17" fmla="*/ 7 h 41"/>
                <a:gd name="T18" fmla="*/ 9 w 24"/>
                <a:gd name="T19" fmla="*/ 7 h 41"/>
                <a:gd name="T20" fmla="*/ 9 w 24"/>
                <a:gd name="T21" fmla="*/ 15 h 41"/>
                <a:gd name="T22" fmla="*/ 12 w 24"/>
                <a:gd name="T23" fmla="*/ 14 h 41"/>
                <a:gd name="T24" fmla="*/ 17 w 24"/>
                <a:gd name="T25" fmla="*/ 16 h 41"/>
                <a:gd name="T26" fmla="*/ 21 w 24"/>
                <a:gd name="T27" fmla="*/ 18 h 41"/>
                <a:gd name="T28" fmla="*/ 23 w 24"/>
                <a:gd name="T29" fmla="*/ 22 h 41"/>
                <a:gd name="T30" fmla="*/ 24 w 24"/>
                <a:gd name="T31" fmla="*/ 27 h 41"/>
                <a:gd name="T32" fmla="*/ 23 w 24"/>
                <a:gd name="T33" fmla="*/ 33 h 41"/>
                <a:gd name="T34" fmla="*/ 20 w 24"/>
                <a:gd name="T35" fmla="*/ 38 h 41"/>
                <a:gd name="T36" fmla="*/ 15 w 24"/>
                <a:gd name="T37" fmla="*/ 40 h 41"/>
                <a:gd name="T38" fmla="*/ 9 w 24"/>
                <a:gd name="T39" fmla="*/ 41 h 41"/>
                <a:gd name="T40" fmla="*/ 4 w 24"/>
                <a:gd name="T41" fmla="*/ 41 h 41"/>
                <a:gd name="T42" fmla="*/ 0 w 24"/>
                <a:gd name="T43" fmla="*/ 39 h 41"/>
                <a:gd name="T44" fmla="*/ 2 w 24"/>
                <a:gd name="T45" fmla="*/ 33 h 41"/>
                <a:gd name="T46" fmla="*/ 5 w 24"/>
                <a:gd name="T47" fmla="*/ 34 h 41"/>
                <a:gd name="T48" fmla="*/ 9 w 24"/>
                <a:gd name="T49" fmla="*/ 3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4" h="41">
                  <a:moveTo>
                    <a:pt x="9" y="34"/>
                  </a:moveTo>
                  <a:cubicBezTo>
                    <a:pt x="11" y="34"/>
                    <a:pt x="13" y="34"/>
                    <a:pt x="15" y="33"/>
                  </a:cubicBezTo>
                  <a:cubicBezTo>
                    <a:pt x="16" y="31"/>
                    <a:pt x="17" y="30"/>
                    <a:pt x="17" y="28"/>
                  </a:cubicBezTo>
                  <a:cubicBezTo>
                    <a:pt x="17" y="25"/>
                    <a:pt x="16" y="24"/>
                    <a:pt x="14" y="22"/>
                  </a:cubicBezTo>
                  <a:cubicBezTo>
                    <a:pt x="13" y="21"/>
                    <a:pt x="10" y="21"/>
                    <a:pt x="8" y="21"/>
                  </a:cubicBezTo>
                  <a:cubicBezTo>
                    <a:pt x="3" y="21"/>
                    <a:pt x="3" y="21"/>
                    <a:pt x="3" y="21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7"/>
                    <a:pt x="23" y="7"/>
                    <a:pt x="23" y="7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9" y="15"/>
                    <a:pt x="9" y="15"/>
                    <a:pt x="9" y="15"/>
                  </a:cubicBezTo>
                  <a:cubicBezTo>
                    <a:pt x="12" y="14"/>
                    <a:pt x="12" y="14"/>
                    <a:pt x="12" y="14"/>
                  </a:cubicBezTo>
                  <a:cubicBezTo>
                    <a:pt x="14" y="15"/>
                    <a:pt x="15" y="15"/>
                    <a:pt x="17" y="16"/>
                  </a:cubicBezTo>
                  <a:cubicBezTo>
                    <a:pt x="18" y="16"/>
                    <a:pt x="20" y="17"/>
                    <a:pt x="21" y="18"/>
                  </a:cubicBezTo>
                  <a:cubicBezTo>
                    <a:pt x="22" y="19"/>
                    <a:pt x="23" y="21"/>
                    <a:pt x="23" y="22"/>
                  </a:cubicBezTo>
                  <a:cubicBezTo>
                    <a:pt x="24" y="24"/>
                    <a:pt x="24" y="25"/>
                    <a:pt x="24" y="27"/>
                  </a:cubicBezTo>
                  <a:cubicBezTo>
                    <a:pt x="24" y="30"/>
                    <a:pt x="24" y="32"/>
                    <a:pt x="23" y="33"/>
                  </a:cubicBezTo>
                  <a:cubicBezTo>
                    <a:pt x="22" y="35"/>
                    <a:pt x="21" y="36"/>
                    <a:pt x="20" y="38"/>
                  </a:cubicBezTo>
                  <a:cubicBezTo>
                    <a:pt x="18" y="39"/>
                    <a:pt x="17" y="40"/>
                    <a:pt x="15" y="40"/>
                  </a:cubicBezTo>
                  <a:cubicBezTo>
                    <a:pt x="13" y="41"/>
                    <a:pt x="11" y="41"/>
                    <a:pt x="9" y="41"/>
                  </a:cubicBezTo>
                  <a:cubicBezTo>
                    <a:pt x="7" y="41"/>
                    <a:pt x="6" y="41"/>
                    <a:pt x="4" y="41"/>
                  </a:cubicBezTo>
                  <a:cubicBezTo>
                    <a:pt x="2" y="40"/>
                    <a:pt x="1" y="40"/>
                    <a:pt x="0" y="39"/>
                  </a:cubicBezTo>
                  <a:cubicBezTo>
                    <a:pt x="2" y="33"/>
                    <a:pt x="2" y="33"/>
                    <a:pt x="2" y="33"/>
                  </a:cubicBezTo>
                  <a:cubicBezTo>
                    <a:pt x="3" y="34"/>
                    <a:pt x="4" y="34"/>
                    <a:pt x="5" y="34"/>
                  </a:cubicBezTo>
                  <a:cubicBezTo>
                    <a:pt x="6" y="34"/>
                    <a:pt x="7" y="34"/>
                    <a:pt x="9" y="3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zh-CN" altLang="en-US" sz="2400">
                <a:solidFill>
                  <a:prstClr val="black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</p:grpSp>
      <p:grpSp>
        <p:nvGrpSpPr>
          <p:cNvPr id="188" name="组合 187"/>
          <p:cNvGrpSpPr/>
          <p:nvPr/>
        </p:nvGrpSpPr>
        <p:grpSpPr>
          <a:xfrm>
            <a:off x="7689360" y="1594100"/>
            <a:ext cx="3901626" cy="4185161"/>
            <a:chOff x="6116713" y="1131590"/>
            <a:chExt cx="2800783" cy="2885573"/>
          </a:xfrm>
        </p:grpSpPr>
        <p:sp>
          <p:nvSpPr>
            <p:cNvPr id="189" name="矩形 1"/>
            <p:cNvSpPr>
              <a:spLocks noChangeArrowheads="1"/>
            </p:cNvSpPr>
            <p:nvPr/>
          </p:nvSpPr>
          <p:spPr bwMode="auto">
            <a:xfrm>
              <a:off x="6116713" y="1194837"/>
              <a:ext cx="2800783" cy="2822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just" fontAlgn="auto">
                <a:lnSpc>
                  <a:spcPts val="24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zh-CN" altLang="en-US" sz="1900" dirty="0">
                  <a:solidFill>
                    <a:prstClr val="black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公司名称（ 中文）：</a:t>
              </a:r>
              <a:r>
                <a:rPr lang="zh-CN" altLang="en-US" sz="1900" dirty="0" smtClean="0">
                  <a:solidFill>
                    <a:prstClr val="black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日照金果贸易贸易</a:t>
              </a:r>
              <a:r>
                <a:rPr lang="zh-CN" altLang="en-US" sz="1900" dirty="0">
                  <a:solidFill>
                    <a:prstClr val="black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有限公司</a:t>
              </a:r>
            </a:p>
            <a:p>
              <a:pPr algn="just" fontAlgn="auto">
                <a:lnSpc>
                  <a:spcPts val="24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zh-CN" altLang="en-US" sz="1900" dirty="0">
                  <a:solidFill>
                    <a:prstClr val="black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公司名称（英文）：</a:t>
              </a:r>
              <a:r>
                <a:rPr lang="en-US" altLang="zh-CN" sz="1900" dirty="0">
                  <a:solidFill>
                    <a:prstClr val="black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RIZHAO </a:t>
              </a:r>
              <a:r>
                <a:rPr lang="en-US" altLang="zh-CN" sz="1900" dirty="0" smtClean="0">
                  <a:solidFill>
                    <a:prstClr val="black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GOLDEN NUT TRADE </a:t>
              </a:r>
              <a:r>
                <a:rPr lang="en-US" altLang="zh-CN" sz="1900" dirty="0">
                  <a:solidFill>
                    <a:prstClr val="black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CO., LTD.</a:t>
              </a:r>
            </a:p>
            <a:p>
              <a:pPr algn="just" fontAlgn="auto">
                <a:lnSpc>
                  <a:spcPts val="24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zh-CN" altLang="en-US" sz="1900" dirty="0">
                  <a:solidFill>
                    <a:prstClr val="black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公司地址（中文）：山东省日照</a:t>
              </a:r>
              <a:r>
                <a:rPr lang="zh-CN" altLang="en-US" sz="1900" dirty="0" smtClean="0">
                  <a:solidFill>
                    <a:prstClr val="black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市潍坊路</a:t>
              </a:r>
              <a:r>
                <a:rPr lang="en-US" altLang="zh-CN" sz="1900" dirty="0" smtClean="0">
                  <a:solidFill>
                    <a:prstClr val="black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201</a:t>
              </a:r>
              <a:r>
                <a:rPr lang="zh-CN" altLang="en-US" sz="1900" dirty="0" smtClean="0">
                  <a:solidFill>
                    <a:prstClr val="black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号</a:t>
              </a:r>
              <a:endParaRPr lang="zh-CN" altLang="en-US" sz="19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  <a:p>
              <a:pPr algn="just" fontAlgn="auto">
                <a:lnSpc>
                  <a:spcPts val="24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zh-CN" altLang="en-US" sz="1900" dirty="0" smtClean="0">
                  <a:solidFill>
                    <a:prstClr val="black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公司</a:t>
              </a:r>
              <a:r>
                <a:rPr lang="zh-CN" altLang="en-US" sz="1900" dirty="0">
                  <a:solidFill>
                    <a:prstClr val="black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地址（英文）：</a:t>
              </a:r>
              <a:r>
                <a:rPr lang="en-US" altLang="zh-CN" sz="1900" dirty="0" smtClean="0">
                  <a:solidFill>
                    <a:prstClr val="black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201 Weifang Road, </a:t>
              </a:r>
              <a:r>
                <a:rPr lang="en-US" altLang="zh-CN" sz="1900" dirty="0" err="1">
                  <a:solidFill>
                    <a:prstClr val="black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Rizhao</a:t>
              </a:r>
              <a:r>
                <a:rPr lang="en-US" altLang="zh-CN" sz="1900" dirty="0">
                  <a:solidFill>
                    <a:prstClr val="black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 city, Shandong, China</a:t>
              </a:r>
            </a:p>
            <a:p>
              <a:pPr algn="just" fontAlgn="auto">
                <a:lnSpc>
                  <a:spcPts val="24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zh-CN" altLang="en-US" sz="1900" dirty="0">
                  <a:solidFill>
                    <a:prstClr val="black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公司介绍：</a:t>
              </a:r>
              <a:r>
                <a:rPr lang="zh-CN" altLang="en-US" sz="1900" dirty="0" smtClean="0">
                  <a:solidFill>
                    <a:prstClr val="black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日照</a:t>
              </a:r>
              <a:r>
                <a:rPr lang="zh-CN" altLang="en-US" sz="1900" dirty="0">
                  <a:solidFill>
                    <a:prstClr val="black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金</a:t>
              </a:r>
              <a:r>
                <a:rPr lang="zh-CN" altLang="en-US" sz="1900" dirty="0" smtClean="0">
                  <a:solidFill>
                    <a:prstClr val="black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果贸易</a:t>
              </a:r>
              <a:r>
                <a:rPr lang="zh-CN" altLang="en-US" sz="1900" dirty="0">
                  <a:solidFill>
                    <a:prstClr val="black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有限公司成立于</a:t>
              </a:r>
              <a:r>
                <a:rPr lang="en-US" altLang="zh-CN" sz="1900" dirty="0">
                  <a:solidFill>
                    <a:prstClr val="black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2002</a:t>
              </a:r>
              <a:r>
                <a:rPr lang="zh-CN" altLang="en-US" sz="1900" dirty="0">
                  <a:solidFill>
                    <a:prstClr val="black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年</a:t>
              </a:r>
              <a:r>
                <a:rPr lang="en-US" altLang="zh-CN" sz="1900" dirty="0">
                  <a:solidFill>
                    <a:prstClr val="black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,</a:t>
              </a:r>
              <a:r>
                <a:rPr lang="zh-CN" altLang="en-US" sz="1900" dirty="0">
                  <a:solidFill>
                    <a:prstClr val="black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主要经营花生、南瓜子、</a:t>
              </a:r>
              <a:r>
                <a:rPr lang="zh-CN" altLang="en-US" sz="1900" dirty="0" smtClean="0">
                  <a:solidFill>
                    <a:prstClr val="black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葵花子、</a:t>
              </a:r>
              <a:r>
                <a:rPr lang="zh-CN" altLang="en-US" sz="1900" dirty="0">
                  <a:solidFill>
                    <a:prstClr val="black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大蒜、生姜、核桃、芝麻等农产品的进出口业务</a:t>
              </a:r>
              <a:r>
                <a:rPr lang="zh-CN" altLang="en-US" sz="1900" dirty="0" smtClean="0">
                  <a:solidFill>
                    <a:prstClr val="black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。</a:t>
              </a:r>
              <a:endParaRPr lang="zh-CN" altLang="en-US" sz="19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cxnSp>
          <p:nvCxnSpPr>
            <p:cNvPr id="190" name="直接连接符 189"/>
            <p:cNvCxnSpPr/>
            <p:nvPr/>
          </p:nvCxnSpPr>
          <p:spPr>
            <a:xfrm>
              <a:off x="6300192" y="1131590"/>
              <a:ext cx="2592288" cy="0"/>
            </a:xfrm>
            <a:prstGeom prst="line">
              <a:avLst/>
            </a:prstGeom>
            <a:ln w="5397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1" name="直接连接符 190"/>
            <p:cNvCxnSpPr/>
            <p:nvPr/>
          </p:nvCxnSpPr>
          <p:spPr>
            <a:xfrm>
              <a:off x="6300192" y="3931849"/>
              <a:ext cx="2592288" cy="0"/>
            </a:xfrm>
            <a:prstGeom prst="line">
              <a:avLst/>
            </a:prstGeom>
            <a:ln w="5397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文本框 5"/>
          <p:cNvSpPr txBox="1"/>
          <p:nvPr/>
        </p:nvSpPr>
        <p:spPr>
          <a:xfrm>
            <a:off x="7598559" y="763405"/>
            <a:ext cx="4303974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sz="2800" dirty="0" smtClean="0">
                <a:solidFill>
                  <a:prstClr val="black"/>
                </a:solidFill>
                <a:latin typeface="Calibri" panose="020F0502020204030204"/>
                <a:ea typeface="宋体" panose="02010600030101010101" pitchFamily="2" charset="-122"/>
              </a:rPr>
              <a:t>日照</a:t>
            </a:r>
            <a:r>
              <a:rPr lang="zh-CN" altLang="en-US" sz="2800" dirty="0">
                <a:solidFill>
                  <a:prstClr val="black"/>
                </a:solidFill>
                <a:latin typeface="Calibri" panose="020F0502020204030204"/>
                <a:ea typeface="宋体" panose="02010600030101010101" pitchFamily="2" charset="-122"/>
              </a:rPr>
              <a:t>金</a:t>
            </a:r>
            <a:r>
              <a:rPr lang="zh-CN" altLang="en-US" sz="2800" dirty="0" smtClean="0">
                <a:solidFill>
                  <a:prstClr val="black"/>
                </a:solidFill>
                <a:latin typeface="Calibri" panose="020F0502020204030204"/>
                <a:ea typeface="宋体" panose="02010600030101010101" pitchFamily="2" charset="-122"/>
              </a:rPr>
              <a:t>果贸易有限公司</a:t>
            </a:r>
            <a:r>
              <a:rPr lang="en-US" altLang="zh-CN" sz="170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RIZHAO GOLDEN NUT TRADE CO., LTD.</a:t>
            </a:r>
            <a:endParaRPr lang="zh-CN" altLang="en-US" sz="1700" dirty="0">
              <a:solidFill>
                <a:prstClr val="black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6890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11870"/>
    </mc:Choice>
    <mc:Fallback xmlns="">
      <p:transition advTm="1187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6" name="组合 595"/>
          <p:cNvGrpSpPr/>
          <p:nvPr/>
        </p:nvGrpSpPr>
        <p:grpSpPr>
          <a:xfrm>
            <a:off x="251886" y="1661375"/>
            <a:ext cx="7124891" cy="4376625"/>
            <a:chOff x="649444" y="1250409"/>
            <a:chExt cx="5171699" cy="3282468"/>
          </a:xfrm>
        </p:grpSpPr>
        <p:sp>
          <p:nvSpPr>
            <p:cNvPr id="601" name="Oval 486"/>
            <p:cNvSpPr>
              <a:spLocks noChangeArrowheads="1"/>
            </p:cNvSpPr>
            <p:nvPr/>
          </p:nvSpPr>
          <p:spPr bwMode="auto">
            <a:xfrm>
              <a:off x="3292552" y="1863433"/>
              <a:ext cx="86127" cy="83088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zh-CN" altLang="en-US" sz="2400">
                <a:solidFill>
                  <a:prstClr val="black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grpSp>
          <p:nvGrpSpPr>
            <p:cNvPr id="597" name="Group 482"/>
            <p:cNvGrpSpPr>
              <a:grpSpLocks/>
            </p:cNvGrpSpPr>
            <p:nvPr/>
          </p:nvGrpSpPr>
          <p:grpSpPr bwMode="auto">
            <a:xfrm>
              <a:off x="783195" y="1250409"/>
              <a:ext cx="5037948" cy="2683123"/>
              <a:chOff x="393" y="577"/>
              <a:chExt cx="4972" cy="2648"/>
            </a:xfrm>
          </p:grpSpPr>
          <p:sp>
            <p:nvSpPr>
              <p:cNvPr id="638" name="Freeform 284"/>
              <p:cNvSpPr>
                <a:spLocks/>
              </p:cNvSpPr>
              <p:nvPr/>
            </p:nvSpPr>
            <p:spPr bwMode="auto">
              <a:xfrm>
                <a:off x="1629" y="2958"/>
                <a:ext cx="14" cy="17"/>
              </a:xfrm>
              <a:custGeom>
                <a:avLst/>
                <a:gdLst>
                  <a:gd name="T0" fmla="*/ 3 w 6"/>
                  <a:gd name="T1" fmla="*/ 0 h 7"/>
                  <a:gd name="T2" fmla="*/ 0 w 6"/>
                  <a:gd name="T3" fmla="*/ 3 h 7"/>
                  <a:gd name="T4" fmla="*/ 3 w 6"/>
                  <a:gd name="T5" fmla="*/ 7 h 7"/>
                  <a:gd name="T6" fmla="*/ 6 w 6"/>
                  <a:gd name="T7" fmla="*/ 7 h 7"/>
                  <a:gd name="T8" fmla="*/ 6 w 6"/>
                  <a:gd name="T9" fmla="*/ 2 h 7"/>
                  <a:gd name="T10" fmla="*/ 3 w 6"/>
                  <a:gd name="T11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" h="7">
                    <a:moveTo>
                      <a:pt x="3" y="0"/>
                    </a:moveTo>
                    <a:cubicBezTo>
                      <a:pt x="2" y="1"/>
                      <a:pt x="0" y="2"/>
                      <a:pt x="0" y="3"/>
                    </a:cubicBezTo>
                    <a:cubicBezTo>
                      <a:pt x="0" y="5"/>
                      <a:pt x="2" y="7"/>
                      <a:pt x="3" y="7"/>
                    </a:cubicBezTo>
                    <a:cubicBezTo>
                      <a:pt x="4" y="7"/>
                      <a:pt x="5" y="7"/>
                      <a:pt x="6" y="7"/>
                    </a:cubicBezTo>
                    <a:cubicBezTo>
                      <a:pt x="6" y="5"/>
                      <a:pt x="6" y="3"/>
                      <a:pt x="6" y="2"/>
                    </a:cubicBez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639" name="Freeform 285"/>
              <p:cNvSpPr>
                <a:spLocks/>
              </p:cNvSpPr>
              <p:nvPr/>
            </p:nvSpPr>
            <p:spPr bwMode="auto">
              <a:xfrm>
                <a:off x="1513" y="894"/>
                <a:ext cx="28" cy="21"/>
              </a:xfrm>
              <a:custGeom>
                <a:avLst/>
                <a:gdLst>
                  <a:gd name="T0" fmla="*/ 12 w 12"/>
                  <a:gd name="T1" fmla="*/ 3 h 9"/>
                  <a:gd name="T2" fmla="*/ 0 w 12"/>
                  <a:gd name="T3" fmla="*/ 7 h 9"/>
                  <a:gd name="T4" fmla="*/ 4 w 12"/>
                  <a:gd name="T5" fmla="*/ 9 h 9"/>
                  <a:gd name="T6" fmla="*/ 12 w 12"/>
                  <a:gd name="T7" fmla="*/ 3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2" h="9">
                    <a:moveTo>
                      <a:pt x="12" y="3"/>
                    </a:moveTo>
                    <a:cubicBezTo>
                      <a:pt x="8" y="0"/>
                      <a:pt x="1" y="5"/>
                      <a:pt x="0" y="7"/>
                    </a:cubicBezTo>
                    <a:cubicBezTo>
                      <a:pt x="1" y="8"/>
                      <a:pt x="3" y="9"/>
                      <a:pt x="4" y="9"/>
                    </a:cubicBezTo>
                    <a:cubicBezTo>
                      <a:pt x="8" y="9"/>
                      <a:pt x="12" y="5"/>
                      <a:pt x="12" y="3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640" name="Freeform 286"/>
              <p:cNvSpPr>
                <a:spLocks/>
              </p:cNvSpPr>
              <p:nvPr/>
            </p:nvSpPr>
            <p:spPr bwMode="auto">
              <a:xfrm>
                <a:off x="1407" y="776"/>
                <a:ext cx="37" cy="30"/>
              </a:xfrm>
              <a:custGeom>
                <a:avLst/>
                <a:gdLst>
                  <a:gd name="T0" fmla="*/ 16 w 16"/>
                  <a:gd name="T1" fmla="*/ 10 h 13"/>
                  <a:gd name="T2" fmla="*/ 0 w 16"/>
                  <a:gd name="T3" fmla="*/ 10 h 13"/>
                  <a:gd name="T4" fmla="*/ 16 w 16"/>
                  <a:gd name="T5" fmla="*/ 1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6" h="13">
                    <a:moveTo>
                      <a:pt x="16" y="10"/>
                    </a:moveTo>
                    <a:cubicBezTo>
                      <a:pt x="15" y="0"/>
                      <a:pt x="3" y="7"/>
                      <a:pt x="0" y="10"/>
                    </a:cubicBezTo>
                    <a:cubicBezTo>
                      <a:pt x="7" y="13"/>
                      <a:pt x="13" y="10"/>
                      <a:pt x="16" y="10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641" name="Freeform 287"/>
              <p:cNvSpPr>
                <a:spLocks/>
              </p:cNvSpPr>
              <p:nvPr/>
            </p:nvSpPr>
            <p:spPr bwMode="auto">
              <a:xfrm>
                <a:off x="1388" y="724"/>
                <a:ext cx="19" cy="9"/>
              </a:xfrm>
              <a:custGeom>
                <a:avLst/>
                <a:gdLst>
                  <a:gd name="T0" fmla="*/ 8 w 8"/>
                  <a:gd name="T1" fmla="*/ 2 h 4"/>
                  <a:gd name="T2" fmla="*/ 8 w 8"/>
                  <a:gd name="T3" fmla="*/ 0 h 4"/>
                  <a:gd name="T4" fmla="*/ 3 w 8"/>
                  <a:gd name="T5" fmla="*/ 0 h 4"/>
                  <a:gd name="T6" fmla="*/ 0 w 8"/>
                  <a:gd name="T7" fmla="*/ 2 h 4"/>
                  <a:gd name="T8" fmla="*/ 3 w 8"/>
                  <a:gd name="T9" fmla="*/ 4 h 4"/>
                  <a:gd name="T10" fmla="*/ 8 w 8"/>
                  <a:gd name="T11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" h="4">
                    <a:moveTo>
                      <a:pt x="8" y="2"/>
                    </a:moveTo>
                    <a:cubicBezTo>
                      <a:pt x="8" y="0"/>
                      <a:pt x="8" y="0"/>
                      <a:pt x="8" y="0"/>
                    </a:cubicBezTo>
                    <a:cubicBezTo>
                      <a:pt x="7" y="0"/>
                      <a:pt x="3" y="0"/>
                      <a:pt x="3" y="0"/>
                    </a:cubicBezTo>
                    <a:cubicBezTo>
                      <a:pt x="3" y="0"/>
                      <a:pt x="0" y="1"/>
                      <a:pt x="0" y="2"/>
                    </a:cubicBezTo>
                    <a:cubicBezTo>
                      <a:pt x="0" y="3"/>
                      <a:pt x="3" y="4"/>
                      <a:pt x="3" y="4"/>
                    </a:cubicBezTo>
                    <a:cubicBezTo>
                      <a:pt x="6" y="4"/>
                      <a:pt x="8" y="2"/>
                      <a:pt x="8" y="2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642" name="Freeform 288"/>
              <p:cNvSpPr>
                <a:spLocks/>
              </p:cNvSpPr>
              <p:nvPr/>
            </p:nvSpPr>
            <p:spPr bwMode="auto">
              <a:xfrm>
                <a:off x="1806" y="1184"/>
                <a:ext cx="23" cy="22"/>
              </a:xfrm>
              <a:custGeom>
                <a:avLst/>
                <a:gdLst>
                  <a:gd name="T0" fmla="*/ 5 w 10"/>
                  <a:gd name="T1" fmla="*/ 9 h 9"/>
                  <a:gd name="T2" fmla="*/ 10 w 10"/>
                  <a:gd name="T3" fmla="*/ 0 h 9"/>
                  <a:gd name="T4" fmla="*/ 0 w 10"/>
                  <a:gd name="T5" fmla="*/ 6 h 9"/>
                  <a:gd name="T6" fmla="*/ 5 w 10"/>
                  <a:gd name="T7" fmla="*/ 9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" h="9">
                    <a:moveTo>
                      <a:pt x="5" y="9"/>
                    </a:moveTo>
                    <a:cubicBezTo>
                      <a:pt x="8" y="9"/>
                      <a:pt x="10" y="2"/>
                      <a:pt x="10" y="0"/>
                    </a:cubicBezTo>
                    <a:cubicBezTo>
                      <a:pt x="7" y="0"/>
                      <a:pt x="0" y="3"/>
                      <a:pt x="0" y="6"/>
                    </a:cubicBezTo>
                    <a:cubicBezTo>
                      <a:pt x="0" y="9"/>
                      <a:pt x="3" y="9"/>
                      <a:pt x="5" y="9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643" name="Freeform 289"/>
              <p:cNvSpPr>
                <a:spLocks/>
              </p:cNvSpPr>
              <p:nvPr/>
            </p:nvSpPr>
            <p:spPr bwMode="auto">
              <a:xfrm>
                <a:off x="1676" y="1147"/>
                <a:ext cx="28" cy="14"/>
              </a:xfrm>
              <a:custGeom>
                <a:avLst/>
                <a:gdLst>
                  <a:gd name="T0" fmla="*/ 12 w 12"/>
                  <a:gd name="T1" fmla="*/ 4 h 6"/>
                  <a:gd name="T2" fmla="*/ 9 w 12"/>
                  <a:gd name="T3" fmla="*/ 2 h 6"/>
                  <a:gd name="T4" fmla="*/ 4 w 12"/>
                  <a:gd name="T5" fmla="*/ 0 h 6"/>
                  <a:gd name="T6" fmla="*/ 0 w 12"/>
                  <a:gd name="T7" fmla="*/ 0 h 6"/>
                  <a:gd name="T8" fmla="*/ 8 w 12"/>
                  <a:gd name="T9" fmla="*/ 6 h 6"/>
                  <a:gd name="T10" fmla="*/ 12 w 12"/>
                  <a:gd name="T11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6">
                    <a:moveTo>
                      <a:pt x="12" y="4"/>
                    </a:moveTo>
                    <a:cubicBezTo>
                      <a:pt x="11" y="3"/>
                      <a:pt x="10" y="2"/>
                      <a:pt x="9" y="2"/>
                    </a:cubicBezTo>
                    <a:cubicBezTo>
                      <a:pt x="7" y="2"/>
                      <a:pt x="5" y="0"/>
                      <a:pt x="4" y="0"/>
                    </a:cubicBezTo>
                    <a:cubicBezTo>
                      <a:pt x="2" y="0"/>
                      <a:pt x="1" y="0"/>
                      <a:pt x="0" y="0"/>
                    </a:cubicBezTo>
                    <a:cubicBezTo>
                      <a:pt x="3" y="4"/>
                      <a:pt x="4" y="6"/>
                      <a:pt x="8" y="6"/>
                    </a:cubicBezTo>
                    <a:cubicBezTo>
                      <a:pt x="9" y="6"/>
                      <a:pt x="11" y="5"/>
                      <a:pt x="12" y="4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644" name="Freeform 290"/>
              <p:cNvSpPr>
                <a:spLocks/>
              </p:cNvSpPr>
              <p:nvPr/>
            </p:nvSpPr>
            <p:spPr bwMode="auto">
              <a:xfrm>
                <a:off x="1558" y="910"/>
                <a:ext cx="12" cy="12"/>
              </a:xfrm>
              <a:custGeom>
                <a:avLst/>
                <a:gdLst>
                  <a:gd name="T0" fmla="*/ 5 w 5"/>
                  <a:gd name="T1" fmla="*/ 1 h 5"/>
                  <a:gd name="T2" fmla="*/ 3 w 5"/>
                  <a:gd name="T3" fmla="*/ 1 h 5"/>
                  <a:gd name="T4" fmla="*/ 0 w 5"/>
                  <a:gd name="T5" fmla="*/ 3 h 5"/>
                  <a:gd name="T6" fmla="*/ 0 w 5"/>
                  <a:gd name="T7" fmla="*/ 5 h 5"/>
                  <a:gd name="T8" fmla="*/ 3 w 5"/>
                  <a:gd name="T9" fmla="*/ 5 h 5"/>
                  <a:gd name="T10" fmla="*/ 5 w 5"/>
                  <a:gd name="T11" fmla="*/ 1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" h="5">
                    <a:moveTo>
                      <a:pt x="5" y="1"/>
                    </a:moveTo>
                    <a:cubicBezTo>
                      <a:pt x="5" y="0"/>
                      <a:pt x="4" y="1"/>
                      <a:pt x="3" y="1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3" y="5"/>
                      <a:pt x="3" y="5"/>
                      <a:pt x="3" y="5"/>
                    </a:cubicBezTo>
                    <a:cubicBezTo>
                      <a:pt x="5" y="5"/>
                      <a:pt x="5" y="3"/>
                      <a:pt x="5" y="1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645" name="Freeform 291"/>
              <p:cNvSpPr>
                <a:spLocks/>
              </p:cNvSpPr>
              <p:nvPr/>
            </p:nvSpPr>
            <p:spPr bwMode="auto">
              <a:xfrm>
                <a:off x="1454" y="679"/>
                <a:ext cx="33" cy="19"/>
              </a:xfrm>
              <a:custGeom>
                <a:avLst/>
                <a:gdLst>
                  <a:gd name="T0" fmla="*/ 5 w 14"/>
                  <a:gd name="T1" fmla="*/ 8 h 8"/>
                  <a:gd name="T2" fmla="*/ 14 w 14"/>
                  <a:gd name="T3" fmla="*/ 2 h 8"/>
                  <a:gd name="T4" fmla="*/ 4 w 14"/>
                  <a:gd name="T5" fmla="*/ 1 h 8"/>
                  <a:gd name="T6" fmla="*/ 0 w 14"/>
                  <a:gd name="T7" fmla="*/ 5 h 8"/>
                  <a:gd name="T8" fmla="*/ 5 w 14"/>
                  <a:gd name="T9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" h="8">
                    <a:moveTo>
                      <a:pt x="5" y="8"/>
                    </a:moveTo>
                    <a:cubicBezTo>
                      <a:pt x="11" y="8"/>
                      <a:pt x="13" y="5"/>
                      <a:pt x="14" y="2"/>
                    </a:cubicBezTo>
                    <a:cubicBezTo>
                      <a:pt x="8" y="0"/>
                      <a:pt x="7" y="1"/>
                      <a:pt x="4" y="1"/>
                    </a:cubicBezTo>
                    <a:cubicBezTo>
                      <a:pt x="3" y="1"/>
                      <a:pt x="0" y="2"/>
                      <a:pt x="0" y="5"/>
                    </a:cubicBezTo>
                    <a:cubicBezTo>
                      <a:pt x="2" y="7"/>
                      <a:pt x="4" y="8"/>
                      <a:pt x="5" y="8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646" name="Freeform 292"/>
              <p:cNvSpPr>
                <a:spLocks/>
              </p:cNvSpPr>
              <p:nvPr/>
            </p:nvSpPr>
            <p:spPr bwMode="auto">
              <a:xfrm>
                <a:off x="1482" y="672"/>
                <a:ext cx="45" cy="31"/>
              </a:xfrm>
              <a:custGeom>
                <a:avLst/>
                <a:gdLst>
                  <a:gd name="T0" fmla="*/ 0 w 19"/>
                  <a:gd name="T1" fmla="*/ 12 h 13"/>
                  <a:gd name="T2" fmla="*/ 4 w 19"/>
                  <a:gd name="T3" fmla="*/ 13 h 13"/>
                  <a:gd name="T4" fmla="*/ 19 w 19"/>
                  <a:gd name="T5" fmla="*/ 2 h 13"/>
                  <a:gd name="T6" fmla="*/ 4 w 19"/>
                  <a:gd name="T7" fmla="*/ 3 h 13"/>
                  <a:gd name="T8" fmla="*/ 6 w 19"/>
                  <a:gd name="T9" fmla="*/ 7 h 13"/>
                  <a:gd name="T10" fmla="*/ 0 w 19"/>
                  <a:gd name="T11" fmla="*/ 12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" h="13">
                    <a:moveTo>
                      <a:pt x="0" y="12"/>
                    </a:moveTo>
                    <a:cubicBezTo>
                      <a:pt x="1" y="13"/>
                      <a:pt x="3" y="13"/>
                      <a:pt x="4" y="13"/>
                    </a:cubicBezTo>
                    <a:cubicBezTo>
                      <a:pt x="8" y="13"/>
                      <a:pt x="17" y="8"/>
                      <a:pt x="19" y="2"/>
                    </a:cubicBezTo>
                    <a:cubicBezTo>
                      <a:pt x="13" y="2"/>
                      <a:pt x="5" y="0"/>
                      <a:pt x="4" y="3"/>
                    </a:cubicBezTo>
                    <a:cubicBezTo>
                      <a:pt x="4" y="5"/>
                      <a:pt x="5" y="7"/>
                      <a:pt x="6" y="7"/>
                    </a:cubicBezTo>
                    <a:cubicBezTo>
                      <a:pt x="4" y="8"/>
                      <a:pt x="3" y="11"/>
                      <a:pt x="0" y="12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647" name="Freeform 293"/>
              <p:cNvSpPr>
                <a:spLocks/>
              </p:cNvSpPr>
              <p:nvPr/>
            </p:nvSpPr>
            <p:spPr bwMode="auto">
              <a:xfrm>
                <a:off x="1527" y="691"/>
                <a:ext cx="24" cy="16"/>
              </a:xfrm>
              <a:custGeom>
                <a:avLst/>
                <a:gdLst>
                  <a:gd name="T0" fmla="*/ 6 w 10"/>
                  <a:gd name="T1" fmla="*/ 6 h 7"/>
                  <a:gd name="T2" fmla="*/ 10 w 10"/>
                  <a:gd name="T3" fmla="*/ 3 h 7"/>
                  <a:gd name="T4" fmla="*/ 9 w 10"/>
                  <a:gd name="T5" fmla="*/ 0 h 7"/>
                  <a:gd name="T6" fmla="*/ 0 w 10"/>
                  <a:gd name="T7" fmla="*/ 5 h 7"/>
                  <a:gd name="T8" fmla="*/ 6 w 10"/>
                  <a:gd name="T9" fmla="*/ 6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7">
                    <a:moveTo>
                      <a:pt x="6" y="6"/>
                    </a:moveTo>
                    <a:cubicBezTo>
                      <a:pt x="10" y="6"/>
                      <a:pt x="10" y="6"/>
                      <a:pt x="10" y="3"/>
                    </a:cubicBezTo>
                    <a:cubicBezTo>
                      <a:pt x="10" y="2"/>
                      <a:pt x="10" y="0"/>
                      <a:pt x="9" y="0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2" y="7"/>
                      <a:pt x="4" y="6"/>
                      <a:pt x="6" y="6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648" name="Freeform 294"/>
              <p:cNvSpPr>
                <a:spLocks/>
              </p:cNvSpPr>
              <p:nvPr/>
            </p:nvSpPr>
            <p:spPr bwMode="auto">
              <a:xfrm>
                <a:off x="1494" y="636"/>
                <a:ext cx="50" cy="26"/>
              </a:xfrm>
              <a:custGeom>
                <a:avLst/>
                <a:gdLst>
                  <a:gd name="T0" fmla="*/ 5 w 21"/>
                  <a:gd name="T1" fmla="*/ 6 h 11"/>
                  <a:gd name="T2" fmla="*/ 4 w 21"/>
                  <a:gd name="T3" fmla="*/ 11 h 11"/>
                  <a:gd name="T4" fmla="*/ 8 w 21"/>
                  <a:gd name="T5" fmla="*/ 11 h 11"/>
                  <a:gd name="T6" fmla="*/ 10 w 21"/>
                  <a:gd name="T7" fmla="*/ 9 h 11"/>
                  <a:gd name="T8" fmla="*/ 15 w 21"/>
                  <a:gd name="T9" fmla="*/ 9 h 11"/>
                  <a:gd name="T10" fmla="*/ 14 w 21"/>
                  <a:gd name="T11" fmla="*/ 8 h 11"/>
                  <a:gd name="T12" fmla="*/ 21 w 21"/>
                  <a:gd name="T13" fmla="*/ 6 h 11"/>
                  <a:gd name="T14" fmla="*/ 21 w 21"/>
                  <a:gd name="T15" fmla="*/ 3 h 11"/>
                  <a:gd name="T16" fmla="*/ 10 w 21"/>
                  <a:gd name="T17" fmla="*/ 0 h 11"/>
                  <a:gd name="T18" fmla="*/ 0 w 21"/>
                  <a:gd name="T19" fmla="*/ 4 h 11"/>
                  <a:gd name="T20" fmla="*/ 5 w 21"/>
                  <a:gd name="T21" fmla="*/ 6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1" h="11">
                    <a:moveTo>
                      <a:pt x="5" y="6"/>
                    </a:moveTo>
                    <a:cubicBezTo>
                      <a:pt x="5" y="8"/>
                      <a:pt x="4" y="9"/>
                      <a:pt x="4" y="11"/>
                    </a:cubicBezTo>
                    <a:cubicBezTo>
                      <a:pt x="8" y="11"/>
                      <a:pt x="8" y="11"/>
                      <a:pt x="8" y="11"/>
                    </a:cubicBezTo>
                    <a:cubicBezTo>
                      <a:pt x="10" y="9"/>
                      <a:pt x="10" y="9"/>
                      <a:pt x="10" y="9"/>
                    </a:cubicBezTo>
                    <a:cubicBezTo>
                      <a:pt x="12" y="9"/>
                      <a:pt x="13" y="9"/>
                      <a:pt x="15" y="9"/>
                    </a:cubicBezTo>
                    <a:cubicBezTo>
                      <a:pt x="14" y="8"/>
                      <a:pt x="14" y="8"/>
                      <a:pt x="14" y="8"/>
                    </a:cubicBezTo>
                    <a:cubicBezTo>
                      <a:pt x="17" y="9"/>
                      <a:pt x="19" y="10"/>
                      <a:pt x="21" y="6"/>
                    </a:cubicBezTo>
                    <a:cubicBezTo>
                      <a:pt x="21" y="3"/>
                      <a:pt x="21" y="3"/>
                      <a:pt x="21" y="3"/>
                    </a:cubicBezTo>
                    <a:cubicBezTo>
                      <a:pt x="17" y="3"/>
                      <a:pt x="15" y="0"/>
                      <a:pt x="10" y="0"/>
                    </a:cubicBezTo>
                    <a:cubicBezTo>
                      <a:pt x="7" y="0"/>
                      <a:pt x="0" y="0"/>
                      <a:pt x="0" y="4"/>
                    </a:cubicBezTo>
                    <a:cubicBezTo>
                      <a:pt x="0" y="6"/>
                      <a:pt x="2" y="6"/>
                      <a:pt x="5" y="6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649" name="Freeform 295"/>
              <p:cNvSpPr>
                <a:spLocks/>
              </p:cNvSpPr>
              <p:nvPr/>
            </p:nvSpPr>
            <p:spPr bwMode="auto">
              <a:xfrm>
                <a:off x="1558" y="644"/>
                <a:ext cx="33" cy="16"/>
              </a:xfrm>
              <a:custGeom>
                <a:avLst/>
                <a:gdLst>
                  <a:gd name="T0" fmla="*/ 3 w 14"/>
                  <a:gd name="T1" fmla="*/ 7 h 7"/>
                  <a:gd name="T2" fmla="*/ 14 w 14"/>
                  <a:gd name="T3" fmla="*/ 2 h 7"/>
                  <a:gd name="T4" fmla="*/ 0 w 14"/>
                  <a:gd name="T5" fmla="*/ 2 h 7"/>
                  <a:gd name="T6" fmla="*/ 0 w 14"/>
                  <a:gd name="T7" fmla="*/ 5 h 7"/>
                  <a:gd name="T8" fmla="*/ 3 w 14"/>
                  <a:gd name="T9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" h="7">
                    <a:moveTo>
                      <a:pt x="3" y="7"/>
                    </a:moveTo>
                    <a:cubicBezTo>
                      <a:pt x="10" y="7"/>
                      <a:pt x="13" y="6"/>
                      <a:pt x="14" y="2"/>
                    </a:cubicBezTo>
                    <a:cubicBezTo>
                      <a:pt x="9" y="0"/>
                      <a:pt x="2" y="0"/>
                      <a:pt x="0" y="2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1" y="7"/>
                      <a:pt x="2" y="7"/>
                      <a:pt x="3" y="7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650" name="Freeform 296"/>
              <p:cNvSpPr>
                <a:spLocks/>
              </p:cNvSpPr>
              <p:nvPr/>
            </p:nvSpPr>
            <p:spPr bwMode="auto">
              <a:xfrm>
                <a:off x="1551" y="667"/>
                <a:ext cx="23" cy="19"/>
              </a:xfrm>
              <a:custGeom>
                <a:avLst/>
                <a:gdLst>
                  <a:gd name="T0" fmla="*/ 6 w 10"/>
                  <a:gd name="T1" fmla="*/ 8 h 8"/>
                  <a:gd name="T2" fmla="*/ 10 w 10"/>
                  <a:gd name="T3" fmla="*/ 3 h 8"/>
                  <a:gd name="T4" fmla="*/ 4 w 10"/>
                  <a:gd name="T5" fmla="*/ 0 h 8"/>
                  <a:gd name="T6" fmla="*/ 0 w 10"/>
                  <a:gd name="T7" fmla="*/ 4 h 8"/>
                  <a:gd name="T8" fmla="*/ 6 w 10"/>
                  <a:gd name="T9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8">
                    <a:moveTo>
                      <a:pt x="6" y="8"/>
                    </a:moveTo>
                    <a:cubicBezTo>
                      <a:pt x="8" y="8"/>
                      <a:pt x="10" y="5"/>
                      <a:pt x="10" y="3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2"/>
                      <a:pt x="0" y="4"/>
                    </a:cubicBezTo>
                    <a:cubicBezTo>
                      <a:pt x="0" y="7"/>
                      <a:pt x="4" y="8"/>
                      <a:pt x="6" y="8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651" name="Freeform 297"/>
              <p:cNvSpPr>
                <a:spLocks/>
              </p:cNvSpPr>
              <p:nvPr/>
            </p:nvSpPr>
            <p:spPr bwMode="auto">
              <a:xfrm>
                <a:off x="1385" y="660"/>
                <a:ext cx="29" cy="7"/>
              </a:xfrm>
              <a:custGeom>
                <a:avLst/>
                <a:gdLst>
                  <a:gd name="T0" fmla="*/ 3 w 12"/>
                  <a:gd name="T1" fmla="*/ 3 h 3"/>
                  <a:gd name="T2" fmla="*/ 12 w 12"/>
                  <a:gd name="T3" fmla="*/ 1 h 3"/>
                  <a:gd name="T4" fmla="*/ 0 w 12"/>
                  <a:gd name="T5" fmla="*/ 1 h 3"/>
                  <a:gd name="T6" fmla="*/ 3 w 12"/>
                  <a:gd name="T7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2" h="3">
                    <a:moveTo>
                      <a:pt x="3" y="3"/>
                    </a:moveTo>
                    <a:cubicBezTo>
                      <a:pt x="12" y="1"/>
                      <a:pt x="12" y="1"/>
                      <a:pt x="12" y="1"/>
                    </a:cubicBezTo>
                    <a:cubicBezTo>
                      <a:pt x="7" y="0"/>
                      <a:pt x="4" y="0"/>
                      <a:pt x="0" y="1"/>
                    </a:cubicBezTo>
                    <a:cubicBezTo>
                      <a:pt x="0" y="2"/>
                      <a:pt x="1" y="3"/>
                      <a:pt x="3" y="3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652" name="Freeform 298"/>
              <p:cNvSpPr>
                <a:spLocks/>
              </p:cNvSpPr>
              <p:nvPr/>
            </p:nvSpPr>
            <p:spPr bwMode="auto">
              <a:xfrm>
                <a:off x="1397" y="632"/>
                <a:ext cx="47" cy="26"/>
              </a:xfrm>
              <a:custGeom>
                <a:avLst/>
                <a:gdLst>
                  <a:gd name="T0" fmla="*/ 12 w 20"/>
                  <a:gd name="T1" fmla="*/ 11 h 11"/>
                  <a:gd name="T2" fmla="*/ 20 w 20"/>
                  <a:gd name="T3" fmla="*/ 8 h 11"/>
                  <a:gd name="T4" fmla="*/ 0 w 20"/>
                  <a:gd name="T5" fmla="*/ 8 h 11"/>
                  <a:gd name="T6" fmla="*/ 12 w 20"/>
                  <a:gd name="T7" fmla="*/ 11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0" h="11">
                    <a:moveTo>
                      <a:pt x="12" y="11"/>
                    </a:moveTo>
                    <a:cubicBezTo>
                      <a:pt x="20" y="8"/>
                      <a:pt x="20" y="8"/>
                      <a:pt x="20" y="8"/>
                    </a:cubicBezTo>
                    <a:cubicBezTo>
                      <a:pt x="20" y="8"/>
                      <a:pt x="0" y="0"/>
                      <a:pt x="0" y="8"/>
                    </a:cubicBezTo>
                    <a:cubicBezTo>
                      <a:pt x="0" y="10"/>
                      <a:pt x="12" y="11"/>
                      <a:pt x="12" y="11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653" name="Freeform 299"/>
              <p:cNvSpPr>
                <a:spLocks/>
              </p:cNvSpPr>
              <p:nvPr/>
            </p:nvSpPr>
            <p:spPr bwMode="auto">
              <a:xfrm>
                <a:off x="766" y="991"/>
                <a:ext cx="17" cy="14"/>
              </a:xfrm>
              <a:custGeom>
                <a:avLst/>
                <a:gdLst>
                  <a:gd name="T0" fmla="*/ 0 w 7"/>
                  <a:gd name="T1" fmla="*/ 6 h 6"/>
                  <a:gd name="T2" fmla="*/ 2 w 7"/>
                  <a:gd name="T3" fmla="*/ 6 h 6"/>
                  <a:gd name="T4" fmla="*/ 7 w 7"/>
                  <a:gd name="T5" fmla="*/ 2 h 6"/>
                  <a:gd name="T6" fmla="*/ 5 w 7"/>
                  <a:gd name="T7" fmla="*/ 0 h 6"/>
                  <a:gd name="T8" fmla="*/ 0 w 7"/>
                  <a:gd name="T9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6">
                    <a:moveTo>
                      <a:pt x="0" y="6"/>
                    </a:moveTo>
                    <a:cubicBezTo>
                      <a:pt x="2" y="6"/>
                      <a:pt x="2" y="6"/>
                      <a:pt x="2" y="6"/>
                    </a:cubicBezTo>
                    <a:cubicBezTo>
                      <a:pt x="5" y="4"/>
                      <a:pt x="5" y="3"/>
                      <a:pt x="7" y="2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3" y="1"/>
                      <a:pt x="1" y="4"/>
                      <a:pt x="0" y="6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654" name="Freeform 300"/>
              <p:cNvSpPr>
                <a:spLocks/>
              </p:cNvSpPr>
              <p:nvPr/>
            </p:nvSpPr>
            <p:spPr bwMode="auto">
              <a:xfrm>
                <a:off x="776" y="1021"/>
                <a:ext cx="12" cy="24"/>
              </a:xfrm>
              <a:custGeom>
                <a:avLst/>
                <a:gdLst>
                  <a:gd name="T0" fmla="*/ 0 w 5"/>
                  <a:gd name="T1" fmla="*/ 4 h 10"/>
                  <a:gd name="T2" fmla="*/ 2 w 5"/>
                  <a:gd name="T3" fmla="*/ 10 h 10"/>
                  <a:gd name="T4" fmla="*/ 5 w 5"/>
                  <a:gd name="T5" fmla="*/ 10 h 10"/>
                  <a:gd name="T6" fmla="*/ 5 w 5"/>
                  <a:gd name="T7" fmla="*/ 0 h 10"/>
                  <a:gd name="T8" fmla="*/ 0 w 5"/>
                  <a:gd name="T9" fmla="*/ 4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10">
                    <a:moveTo>
                      <a:pt x="0" y="4"/>
                    </a:moveTo>
                    <a:cubicBezTo>
                      <a:pt x="0" y="7"/>
                      <a:pt x="1" y="8"/>
                      <a:pt x="2" y="10"/>
                    </a:cubicBezTo>
                    <a:cubicBezTo>
                      <a:pt x="5" y="10"/>
                      <a:pt x="5" y="10"/>
                      <a:pt x="5" y="1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2" y="1"/>
                      <a:pt x="0" y="3"/>
                      <a:pt x="0" y="4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655" name="Freeform 301"/>
              <p:cNvSpPr>
                <a:spLocks/>
              </p:cNvSpPr>
              <p:nvPr/>
            </p:nvSpPr>
            <p:spPr bwMode="auto">
              <a:xfrm>
                <a:off x="514" y="988"/>
                <a:ext cx="45" cy="31"/>
              </a:xfrm>
              <a:custGeom>
                <a:avLst/>
                <a:gdLst>
                  <a:gd name="T0" fmla="*/ 10 w 19"/>
                  <a:gd name="T1" fmla="*/ 0 h 13"/>
                  <a:gd name="T2" fmla="*/ 7 w 19"/>
                  <a:gd name="T3" fmla="*/ 5 h 13"/>
                  <a:gd name="T4" fmla="*/ 4 w 19"/>
                  <a:gd name="T5" fmla="*/ 5 h 13"/>
                  <a:gd name="T6" fmla="*/ 0 w 19"/>
                  <a:gd name="T7" fmla="*/ 7 h 13"/>
                  <a:gd name="T8" fmla="*/ 4 w 19"/>
                  <a:gd name="T9" fmla="*/ 13 h 13"/>
                  <a:gd name="T10" fmla="*/ 19 w 19"/>
                  <a:gd name="T11" fmla="*/ 2 h 13"/>
                  <a:gd name="T12" fmla="*/ 19 w 19"/>
                  <a:gd name="T13" fmla="*/ 0 h 13"/>
                  <a:gd name="T14" fmla="*/ 10 w 19"/>
                  <a:gd name="T15" fmla="*/ 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9" h="13">
                    <a:moveTo>
                      <a:pt x="10" y="0"/>
                    </a:moveTo>
                    <a:cubicBezTo>
                      <a:pt x="10" y="2"/>
                      <a:pt x="9" y="5"/>
                      <a:pt x="7" y="5"/>
                    </a:cubicBezTo>
                    <a:cubicBezTo>
                      <a:pt x="6" y="5"/>
                      <a:pt x="5" y="5"/>
                      <a:pt x="4" y="5"/>
                    </a:cubicBezTo>
                    <a:cubicBezTo>
                      <a:pt x="2" y="5"/>
                      <a:pt x="0" y="5"/>
                      <a:pt x="0" y="7"/>
                    </a:cubicBezTo>
                    <a:cubicBezTo>
                      <a:pt x="0" y="10"/>
                      <a:pt x="2" y="13"/>
                      <a:pt x="4" y="13"/>
                    </a:cubicBezTo>
                    <a:cubicBezTo>
                      <a:pt x="6" y="8"/>
                      <a:pt x="15" y="3"/>
                      <a:pt x="19" y="2"/>
                    </a:cubicBezTo>
                    <a:cubicBezTo>
                      <a:pt x="19" y="1"/>
                      <a:pt x="19" y="1"/>
                      <a:pt x="19" y="0"/>
                    </a:cubicBezTo>
                    <a:cubicBezTo>
                      <a:pt x="15" y="1"/>
                      <a:pt x="11" y="3"/>
                      <a:pt x="10" y="0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656" name="Freeform 302"/>
              <p:cNvSpPr>
                <a:spLocks/>
              </p:cNvSpPr>
              <p:nvPr/>
            </p:nvSpPr>
            <p:spPr bwMode="auto">
              <a:xfrm>
                <a:off x="1629" y="3204"/>
                <a:ext cx="14" cy="9"/>
              </a:xfrm>
              <a:custGeom>
                <a:avLst/>
                <a:gdLst>
                  <a:gd name="T0" fmla="*/ 0 w 6"/>
                  <a:gd name="T1" fmla="*/ 1 h 4"/>
                  <a:gd name="T2" fmla="*/ 6 w 6"/>
                  <a:gd name="T3" fmla="*/ 1 h 4"/>
                  <a:gd name="T4" fmla="*/ 0 w 6"/>
                  <a:gd name="T5" fmla="*/ 1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" h="4">
                    <a:moveTo>
                      <a:pt x="0" y="1"/>
                    </a:moveTo>
                    <a:cubicBezTo>
                      <a:pt x="2" y="4"/>
                      <a:pt x="4" y="3"/>
                      <a:pt x="6" y="1"/>
                    </a:cubicBezTo>
                    <a:cubicBezTo>
                      <a:pt x="4" y="0"/>
                      <a:pt x="2" y="0"/>
                      <a:pt x="0" y="1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657" name="Freeform 303"/>
              <p:cNvSpPr>
                <a:spLocks/>
              </p:cNvSpPr>
              <p:nvPr/>
            </p:nvSpPr>
            <p:spPr bwMode="auto">
              <a:xfrm>
                <a:off x="1588" y="3187"/>
                <a:ext cx="38" cy="12"/>
              </a:xfrm>
              <a:custGeom>
                <a:avLst/>
                <a:gdLst>
                  <a:gd name="T0" fmla="*/ 16 w 16"/>
                  <a:gd name="T1" fmla="*/ 2 h 5"/>
                  <a:gd name="T2" fmla="*/ 8 w 16"/>
                  <a:gd name="T3" fmla="*/ 2 h 5"/>
                  <a:gd name="T4" fmla="*/ 5 w 16"/>
                  <a:gd name="T5" fmla="*/ 0 h 5"/>
                  <a:gd name="T6" fmla="*/ 0 w 16"/>
                  <a:gd name="T7" fmla="*/ 2 h 5"/>
                  <a:gd name="T8" fmla="*/ 7 w 16"/>
                  <a:gd name="T9" fmla="*/ 3 h 5"/>
                  <a:gd name="T10" fmla="*/ 9 w 16"/>
                  <a:gd name="T11" fmla="*/ 5 h 5"/>
                  <a:gd name="T12" fmla="*/ 16 w 16"/>
                  <a:gd name="T13" fmla="*/ 2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6" h="5">
                    <a:moveTo>
                      <a:pt x="16" y="2"/>
                    </a:moveTo>
                    <a:cubicBezTo>
                      <a:pt x="8" y="2"/>
                      <a:pt x="8" y="2"/>
                      <a:pt x="8" y="2"/>
                    </a:cubicBezTo>
                    <a:cubicBezTo>
                      <a:pt x="7" y="1"/>
                      <a:pt x="6" y="0"/>
                      <a:pt x="5" y="0"/>
                    </a:cubicBezTo>
                    <a:cubicBezTo>
                      <a:pt x="3" y="0"/>
                      <a:pt x="1" y="2"/>
                      <a:pt x="0" y="2"/>
                    </a:cubicBezTo>
                    <a:cubicBezTo>
                      <a:pt x="3" y="2"/>
                      <a:pt x="5" y="3"/>
                      <a:pt x="7" y="3"/>
                    </a:cubicBezTo>
                    <a:cubicBezTo>
                      <a:pt x="7" y="4"/>
                      <a:pt x="8" y="4"/>
                      <a:pt x="9" y="5"/>
                    </a:cubicBezTo>
                    <a:cubicBezTo>
                      <a:pt x="10" y="2"/>
                      <a:pt x="15" y="4"/>
                      <a:pt x="16" y="2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658" name="Freeform 304"/>
              <p:cNvSpPr>
                <a:spLocks/>
              </p:cNvSpPr>
              <p:nvPr/>
            </p:nvSpPr>
            <p:spPr bwMode="auto">
              <a:xfrm>
                <a:off x="1584" y="3176"/>
                <a:ext cx="14" cy="16"/>
              </a:xfrm>
              <a:custGeom>
                <a:avLst/>
                <a:gdLst>
                  <a:gd name="T0" fmla="*/ 6 w 6"/>
                  <a:gd name="T1" fmla="*/ 2 h 7"/>
                  <a:gd name="T2" fmla="*/ 4 w 6"/>
                  <a:gd name="T3" fmla="*/ 0 h 7"/>
                  <a:gd name="T4" fmla="*/ 0 w 6"/>
                  <a:gd name="T5" fmla="*/ 3 h 7"/>
                  <a:gd name="T6" fmla="*/ 6 w 6"/>
                  <a:gd name="T7" fmla="*/ 2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" h="7">
                    <a:moveTo>
                      <a:pt x="6" y="2"/>
                    </a:moveTo>
                    <a:cubicBezTo>
                      <a:pt x="6" y="2"/>
                      <a:pt x="4" y="1"/>
                      <a:pt x="4" y="0"/>
                    </a:cubicBezTo>
                    <a:cubicBezTo>
                      <a:pt x="2" y="1"/>
                      <a:pt x="0" y="1"/>
                      <a:pt x="0" y="3"/>
                    </a:cubicBezTo>
                    <a:cubicBezTo>
                      <a:pt x="0" y="7"/>
                      <a:pt x="5" y="5"/>
                      <a:pt x="6" y="2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659" name="Freeform 305"/>
              <p:cNvSpPr>
                <a:spLocks/>
              </p:cNvSpPr>
              <p:nvPr/>
            </p:nvSpPr>
            <p:spPr bwMode="auto">
              <a:xfrm>
                <a:off x="1551" y="3159"/>
                <a:ext cx="21" cy="9"/>
              </a:xfrm>
              <a:custGeom>
                <a:avLst/>
                <a:gdLst>
                  <a:gd name="T0" fmla="*/ 5 w 9"/>
                  <a:gd name="T1" fmla="*/ 0 h 4"/>
                  <a:gd name="T2" fmla="*/ 0 w 9"/>
                  <a:gd name="T3" fmla="*/ 2 h 4"/>
                  <a:gd name="T4" fmla="*/ 3 w 9"/>
                  <a:gd name="T5" fmla="*/ 4 h 4"/>
                  <a:gd name="T6" fmla="*/ 9 w 9"/>
                  <a:gd name="T7" fmla="*/ 2 h 4"/>
                  <a:gd name="T8" fmla="*/ 5 w 9"/>
                  <a:gd name="T9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4">
                    <a:moveTo>
                      <a:pt x="5" y="0"/>
                    </a:moveTo>
                    <a:cubicBezTo>
                      <a:pt x="4" y="0"/>
                      <a:pt x="2" y="2"/>
                      <a:pt x="0" y="2"/>
                    </a:cubicBezTo>
                    <a:cubicBezTo>
                      <a:pt x="1" y="3"/>
                      <a:pt x="2" y="4"/>
                      <a:pt x="3" y="4"/>
                    </a:cubicBezTo>
                    <a:cubicBezTo>
                      <a:pt x="5" y="4"/>
                      <a:pt x="7" y="3"/>
                      <a:pt x="9" y="2"/>
                    </a:cubicBezTo>
                    <a:cubicBezTo>
                      <a:pt x="8" y="1"/>
                      <a:pt x="7" y="0"/>
                      <a:pt x="5" y="0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660" name="Freeform 306"/>
              <p:cNvSpPr>
                <a:spLocks/>
              </p:cNvSpPr>
              <p:nvPr/>
            </p:nvSpPr>
            <p:spPr bwMode="auto">
              <a:xfrm>
                <a:off x="1546" y="3147"/>
                <a:ext cx="21" cy="7"/>
              </a:xfrm>
              <a:custGeom>
                <a:avLst/>
                <a:gdLst>
                  <a:gd name="T0" fmla="*/ 5 w 9"/>
                  <a:gd name="T1" fmla="*/ 0 h 3"/>
                  <a:gd name="T2" fmla="*/ 0 w 9"/>
                  <a:gd name="T3" fmla="*/ 3 h 3"/>
                  <a:gd name="T4" fmla="*/ 9 w 9"/>
                  <a:gd name="T5" fmla="*/ 2 h 3"/>
                  <a:gd name="T6" fmla="*/ 5 w 9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" h="3">
                    <a:moveTo>
                      <a:pt x="5" y="0"/>
                    </a:moveTo>
                    <a:cubicBezTo>
                      <a:pt x="2" y="0"/>
                      <a:pt x="1" y="2"/>
                      <a:pt x="0" y="3"/>
                    </a:cubicBezTo>
                    <a:cubicBezTo>
                      <a:pt x="4" y="3"/>
                      <a:pt x="7" y="3"/>
                      <a:pt x="9" y="2"/>
                    </a:cubicBezTo>
                    <a:cubicBezTo>
                      <a:pt x="7" y="1"/>
                      <a:pt x="6" y="0"/>
                      <a:pt x="5" y="0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661" name="Freeform 307"/>
              <p:cNvSpPr>
                <a:spLocks/>
              </p:cNvSpPr>
              <p:nvPr/>
            </p:nvSpPr>
            <p:spPr bwMode="auto">
              <a:xfrm>
                <a:off x="1482" y="2956"/>
                <a:ext cx="14" cy="26"/>
              </a:xfrm>
              <a:custGeom>
                <a:avLst/>
                <a:gdLst>
                  <a:gd name="T0" fmla="*/ 6 w 6"/>
                  <a:gd name="T1" fmla="*/ 9 h 11"/>
                  <a:gd name="T2" fmla="*/ 4 w 6"/>
                  <a:gd name="T3" fmla="*/ 2 h 11"/>
                  <a:gd name="T4" fmla="*/ 2 w 6"/>
                  <a:gd name="T5" fmla="*/ 0 h 11"/>
                  <a:gd name="T6" fmla="*/ 0 w 6"/>
                  <a:gd name="T7" fmla="*/ 4 h 11"/>
                  <a:gd name="T8" fmla="*/ 4 w 6"/>
                  <a:gd name="T9" fmla="*/ 11 h 11"/>
                  <a:gd name="T10" fmla="*/ 6 w 6"/>
                  <a:gd name="T11" fmla="*/ 9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" h="11">
                    <a:moveTo>
                      <a:pt x="6" y="9"/>
                    </a:moveTo>
                    <a:cubicBezTo>
                      <a:pt x="6" y="6"/>
                      <a:pt x="4" y="5"/>
                      <a:pt x="4" y="2"/>
                    </a:cubicBezTo>
                    <a:cubicBezTo>
                      <a:pt x="4" y="1"/>
                      <a:pt x="3" y="0"/>
                      <a:pt x="2" y="0"/>
                    </a:cubicBezTo>
                    <a:cubicBezTo>
                      <a:pt x="1" y="1"/>
                      <a:pt x="0" y="2"/>
                      <a:pt x="0" y="4"/>
                    </a:cubicBezTo>
                    <a:cubicBezTo>
                      <a:pt x="0" y="6"/>
                      <a:pt x="2" y="11"/>
                      <a:pt x="4" y="11"/>
                    </a:cubicBezTo>
                    <a:cubicBezTo>
                      <a:pt x="5" y="11"/>
                      <a:pt x="6" y="10"/>
                      <a:pt x="6" y="9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662" name="Freeform 308"/>
              <p:cNvSpPr>
                <a:spLocks/>
              </p:cNvSpPr>
              <p:nvPr/>
            </p:nvSpPr>
            <p:spPr bwMode="auto">
              <a:xfrm>
                <a:off x="1501" y="3013"/>
                <a:ext cx="12" cy="14"/>
              </a:xfrm>
              <a:custGeom>
                <a:avLst/>
                <a:gdLst>
                  <a:gd name="T0" fmla="*/ 4 w 5"/>
                  <a:gd name="T1" fmla="*/ 0 h 6"/>
                  <a:gd name="T2" fmla="*/ 0 w 5"/>
                  <a:gd name="T3" fmla="*/ 6 h 6"/>
                  <a:gd name="T4" fmla="*/ 3 w 5"/>
                  <a:gd name="T5" fmla="*/ 6 h 6"/>
                  <a:gd name="T6" fmla="*/ 5 w 5"/>
                  <a:gd name="T7" fmla="*/ 4 h 6"/>
                  <a:gd name="T8" fmla="*/ 4 w 5"/>
                  <a:gd name="T9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6">
                    <a:moveTo>
                      <a:pt x="4" y="0"/>
                    </a:moveTo>
                    <a:cubicBezTo>
                      <a:pt x="1" y="2"/>
                      <a:pt x="0" y="4"/>
                      <a:pt x="0" y="6"/>
                    </a:cubicBezTo>
                    <a:cubicBezTo>
                      <a:pt x="3" y="6"/>
                      <a:pt x="3" y="6"/>
                      <a:pt x="3" y="6"/>
                    </a:cubicBezTo>
                    <a:cubicBezTo>
                      <a:pt x="5" y="4"/>
                      <a:pt x="5" y="4"/>
                      <a:pt x="5" y="4"/>
                    </a:cubicBezTo>
                    <a:cubicBezTo>
                      <a:pt x="5" y="3"/>
                      <a:pt x="4" y="1"/>
                      <a:pt x="4" y="0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663" name="Freeform 309"/>
              <p:cNvSpPr>
                <a:spLocks/>
              </p:cNvSpPr>
              <p:nvPr/>
            </p:nvSpPr>
            <p:spPr bwMode="auto">
              <a:xfrm>
                <a:off x="1501" y="3076"/>
                <a:ext cx="21" cy="19"/>
              </a:xfrm>
              <a:custGeom>
                <a:avLst/>
                <a:gdLst>
                  <a:gd name="T0" fmla="*/ 5 w 9"/>
                  <a:gd name="T1" fmla="*/ 3 h 8"/>
                  <a:gd name="T2" fmla="*/ 3 w 9"/>
                  <a:gd name="T3" fmla="*/ 0 h 8"/>
                  <a:gd name="T4" fmla="*/ 9 w 9"/>
                  <a:gd name="T5" fmla="*/ 8 h 8"/>
                  <a:gd name="T6" fmla="*/ 5 w 9"/>
                  <a:gd name="T7" fmla="*/ 3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" h="8">
                    <a:moveTo>
                      <a:pt x="5" y="3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0" y="2"/>
                      <a:pt x="5" y="8"/>
                      <a:pt x="9" y="8"/>
                    </a:cubicBezTo>
                    <a:cubicBezTo>
                      <a:pt x="9" y="4"/>
                      <a:pt x="7" y="3"/>
                      <a:pt x="5" y="3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664" name="Freeform 310"/>
              <p:cNvSpPr>
                <a:spLocks/>
              </p:cNvSpPr>
              <p:nvPr/>
            </p:nvSpPr>
            <p:spPr bwMode="auto">
              <a:xfrm>
                <a:off x="1522" y="3095"/>
                <a:ext cx="12" cy="14"/>
              </a:xfrm>
              <a:custGeom>
                <a:avLst/>
                <a:gdLst>
                  <a:gd name="T0" fmla="*/ 4 w 5"/>
                  <a:gd name="T1" fmla="*/ 2 h 6"/>
                  <a:gd name="T2" fmla="*/ 1 w 5"/>
                  <a:gd name="T3" fmla="*/ 0 h 6"/>
                  <a:gd name="T4" fmla="*/ 0 w 5"/>
                  <a:gd name="T5" fmla="*/ 3 h 6"/>
                  <a:gd name="T6" fmla="*/ 2 w 5"/>
                  <a:gd name="T7" fmla="*/ 6 h 6"/>
                  <a:gd name="T8" fmla="*/ 4 w 5"/>
                  <a:gd name="T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6">
                    <a:moveTo>
                      <a:pt x="4" y="2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2"/>
                      <a:pt x="0" y="3"/>
                    </a:cubicBezTo>
                    <a:cubicBezTo>
                      <a:pt x="0" y="4"/>
                      <a:pt x="0" y="6"/>
                      <a:pt x="2" y="6"/>
                    </a:cubicBezTo>
                    <a:cubicBezTo>
                      <a:pt x="5" y="6"/>
                      <a:pt x="4" y="3"/>
                      <a:pt x="4" y="2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665" name="Freeform 311"/>
              <p:cNvSpPr>
                <a:spLocks/>
              </p:cNvSpPr>
              <p:nvPr/>
            </p:nvSpPr>
            <p:spPr bwMode="auto">
              <a:xfrm>
                <a:off x="1522" y="3114"/>
                <a:ext cx="14" cy="10"/>
              </a:xfrm>
              <a:custGeom>
                <a:avLst/>
                <a:gdLst>
                  <a:gd name="T0" fmla="*/ 6 w 6"/>
                  <a:gd name="T1" fmla="*/ 3 h 4"/>
                  <a:gd name="T2" fmla="*/ 6 w 6"/>
                  <a:gd name="T3" fmla="*/ 0 h 4"/>
                  <a:gd name="T4" fmla="*/ 0 w 6"/>
                  <a:gd name="T5" fmla="*/ 3 h 4"/>
                  <a:gd name="T6" fmla="*/ 6 w 6"/>
                  <a:gd name="T7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" h="4">
                    <a:moveTo>
                      <a:pt x="6" y="3"/>
                    </a:moveTo>
                    <a:cubicBezTo>
                      <a:pt x="6" y="0"/>
                      <a:pt x="6" y="0"/>
                      <a:pt x="6" y="0"/>
                    </a:cubicBezTo>
                    <a:cubicBezTo>
                      <a:pt x="1" y="0"/>
                      <a:pt x="3" y="2"/>
                      <a:pt x="0" y="3"/>
                    </a:cubicBezTo>
                    <a:cubicBezTo>
                      <a:pt x="1" y="4"/>
                      <a:pt x="4" y="3"/>
                      <a:pt x="6" y="3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666" name="Freeform 312"/>
              <p:cNvSpPr>
                <a:spLocks/>
              </p:cNvSpPr>
              <p:nvPr/>
            </p:nvSpPr>
            <p:spPr bwMode="auto">
              <a:xfrm>
                <a:off x="1614" y="3199"/>
                <a:ext cx="24" cy="7"/>
              </a:xfrm>
              <a:custGeom>
                <a:avLst/>
                <a:gdLst>
                  <a:gd name="T0" fmla="*/ 10 w 10"/>
                  <a:gd name="T1" fmla="*/ 0 h 3"/>
                  <a:gd name="T2" fmla="*/ 0 w 10"/>
                  <a:gd name="T3" fmla="*/ 0 h 3"/>
                  <a:gd name="T4" fmla="*/ 2 w 10"/>
                  <a:gd name="T5" fmla="*/ 3 h 3"/>
                  <a:gd name="T6" fmla="*/ 10 w 10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" h="3">
                    <a:moveTo>
                      <a:pt x="1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2"/>
                      <a:pt x="1" y="2"/>
                      <a:pt x="2" y="3"/>
                    </a:cubicBezTo>
                    <a:cubicBezTo>
                      <a:pt x="4" y="1"/>
                      <a:pt x="9" y="2"/>
                      <a:pt x="10" y="0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667" name="Freeform 313"/>
              <p:cNvSpPr>
                <a:spLocks/>
              </p:cNvSpPr>
              <p:nvPr/>
            </p:nvSpPr>
            <p:spPr bwMode="auto">
              <a:xfrm>
                <a:off x="1581" y="1914"/>
                <a:ext cx="14" cy="17"/>
              </a:xfrm>
              <a:custGeom>
                <a:avLst/>
                <a:gdLst>
                  <a:gd name="T0" fmla="*/ 0 w 6"/>
                  <a:gd name="T1" fmla="*/ 5 h 7"/>
                  <a:gd name="T2" fmla="*/ 2 w 6"/>
                  <a:gd name="T3" fmla="*/ 7 h 7"/>
                  <a:gd name="T4" fmla="*/ 6 w 6"/>
                  <a:gd name="T5" fmla="*/ 3 h 7"/>
                  <a:gd name="T6" fmla="*/ 6 w 6"/>
                  <a:gd name="T7" fmla="*/ 0 h 7"/>
                  <a:gd name="T8" fmla="*/ 3 w 6"/>
                  <a:gd name="T9" fmla="*/ 0 h 7"/>
                  <a:gd name="T10" fmla="*/ 0 w 6"/>
                  <a:gd name="T11" fmla="*/ 5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" h="7">
                    <a:moveTo>
                      <a:pt x="0" y="5"/>
                    </a:moveTo>
                    <a:cubicBezTo>
                      <a:pt x="2" y="7"/>
                      <a:pt x="2" y="7"/>
                      <a:pt x="2" y="7"/>
                    </a:cubicBezTo>
                    <a:cubicBezTo>
                      <a:pt x="3" y="7"/>
                      <a:pt x="6" y="4"/>
                      <a:pt x="6" y="3"/>
                    </a:cubicBezTo>
                    <a:cubicBezTo>
                      <a:pt x="6" y="3"/>
                      <a:pt x="6" y="1"/>
                      <a:pt x="6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2" y="2"/>
                      <a:pt x="0" y="3"/>
                      <a:pt x="0" y="5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668" name="Freeform 314"/>
              <p:cNvSpPr>
                <a:spLocks/>
              </p:cNvSpPr>
              <p:nvPr/>
            </p:nvSpPr>
            <p:spPr bwMode="auto">
              <a:xfrm>
                <a:off x="1695" y="1201"/>
                <a:ext cx="14" cy="21"/>
              </a:xfrm>
              <a:custGeom>
                <a:avLst/>
                <a:gdLst>
                  <a:gd name="T0" fmla="*/ 6 w 6"/>
                  <a:gd name="T1" fmla="*/ 0 h 9"/>
                  <a:gd name="T2" fmla="*/ 0 w 6"/>
                  <a:gd name="T3" fmla="*/ 5 h 9"/>
                  <a:gd name="T4" fmla="*/ 0 w 6"/>
                  <a:gd name="T5" fmla="*/ 9 h 9"/>
                  <a:gd name="T6" fmla="*/ 6 w 6"/>
                  <a:gd name="T7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" h="9">
                    <a:moveTo>
                      <a:pt x="6" y="0"/>
                    </a:moveTo>
                    <a:cubicBezTo>
                      <a:pt x="4" y="1"/>
                      <a:pt x="0" y="3"/>
                      <a:pt x="0" y="5"/>
                    </a:cubicBezTo>
                    <a:cubicBezTo>
                      <a:pt x="0" y="6"/>
                      <a:pt x="0" y="8"/>
                      <a:pt x="0" y="9"/>
                    </a:cubicBezTo>
                    <a:cubicBezTo>
                      <a:pt x="4" y="6"/>
                      <a:pt x="6" y="4"/>
                      <a:pt x="6" y="0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669" name="Freeform 315"/>
              <p:cNvSpPr>
                <a:spLocks/>
              </p:cNvSpPr>
              <p:nvPr/>
            </p:nvSpPr>
            <p:spPr bwMode="auto">
              <a:xfrm>
                <a:off x="1650" y="1201"/>
                <a:ext cx="35" cy="19"/>
              </a:xfrm>
              <a:custGeom>
                <a:avLst/>
                <a:gdLst>
                  <a:gd name="T0" fmla="*/ 6 w 15"/>
                  <a:gd name="T1" fmla="*/ 0 h 8"/>
                  <a:gd name="T2" fmla="*/ 0 w 15"/>
                  <a:gd name="T3" fmla="*/ 4 h 8"/>
                  <a:gd name="T4" fmla="*/ 11 w 15"/>
                  <a:gd name="T5" fmla="*/ 8 h 8"/>
                  <a:gd name="T6" fmla="*/ 15 w 15"/>
                  <a:gd name="T7" fmla="*/ 6 h 8"/>
                  <a:gd name="T8" fmla="*/ 6 w 15"/>
                  <a:gd name="T9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" h="8">
                    <a:moveTo>
                      <a:pt x="6" y="0"/>
                    </a:moveTo>
                    <a:cubicBezTo>
                      <a:pt x="4" y="1"/>
                      <a:pt x="1" y="3"/>
                      <a:pt x="0" y="4"/>
                    </a:cubicBezTo>
                    <a:cubicBezTo>
                      <a:pt x="4" y="7"/>
                      <a:pt x="6" y="8"/>
                      <a:pt x="11" y="8"/>
                    </a:cubicBezTo>
                    <a:cubicBezTo>
                      <a:pt x="12" y="8"/>
                      <a:pt x="14" y="8"/>
                      <a:pt x="15" y="6"/>
                    </a:cubicBezTo>
                    <a:cubicBezTo>
                      <a:pt x="11" y="4"/>
                      <a:pt x="6" y="4"/>
                      <a:pt x="6" y="0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670" name="Freeform 316"/>
              <p:cNvSpPr>
                <a:spLocks/>
              </p:cNvSpPr>
              <p:nvPr/>
            </p:nvSpPr>
            <p:spPr bwMode="auto">
              <a:xfrm>
                <a:off x="1473" y="1314"/>
                <a:ext cx="33" cy="12"/>
              </a:xfrm>
              <a:custGeom>
                <a:avLst/>
                <a:gdLst>
                  <a:gd name="T0" fmla="*/ 8 w 14"/>
                  <a:gd name="T1" fmla="*/ 5 h 5"/>
                  <a:gd name="T2" fmla="*/ 14 w 14"/>
                  <a:gd name="T3" fmla="*/ 0 h 5"/>
                  <a:gd name="T4" fmla="*/ 0 w 14"/>
                  <a:gd name="T5" fmla="*/ 5 h 5"/>
                  <a:gd name="T6" fmla="*/ 8 w 14"/>
                  <a:gd name="T7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" h="5">
                    <a:moveTo>
                      <a:pt x="8" y="5"/>
                    </a:moveTo>
                    <a:cubicBezTo>
                      <a:pt x="10" y="2"/>
                      <a:pt x="13" y="3"/>
                      <a:pt x="14" y="0"/>
                    </a:cubicBezTo>
                    <a:cubicBezTo>
                      <a:pt x="11" y="0"/>
                      <a:pt x="1" y="1"/>
                      <a:pt x="0" y="5"/>
                    </a:cubicBezTo>
                    <a:lnTo>
                      <a:pt x="8" y="5"/>
                    </a:ln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671" name="Freeform 317"/>
              <p:cNvSpPr>
                <a:spLocks/>
              </p:cNvSpPr>
              <p:nvPr/>
            </p:nvSpPr>
            <p:spPr bwMode="auto">
              <a:xfrm>
                <a:off x="1345" y="1593"/>
                <a:ext cx="19" cy="26"/>
              </a:xfrm>
              <a:custGeom>
                <a:avLst/>
                <a:gdLst>
                  <a:gd name="T0" fmla="*/ 8 w 8"/>
                  <a:gd name="T1" fmla="*/ 8 h 11"/>
                  <a:gd name="T2" fmla="*/ 6 w 8"/>
                  <a:gd name="T3" fmla="*/ 2 h 11"/>
                  <a:gd name="T4" fmla="*/ 3 w 8"/>
                  <a:gd name="T5" fmla="*/ 0 h 11"/>
                  <a:gd name="T6" fmla="*/ 0 w 8"/>
                  <a:gd name="T7" fmla="*/ 0 h 11"/>
                  <a:gd name="T8" fmla="*/ 3 w 8"/>
                  <a:gd name="T9" fmla="*/ 2 h 11"/>
                  <a:gd name="T10" fmla="*/ 6 w 8"/>
                  <a:gd name="T11" fmla="*/ 4 h 11"/>
                  <a:gd name="T12" fmla="*/ 7 w 8"/>
                  <a:gd name="T13" fmla="*/ 11 h 11"/>
                  <a:gd name="T14" fmla="*/ 8 w 8"/>
                  <a:gd name="T15" fmla="*/ 8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" h="11">
                    <a:moveTo>
                      <a:pt x="8" y="8"/>
                    </a:moveTo>
                    <a:cubicBezTo>
                      <a:pt x="8" y="5"/>
                      <a:pt x="7" y="4"/>
                      <a:pt x="6" y="2"/>
                    </a:cubicBezTo>
                    <a:cubicBezTo>
                      <a:pt x="5" y="2"/>
                      <a:pt x="4" y="0"/>
                      <a:pt x="3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3"/>
                      <a:pt x="5" y="4"/>
                      <a:pt x="6" y="4"/>
                    </a:cubicBezTo>
                    <a:cubicBezTo>
                      <a:pt x="5" y="5"/>
                      <a:pt x="6" y="8"/>
                      <a:pt x="7" y="11"/>
                    </a:cubicBezTo>
                    <a:cubicBezTo>
                      <a:pt x="7" y="11"/>
                      <a:pt x="8" y="9"/>
                      <a:pt x="8" y="8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672" name="Freeform 318"/>
              <p:cNvSpPr>
                <a:spLocks/>
              </p:cNvSpPr>
              <p:nvPr/>
            </p:nvSpPr>
            <p:spPr bwMode="auto">
              <a:xfrm>
                <a:off x="1338" y="1628"/>
                <a:ext cx="19" cy="31"/>
              </a:xfrm>
              <a:custGeom>
                <a:avLst/>
                <a:gdLst>
                  <a:gd name="T0" fmla="*/ 3 w 8"/>
                  <a:gd name="T1" fmla="*/ 2 h 13"/>
                  <a:gd name="T2" fmla="*/ 1 w 8"/>
                  <a:gd name="T3" fmla="*/ 0 h 13"/>
                  <a:gd name="T4" fmla="*/ 0 w 8"/>
                  <a:gd name="T5" fmla="*/ 5 h 13"/>
                  <a:gd name="T6" fmla="*/ 3 w 8"/>
                  <a:gd name="T7" fmla="*/ 13 h 13"/>
                  <a:gd name="T8" fmla="*/ 3 w 8"/>
                  <a:gd name="T9" fmla="*/ 2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13">
                    <a:moveTo>
                      <a:pt x="3" y="2"/>
                    </a:moveTo>
                    <a:cubicBezTo>
                      <a:pt x="2" y="2"/>
                      <a:pt x="1" y="1"/>
                      <a:pt x="1" y="0"/>
                    </a:cubicBezTo>
                    <a:cubicBezTo>
                      <a:pt x="0" y="1"/>
                      <a:pt x="0" y="3"/>
                      <a:pt x="0" y="5"/>
                    </a:cubicBezTo>
                    <a:cubicBezTo>
                      <a:pt x="0" y="7"/>
                      <a:pt x="1" y="11"/>
                      <a:pt x="3" y="13"/>
                    </a:cubicBezTo>
                    <a:cubicBezTo>
                      <a:pt x="4" y="11"/>
                      <a:pt x="8" y="2"/>
                      <a:pt x="3" y="2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673" name="Freeform 319"/>
              <p:cNvSpPr>
                <a:spLocks/>
              </p:cNvSpPr>
              <p:nvPr/>
            </p:nvSpPr>
            <p:spPr bwMode="auto">
              <a:xfrm>
                <a:off x="1364" y="1624"/>
                <a:ext cx="12" cy="16"/>
              </a:xfrm>
              <a:custGeom>
                <a:avLst/>
                <a:gdLst>
                  <a:gd name="T0" fmla="*/ 5 w 5"/>
                  <a:gd name="T1" fmla="*/ 4 h 7"/>
                  <a:gd name="T2" fmla="*/ 0 w 5"/>
                  <a:gd name="T3" fmla="*/ 0 h 7"/>
                  <a:gd name="T4" fmla="*/ 3 w 5"/>
                  <a:gd name="T5" fmla="*/ 7 h 7"/>
                  <a:gd name="T6" fmla="*/ 5 w 5"/>
                  <a:gd name="T7" fmla="*/ 4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7">
                    <a:moveTo>
                      <a:pt x="5" y="4"/>
                    </a:moveTo>
                    <a:cubicBezTo>
                      <a:pt x="3" y="4"/>
                      <a:pt x="1" y="2"/>
                      <a:pt x="0" y="0"/>
                    </a:cubicBezTo>
                    <a:cubicBezTo>
                      <a:pt x="0" y="3"/>
                      <a:pt x="1" y="4"/>
                      <a:pt x="3" y="7"/>
                    </a:cubicBezTo>
                    <a:cubicBezTo>
                      <a:pt x="4" y="6"/>
                      <a:pt x="5" y="5"/>
                      <a:pt x="5" y="4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674" name="Freeform 320"/>
              <p:cNvSpPr>
                <a:spLocks/>
              </p:cNvSpPr>
              <p:nvPr/>
            </p:nvSpPr>
            <p:spPr bwMode="auto">
              <a:xfrm>
                <a:off x="1945" y="776"/>
                <a:ext cx="26" cy="21"/>
              </a:xfrm>
              <a:custGeom>
                <a:avLst/>
                <a:gdLst>
                  <a:gd name="T0" fmla="*/ 11 w 11"/>
                  <a:gd name="T1" fmla="*/ 5 h 9"/>
                  <a:gd name="T2" fmla="*/ 0 w 11"/>
                  <a:gd name="T3" fmla="*/ 0 h 9"/>
                  <a:gd name="T4" fmla="*/ 0 w 11"/>
                  <a:gd name="T5" fmla="*/ 5 h 9"/>
                  <a:gd name="T6" fmla="*/ 11 w 11"/>
                  <a:gd name="T7" fmla="*/ 5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" h="9">
                    <a:moveTo>
                      <a:pt x="11" y="5"/>
                    </a:moveTo>
                    <a:cubicBezTo>
                      <a:pt x="9" y="1"/>
                      <a:pt x="5" y="0"/>
                      <a:pt x="0" y="0"/>
                    </a:cubicBezTo>
                    <a:cubicBezTo>
                      <a:pt x="0" y="3"/>
                      <a:pt x="0" y="2"/>
                      <a:pt x="0" y="5"/>
                    </a:cubicBezTo>
                    <a:cubicBezTo>
                      <a:pt x="0" y="9"/>
                      <a:pt x="9" y="7"/>
                      <a:pt x="11" y="5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675" name="Freeform 321"/>
              <p:cNvSpPr>
                <a:spLocks/>
              </p:cNvSpPr>
              <p:nvPr/>
            </p:nvSpPr>
            <p:spPr bwMode="auto">
              <a:xfrm>
                <a:off x="1950" y="736"/>
                <a:ext cx="16" cy="14"/>
              </a:xfrm>
              <a:custGeom>
                <a:avLst/>
                <a:gdLst>
                  <a:gd name="T0" fmla="*/ 3 w 7"/>
                  <a:gd name="T1" fmla="*/ 0 h 6"/>
                  <a:gd name="T2" fmla="*/ 3 w 7"/>
                  <a:gd name="T3" fmla="*/ 2 h 6"/>
                  <a:gd name="T4" fmla="*/ 0 w 7"/>
                  <a:gd name="T5" fmla="*/ 5 h 6"/>
                  <a:gd name="T6" fmla="*/ 7 w 7"/>
                  <a:gd name="T7" fmla="*/ 6 h 6"/>
                  <a:gd name="T8" fmla="*/ 3 w 7"/>
                  <a:gd name="T9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6">
                    <a:moveTo>
                      <a:pt x="3" y="0"/>
                    </a:moveTo>
                    <a:cubicBezTo>
                      <a:pt x="3" y="2"/>
                      <a:pt x="3" y="2"/>
                      <a:pt x="3" y="2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7" y="6"/>
                      <a:pt x="7" y="6"/>
                      <a:pt x="7" y="6"/>
                    </a:cubicBezTo>
                    <a:cubicBezTo>
                      <a:pt x="7" y="4"/>
                      <a:pt x="7" y="2"/>
                      <a:pt x="3" y="0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676" name="Freeform 322"/>
              <p:cNvSpPr>
                <a:spLocks/>
              </p:cNvSpPr>
              <p:nvPr/>
            </p:nvSpPr>
            <p:spPr bwMode="auto">
              <a:xfrm>
                <a:off x="1820" y="660"/>
                <a:ext cx="28" cy="17"/>
              </a:xfrm>
              <a:custGeom>
                <a:avLst/>
                <a:gdLst>
                  <a:gd name="T0" fmla="*/ 4 w 12"/>
                  <a:gd name="T1" fmla="*/ 7 h 7"/>
                  <a:gd name="T2" fmla="*/ 12 w 12"/>
                  <a:gd name="T3" fmla="*/ 5 h 7"/>
                  <a:gd name="T4" fmla="*/ 0 w 12"/>
                  <a:gd name="T5" fmla="*/ 0 h 7"/>
                  <a:gd name="T6" fmla="*/ 0 w 12"/>
                  <a:gd name="T7" fmla="*/ 2 h 7"/>
                  <a:gd name="T8" fmla="*/ 4 w 12"/>
                  <a:gd name="T9" fmla="*/ 2 h 7"/>
                  <a:gd name="T10" fmla="*/ 4 w 12"/>
                  <a:gd name="T11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7">
                    <a:moveTo>
                      <a:pt x="4" y="7"/>
                    </a:moveTo>
                    <a:cubicBezTo>
                      <a:pt x="6" y="7"/>
                      <a:pt x="7" y="5"/>
                      <a:pt x="12" y="5"/>
                    </a:cubicBezTo>
                    <a:cubicBezTo>
                      <a:pt x="11" y="1"/>
                      <a:pt x="5" y="1"/>
                      <a:pt x="0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3" y="4"/>
                      <a:pt x="3" y="7"/>
                      <a:pt x="4" y="7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677" name="Freeform 323"/>
              <p:cNvSpPr>
                <a:spLocks/>
              </p:cNvSpPr>
              <p:nvPr/>
            </p:nvSpPr>
            <p:spPr bwMode="auto">
              <a:xfrm>
                <a:off x="2221" y="580"/>
                <a:ext cx="3" cy="0"/>
              </a:xfrm>
              <a:custGeom>
                <a:avLst/>
                <a:gdLst>
                  <a:gd name="T0" fmla="*/ 0 w 1"/>
                  <a:gd name="T1" fmla="*/ 1 w 1"/>
                  <a:gd name="T2" fmla="*/ 1 w 1"/>
                  <a:gd name="T3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678" name="Freeform 324"/>
              <p:cNvSpPr>
                <a:spLocks/>
              </p:cNvSpPr>
              <p:nvPr/>
            </p:nvSpPr>
            <p:spPr bwMode="auto">
              <a:xfrm>
                <a:off x="1626" y="577"/>
                <a:ext cx="841" cy="381"/>
              </a:xfrm>
              <a:custGeom>
                <a:avLst/>
                <a:gdLst>
                  <a:gd name="T0" fmla="*/ 283 w 356"/>
                  <a:gd name="T1" fmla="*/ 84 h 161"/>
                  <a:gd name="T2" fmla="*/ 281 w 356"/>
                  <a:gd name="T3" fmla="*/ 82 h 161"/>
                  <a:gd name="T4" fmla="*/ 279 w 356"/>
                  <a:gd name="T5" fmla="*/ 74 h 161"/>
                  <a:gd name="T6" fmla="*/ 289 w 356"/>
                  <a:gd name="T7" fmla="*/ 76 h 161"/>
                  <a:gd name="T8" fmla="*/ 299 w 356"/>
                  <a:gd name="T9" fmla="*/ 78 h 161"/>
                  <a:gd name="T10" fmla="*/ 302 w 356"/>
                  <a:gd name="T11" fmla="*/ 74 h 161"/>
                  <a:gd name="T12" fmla="*/ 298 w 356"/>
                  <a:gd name="T13" fmla="*/ 69 h 161"/>
                  <a:gd name="T14" fmla="*/ 304 w 356"/>
                  <a:gd name="T15" fmla="*/ 62 h 161"/>
                  <a:gd name="T16" fmla="*/ 317 w 356"/>
                  <a:gd name="T17" fmla="*/ 54 h 161"/>
                  <a:gd name="T18" fmla="*/ 316 w 356"/>
                  <a:gd name="T19" fmla="*/ 45 h 161"/>
                  <a:gd name="T20" fmla="*/ 311 w 356"/>
                  <a:gd name="T21" fmla="*/ 37 h 161"/>
                  <a:gd name="T22" fmla="*/ 329 w 356"/>
                  <a:gd name="T23" fmla="*/ 30 h 161"/>
                  <a:gd name="T24" fmla="*/ 316 w 356"/>
                  <a:gd name="T25" fmla="*/ 30 h 161"/>
                  <a:gd name="T26" fmla="*/ 323 w 356"/>
                  <a:gd name="T27" fmla="*/ 22 h 161"/>
                  <a:gd name="T28" fmla="*/ 356 w 356"/>
                  <a:gd name="T29" fmla="*/ 12 h 161"/>
                  <a:gd name="T30" fmla="*/ 309 w 356"/>
                  <a:gd name="T31" fmla="*/ 15 h 161"/>
                  <a:gd name="T32" fmla="*/ 294 w 356"/>
                  <a:gd name="T33" fmla="*/ 3 h 161"/>
                  <a:gd name="T34" fmla="*/ 253 w 356"/>
                  <a:gd name="T35" fmla="*/ 1 h 161"/>
                  <a:gd name="T36" fmla="*/ 236 w 356"/>
                  <a:gd name="T37" fmla="*/ 2 h 161"/>
                  <a:gd name="T38" fmla="*/ 219 w 356"/>
                  <a:gd name="T39" fmla="*/ 13 h 161"/>
                  <a:gd name="T40" fmla="*/ 209 w 356"/>
                  <a:gd name="T41" fmla="*/ 7 h 161"/>
                  <a:gd name="T42" fmla="*/ 192 w 356"/>
                  <a:gd name="T43" fmla="*/ 11 h 161"/>
                  <a:gd name="T44" fmla="*/ 161 w 356"/>
                  <a:gd name="T45" fmla="*/ 6 h 161"/>
                  <a:gd name="T46" fmla="*/ 154 w 356"/>
                  <a:gd name="T47" fmla="*/ 7 h 161"/>
                  <a:gd name="T48" fmla="*/ 123 w 356"/>
                  <a:gd name="T49" fmla="*/ 3 h 161"/>
                  <a:gd name="T50" fmla="*/ 97 w 356"/>
                  <a:gd name="T51" fmla="*/ 8 h 161"/>
                  <a:gd name="T52" fmla="*/ 84 w 356"/>
                  <a:gd name="T53" fmla="*/ 5 h 161"/>
                  <a:gd name="T54" fmla="*/ 57 w 356"/>
                  <a:gd name="T55" fmla="*/ 9 h 161"/>
                  <a:gd name="T56" fmla="*/ 74 w 356"/>
                  <a:gd name="T57" fmla="*/ 18 h 161"/>
                  <a:gd name="T58" fmla="*/ 58 w 356"/>
                  <a:gd name="T59" fmla="*/ 19 h 161"/>
                  <a:gd name="T60" fmla="*/ 52 w 356"/>
                  <a:gd name="T61" fmla="*/ 22 h 161"/>
                  <a:gd name="T62" fmla="*/ 41 w 356"/>
                  <a:gd name="T63" fmla="*/ 28 h 161"/>
                  <a:gd name="T64" fmla="*/ 31 w 356"/>
                  <a:gd name="T65" fmla="*/ 31 h 161"/>
                  <a:gd name="T66" fmla="*/ 20 w 356"/>
                  <a:gd name="T67" fmla="*/ 35 h 161"/>
                  <a:gd name="T68" fmla="*/ 31 w 356"/>
                  <a:gd name="T69" fmla="*/ 42 h 161"/>
                  <a:gd name="T70" fmla="*/ 51 w 356"/>
                  <a:gd name="T71" fmla="*/ 37 h 161"/>
                  <a:gd name="T72" fmla="*/ 65 w 356"/>
                  <a:gd name="T73" fmla="*/ 36 h 161"/>
                  <a:gd name="T74" fmla="*/ 74 w 356"/>
                  <a:gd name="T75" fmla="*/ 26 h 161"/>
                  <a:gd name="T76" fmla="*/ 113 w 356"/>
                  <a:gd name="T77" fmla="*/ 19 h 161"/>
                  <a:gd name="T78" fmla="*/ 121 w 356"/>
                  <a:gd name="T79" fmla="*/ 18 h 161"/>
                  <a:gd name="T80" fmla="*/ 105 w 356"/>
                  <a:gd name="T81" fmla="*/ 26 h 161"/>
                  <a:gd name="T82" fmla="*/ 93 w 356"/>
                  <a:gd name="T83" fmla="*/ 33 h 161"/>
                  <a:gd name="T84" fmla="*/ 91 w 356"/>
                  <a:gd name="T85" fmla="*/ 42 h 161"/>
                  <a:gd name="T86" fmla="*/ 115 w 356"/>
                  <a:gd name="T87" fmla="*/ 42 h 161"/>
                  <a:gd name="T88" fmla="*/ 141 w 356"/>
                  <a:gd name="T89" fmla="*/ 59 h 161"/>
                  <a:gd name="T90" fmla="*/ 154 w 356"/>
                  <a:gd name="T91" fmla="*/ 77 h 161"/>
                  <a:gd name="T92" fmla="*/ 137 w 356"/>
                  <a:gd name="T93" fmla="*/ 79 h 161"/>
                  <a:gd name="T94" fmla="*/ 140 w 356"/>
                  <a:gd name="T95" fmla="*/ 95 h 161"/>
                  <a:gd name="T96" fmla="*/ 131 w 356"/>
                  <a:gd name="T97" fmla="*/ 109 h 161"/>
                  <a:gd name="T98" fmla="*/ 134 w 356"/>
                  <a:gd name="T99" fmla="*/ 120 h 161"/>
                  <a:gd name="T100" fmla="*/ 140 w 356"/>
                  <a:gd name="T101" fmla="*/ 140 h 161"/>
                  <a:gd name="T102" fmla="*/ 164 w 356"/>
                  <a:gd name="T103" fmla="*/ 161 h 161"/>
                  <a:gd name="T104" fmla="*/ 187 w 356"/>
                  <a:gd name="T105" fmla="*/ 133 h 161"/>
                  <a:gd name="T106" fmla="*/ 197 w 356"/>
                  <a:gd name="T107" fmla="*/ 118 h 161"/>
                  <a:gd name="T108" fmla="*/ 240 w 356"/>
                  <a:gd name="T109" fmla="*/ 100 h 161"/>
                  <a:gd name="T110" fmla="*/ 271 w 356"/>
                  <a:gd name="T111" fmla="*/ 95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356" h="161">
                    <a:moveTo>
                      <a:pt x="297" y="84"/>
                    </a:moveTo>
                    <a:cubicBezTo>
                      <a:pt x="295" y="84"/>
                      <a:pt x="291" y="85"/>
                      <a:pt x="290" y="82"/>
                    </a:cubicBezTo>
                    <a:cubicBezTo>
                      <a:pt x="286" y="83"/>
                      <a:pt x="287" y="84"/>
                      <a:pt x="283" y="84"/>
                    </a:cubicBezTo>
                    <a:cubicBezTo>
                      <a:pt x="278" y="84"/>
                      <a:pt x="274" y="83"/>
                      <a:pt x="269" y="84"/>
                    </a:cubicBezTo>
                    <a:cubicBezTo>
                      <a:pt x="270" y="84"/>
                      <a:pt x="266" y="78"/>
                      <a:pt x="268" y="78"/>
                    </a:cubicBezTo>
                    <a:cubicBezTo>
                      <a:pt x="268" y="78"/>
                      <a:pt x="281" y="86"/>
                      <a:pt x="281" y="82"/>
                    </a:cubicBezTo>
                    <a:cubicBezTo>
                      <a:pt x="281" y="81"/>
                      <a:pt x="281" y="81"/>
                      <a:pt x="281" y="80"/>
                    </a:cubicBezTo>
                    <a:cubicBezTo>
                      <a:pt x="283" y="80"/>
                      <a:pt x="283" y="80"/>
                      <a:pt x="283" y="80"/>
                    </a:cubicBezTo>
                    <a:cubicBezTo>
                      <a:pt x="283" y="77"/>
                      <a:pt x="281" y="74"/>
                      <a:pt x="279" y="74"/>
                    </a:cubicBezTo>
                    <a:cubicBezTo>
                      <a:pt x="275" y="73"/>
                      <a:pt x="270" y="75"/>
                      <a:pt x="270" y="71"/>
                    </a:cubicBezTo>
                    <a:cubicBezTo>
                      <a:pt x="273" y="72"/>
                      <a:pt x="273" y="72"/>
                      <a:pt x="276" y="72"/>
                    </a:cubicBezTo>
                    <a:cubicBezTo>
                      <a:pt x="281" y="72"/>
                      <a:pt x="283" y="74"/>
                      <a:pt x="289" y="76"/>
                    </a:cubicBezTo>
                    <a:cubicBezTo>
                      <a:pt x="289" y="77"/>
                      <a:pt x="289" y="81"/>
                      <a:pt x="291" y="83"/>
                    </a:cubicBezTo>
                    <a:cubicBezTo>
                      <a:pt x="291" y="80"/>
                      <a:pt x="294" y="80"/>
                      <a:pt x="295" y="78"/>
                    </a:cubicBezTo>
                    <a:cubicBezTo>
                      <a:pt x="299" y="78"/>
                      <a:pt x="299" y="78"/>
                      <a:pt x="299" y="78"/>
                    </a:cubicBezTo>
                    <a:cubicBezTo>
                      <a:pt x="298" y="80"/>
                      <a:pt x="298" y="83"/>
                      <a:pt x="299" y="83"/>
                    </a:cubicBezTo>
                    <a:cubicBezTo>
                      <a:pt x="299" y="82"/>
                      <a:pt x="300" y="78"/>
                      <a:pt x="302" y="77"/>
                    </a:cubicBezTo>
                    <a:cubicBezTo>
                      <a:pt x="302" y="74"/>
                      <a:pt x="302" y="74"/>
                      <a:pt x="302" y="74"/>
                    </a:cubicBezTo>
                    <a:cubicBezTo>
                      <a:pt x="295" y="74"/>
                      <a:pt x="294" y="69"/>
                      <a:pt x="291" y="65"/>
                    </a:cubicBezTo>
                    <a:cubicBezTo>
                      <a:pt x="292" y="65"/>
                      <a:pt x="293" y="65"/>
                      <a:pt x="295" y="65"/>
                    </a:cubicBezTo>
                    <a:cubicBezTo>
                      <a:pt x="295" y="65"/>
                      <a:pt x="295" y="69"/>
                      <a:pt x="298" y="69"/>
                    </a:cubicBezTo>
                    <a:cubicBezTo>
                      <a:pt x="300" y="69"/>
                      <a:pt x="302" y="65"/>
                      <a:pt x="302" y="64"/>
                    </a:cubicBezTo>
                    <a:cubicBezTo>
                      <a:pt x="302" y="62"/>
                      <a:pt x="300" y="60"/>
                      <a:pt x="300" y="59"/>
                    </a:cubicBezTo>
                    <a:cubicBezTo>
                      <a:pt x="301" y="60"/>
                      <a:pt x="303" y="62"/>
                      <a:pt x="304" y="62"/>
                    </a:cubicBezTo>
                    <a:cubicBezTo>
                      <a:pt x="307" y="62"/>
                      <a:pt x="310" y="60"/>
                      <a:pt x="310" y="59"/>
                    </a:cubicBezTo>
                    <a:cubicBezTo>
                      <a:pt x="310" y="57"/>
                      <a:pt x="309" y="56"/>
                      <a:pt x="310" y="55"/>
                    </a:cubicBezTo>
                    <a:cubicBezTo>
                      <a:pt x="312" y="55"/>
                      <a:pt x="315" y="55"/>
                      <a:pt x="317" y="54"/>
                    </a:cubicBezTo>
                    <a:cubicBezTo>
                      <a:pt x="315" y="54"/>
                      <a:pt x="311" y="53"/>
                      <a:pt x="311" y="48"/>
                    </a:cubicBezTo>
                    <a:cubicBezTo>
                      <a:pt x="316" y="48"/>
                      <a:pt x="316" y="48"/>
                      <a:pt x="316" y="48"/>
                    </a:cubicBezTo>
                    <a:cubicBezTo>
                      <a:pt x="316" y="48"/>
                      <a:pt x="316" y="46"/>
                      <a:pt x="316" y="45"/>
                    </a:cubicBezTo>
                    <a:cubicBezTo>
                      <a:pt x="316" y="42"/>
                      <a:pt x="312" y="42"/>
                      <a:pt x="310" y="40"/>
                    </a:cubicBezTo>
                    <a:cubicBezTo>
                      <a:pt x="311" y="40"/>
                      <a:pt x="311" y="40"/>
                      <a:pt x="312" y="40"/>
                    </a:cubicBezTo>
                    <a:cubicBezTo>
                      <a:pt x="312" y="39"/>
                      <a:pt x="311" y="38"/>
                      <a:pt x="311" y="37"/>
                    </a:cubicBezTo>
                    <a:cubicBezTo>
                      <a:pt x="319" y="37"/>
                      <a:pt x="319" y="37"/>
                      <a:pt x="319" y="37"/>
                    </a:cubicBezTo>
                    <a:cubicBezTo>
                      <a:pt x="319" y="41"/>
                      <a:pt x="319" y="43"/>
                      <a:pt x="321" y="46"/>
                    </a:cubicBezTo>
                    <a:cubicBezTo>
                      <a:pt x="323" y="40"/>
                      <a:pt x="328" y="37"/>
                      <a:pt x="329" y="30"/>
                    </a:cubicBezTo>
                    <a:cubicBezTo>
                      <a:pt x="328" y="31"/>
                      <a:pt x="323" y="36"/>
                      <a:pt x="321" y="36"/>
                    </a:cubicBezTo>
                    <a:cubicBezTo>
                      <a:pt x="320" y="34"/>
                      <a:pt x="321" y="32"/>
                      <a:pt x="321" y="30"/>
                    </a:cubicBezTo>
                    <a:cubicBezTo>
                      <a:pt x="316" y="30"/>
                      <a:pt x="316" y="30"/>
                      <a:pt x="316" y="30"/>
                    </a:cubicBezTo>
                    <a:cubicBezTo>
                      <a:pt x="315" y="30"/>
                      <a:pt x="313" y="31"/>
                      <a:pt x="312" y="32"/>
                    </a:cubicBezTo>
                    <a:cubicBezTo>
                      <a:pt x="311" y="30"/>
                      <a:pt x="311" y="30"/>
                      <a:pt x="311" y="30"/>
                    </a:cubicBezTo>
                    <a:cubicBezTo>
                      <a:pt x="314" y="27"/>
                      <a:pt x="323" y="29"/>
                      <a:pt x="323" y="22"/>
                    </a:cubicBezTo>
                    <a:cubicBezTo>
                      <a:pt x="323" y="22"/>
                      <a:pt x="324" y="22"/>
                      <a:pt x="325" y="21"/>
                    </a:cubicBezTo>
                    <a:cubicBezTo>
                      <a:pt x="323" y="20"/>
                      <a:pt x="328" y="18"/>
                      <a:pt x="336" y="18"/>
                    </a:cubicBezTo>
                    <a:cubicBezTo>
                      <a:pt x="329" y="18"/>
                      <a:pt x="346" y="17"/>
                      <a:pt x="356" y="12"/>
                    </a:cubicBezTo>
                    <a:cubicBezTo>
                      <a:pt x="354" y="11"/>
                      <a:pt x="352" y="10"/>
                      <a:pt x="348" y="9"/>
                    </a:cubicBezTo>
                    <a:cubicBezTo>
                      <a:pt x="348" y="9"/>
                      <a:pt x="339" y="9"/>
                      <a:pt x="333" y="9"/>
                    </a:cubicBezTo>
                    <a:cubicBezTo>
                      <a:pt x="326" y="13"/>
                      <a:pt x="317" y="12"/>
                      <a:pt x="309" y="15"/>
                    </a:cubicBezTo>
                    <a:cubicBezTo>
                      <a:pt x="311" y="14"/>
                      <a:pt x="314" y="4"/>
                      <a:pt x="314" y="4"/>
                    </a:cubicBezTo>
                    <a:cubicBezTo>
                      <a:pt x="311" y="6"/>
                      <a:pt x="306" y="4"/>
                      <a:pt x="300" y="4"/>
                    </a:cubicBezTo>
                    <a:cubicBezTo>
                      <a:pt x="299" y="4"/>
                      <a:pt x="297" y="3"/>
                      <a:pt x="294" y="3"/>
                    </a:cubicBezTo>
                    <a:cubicBezTo>
                      <a:pt x="295" y="3"/>
                      <a:pt x="296" y="3"/>
                      <a:pt x="297" y="2"/>
                    </a:cubicBezTo>
                    <a:cubicBezTo>
                      <a:pt x="292" y="0"/>
                      <a:pt x="293" y="2"/>
                      <a:pt x="286" y="2"/>
                    </a:cubicBezTo>
                    <a:cubicBezTo>
                      <a:pt x="280" y="2"/>
                      <a:pt x="263" y="1"/>
                      <a:pt x="253" y="1"/>
                    </a:cubicBezTo>
                    <a:cubicBezTo>
                      <a:pt x="253" y="2"/>
                      <a:pt x="254" y="3"/>
                      <a:pt x="254" y="3"/>
                    </a:cubicBezTo>
                    <a:cubicBezTo>
                      <a:pt x="248" y="3"/>
                      <a:pt x="242" y="5"/>
                      <a:pt x="234" y="5"/>
                    </a:cubicBezTo>
                    <a:cubicBezTo>
                      <a:pt x="234" y="5"/>
                      <a:pt x="236" y="3"/>
                      <a:pt x="236" y="2"/>
                    </a:cubicBezTo>
                    <a:cubicBezTo>
                      <a:pt x="221" y="2"/>
                      <a:pt x="221" y="2"/>
                      <a:pt x="221" y="2"/>
                    </a:cubicBezTo>
                    <a:cubicBezTo>
                      <a:pt x="222" y="2"/>
                      <a:pt x="225" y="7"/>
                      <a:pt x="226" y="7"/>
                    </a:cubicBezTo>
                    <a:cubicBezTo>
                      <a:pt x="225" y="11"/>
                      <a:pt x="222" y="11"/>
                      <a:pt x="219" y="13"/>
                    </a:cubicBezTo>
                    <a:cubicBezTo>
                      <a:pt x="217" y="9"/>
                      <a:pt x="217" y="9"/>
                      <a:pt x="217" y="9"/>
                    </a:cubicBezTo>
                    <a:cubicBezTo>
                      <a:pt x="213" y="10"/>
                      <a:pt x="211" y="9"/>
                      <a:pt x="208" y="9"/>
                    </a:cubicBezTo>
                    <a:cubicBezTo>
                      <a:pt x="208" y="8"/>
                      <a:pt x="209" y="7"/>
                      <a:pt x="209" y="7"/>
                    </a:cubicBezTo>
                    <a:cubicBezTo>
                      <a:pt x="206" y="7"/>
                      <a:pt x="205" y="7"/>
                      <a:pt x="202" y="7"/>
                    </a:cubicBezTo>
                    <a:cubicBezTo>
                      <a:pt x="199" y="7"/>
                      <a:pt x="197" y="7"/>
                      <a:pt x="197" y="11"/>
                    </a:cubicBezTo>
                    <a:cubicBezTo>
                      <a:pt x="196" y="11"/>
                      <a:pt x="194" y="11"/>
                      <a:pt x="192" y="11"/>
                    </a:cubicBezTo>
                    <a:cubicBezTo>
                      <a:pt x="190" y="11"/>
                      <a:pt x="189" y="9"/>
                      <a:pt x="189" y="8"/>
                    </a:cubicBezTo>
                    <a:cubicBezTo>
                      <a:pt x="188" y="9"/>
                      <a:pt x="183" y="11"/>
                      <a:pt x="183" y="9"/>
                    </a:cubicBezTo>
                    <a:cubicBezTo>
                      <a:pt x="183" y="7"/>
                      <a:pt x="163" y="9"/>
                      <a:pt x="161" y="6"/>
                    </a:cubicBezTo>
                    <a:cubicBezTo>
                      <a:pt x="164" y="11"/>
                      <a:pt x="164" y="11"/>
                      <a:pt x="164" y="11"/>
                    </a:cubicBezTo>
                    <a:cubicBezTo>
                      <a:pt x="152" y="11"/>
                      <a:pt x="152" y="11"/>
                      <a:pt x="152" y="11"/>
                    </a:cubicBezTo>
                    <a:cubicBezTo>
                      <a:pt x="148" y="12"/>
                      <a:pt x="151" y="13"/>
                      <a:pt x="154" y="7"/>
                    </a:cubicBezTo>
                    <a:cubicBezTo>
                      <a:pt x="148" y="6"/>
                      <a:pt x="145" y="5"/>
                      <a:pt x="140" y="5"/>
                    </a:cubicBezTo>
                    <a:cubicBezTo>
                      <a:pt x="136" y="5"/>
                      <a:pt x="136" y="5"/>
                      <a:pt x="134" y="5"/>
                    </a:cubicBezTo>
                    <a:cubicBezTo>
                      <a:pt x="131" y="5"/>
                      <a:pt x="126" y="3"/>
                      <a:pt x="123" y="3"/>
                    </a:cubicBezTo>
                    <a:cubicBezTo>
                      <a:pt x="115" y="3"/>
                      <a:pt x="112" y="7"/>
                      <a:pt x="106" y="7"/>
                    </a:cubicBezTo>
                    <a:cubicBezTo>
                      <a:pt x="104" y="7"/>
                      <a:pt x="103" y="4"/>
                      <a:pt x="102" y="4"/>
                    </a:cubicBezTo>
                    <a:cubicBezTo>
                      <a:pt x="99" y="4"/>
                      <a:pt x="97" y="7"/>
                      <a:pt x="97" y="8"/>
                    </a:cubicBezTo>
                    <a:cubicBezTo>
                      <a:pt x="95" y="7"/>
                      <a:pt x="94" y="7"/>
                      <a:pt x="93" y="7"/>
                    </a:cubicBezTo>
                    <a:cubicBezTo>
                      <a:pt x="92" y="7"/>
                      <a:pt x="92" y="7"/>
                      <a:pt x="92" y="7"/>
                    </a:cubicBezTo>
                    <a:cubicBezTo>
                      <a:pt x="88" y="7"/>
                      <a:pt x="88" y="5"/>
                      <a:pt x="84" y="5"/>
                    </a:cubicBezTo>
                    <a:cubicBezTo>
                      <a:pt x="80" y="5"/>
                      <a:pt x="77" y="7"/>
                      <a:pt x="72" y="7"/>
                    </a:cubicBezTo>
                    <a:cubicBezTo>
                      <a:pt x="66" y="9"/>
                      <a:pt x="66" y="9"/>
                      <a:pt x="66" y="9"/>
                    </a:cubicBezTo>
                    <a:cubicBezTo>
                      <a:pt x="57" y="9"/>
                      <a:pt x="57" y="9"/>
                      <a:pt x="57" y="9"/>
                    </a:cubicBezTo>
                    <a:cubicBezTo>
                      <a:pt x="55" y="9"/>
                      <a:pt x="26" y="13"/>
                      <a:pt x="27" y="13"/>
                    </a:cubicBezTo>
                    <a:cubicBezTo>
                      <a:pt x="36" y="23"/>
                      <a:pt x="57" y="18"/>
                      <a:pt x="60" y="18"/>
                    </a:cubicBezTo>
                    <a:cubicBezTo>
                      <a:pt x="63" y="18"/>
                      <a:pt x="72" y="18"/>
                      <a:pt x="74" y="18"/>
                    </a:cubicBezTo>
                    <a:cubicBezTo>
                      <a:pt x="75" y="18"/>
                      <a:pt x="80" y="14"/>
                      <a:pt x="81" y="14"/>
                    </a:cubicBezTo>
                    <a:cubicBezTo>
                      <a:pt x="79" y="16"/>
                      <a:pt x="79" y="16"/>
                      <a:pt x="78" y="19"/>
                    </a:cubicBezTo>
                    <a:cubicBezTo>
                      <a:pt x="58" y="19"/>
                      <a:pt x="58" y="19"/>
                      <a:pt x="58" y="19"/>
                    </a:cubicBezTo>
                    <a:cubicBezTo>
                      <a:pt x="58" y="21"/>
                      <a:pt x="59" y="23"/>
                      <a:pt x="59" y="24"/>
                    </a:cubicBezTo>
                    <a:cubicBezTo>
                      <a:pt x="54" y="24"/>
                      <a:pt x="54" y="24"/>
                      <a:pt x="54" y="24"/>
                    </a:cubicBezTo>
                    <a:cubicBezTo>
                      <a:pt x="53" y="24"/>
                      <a:pt x="52" y="23"/>
                      <a:pt x="52" y="22"/>
                    </a:cubicBezTo>
                    <a:cubicBezTo>
                      <a:pt x="43" y="22"/>
                      <a:pt x="40" y="22"/>
                      <a:pt x="36" y="23"/>
                    </a:cubicBezTo>
                    <a:cubicBezTo>
                      <a:pt x="39" y="28"/>
                      <a:pt x="45" y="25"/>
                      <a:pt x="51" y="26"/>
                    </a:cubicBezTo>
                    <a:cubicBezTo>
                      <a:pt x="49" y="28"/>
                      <a:pt x="46" y="28"/>
                      <a:pt x="41" y="28"/>
                    </a:cubicBezTo>
                    <a:cubicBezTo>
                      <a:pt x="38" y="28"/>
                      <a:pt x="33" y="26"/>
                      <a:pt x="30" y="26"/>
                    </a:cubicBezTo>
                    <a:cubicBezTo>
                      <a:pt x="29" y="26"/>
                      <a:pt x="24" y="26"/>
                      <a:pt x="24" y="30"/>
                    </a:cubicBezTo>
                    <a:cubicBezTo>
                      <a:pt x="24" y="32"/>
                      <a:pt x="28" y="31"/>
                      <a:pt x="31" y="31"/>
                    </a:cubicBezTo>
                    <a:cubicBezTo>
                      <a:pt x="31" y="37"/>
                      <a:pt x="31" y="37"/>
                      <a:pt x="31" y="37"/>
                    </a:cubicBezTo>
                    <a:cubicBezTo>
                      <a:pt x="28" y="37"/>
                      <a:pt x="26" y="33"/>
                      <a:pt x="23" y="33"/>
                    </a:cubicBezTo>
                    <a:cubicBezTo>
                      <a:pt x="21" y="33"/>
                      <a:pt x="21" y="35"/>
                      <a:pt x="20" y="35"/>
                    </a:cubicBezTo>
                    <a:cubicBezTo>
                      <a:pt x="18" y="35"/>
                      <a:pt x="17" y="35"/>
                      <a:pt x="17" y="35"/>
                    </a:cubicBezTo>
                    <a:cubicBezTo>
                      <a:pt x="13" y="35"/>
                      <a:pt x="0" y="37"/>
                      <a:pt x="0" y="42"/>
                    </a:cubicBezTo>
                    <a:cubicBezTo>
                      <a:pt x="13" y="39"/>
                      <a:pt x="18" y="42"/>
                      <a:pt x="31" y="42"/>
                    </a:cubicBezTo>
                    <a:cubicBezTo>
                      <a:pt x="36" y="42"/>
                      <a:pt x="38" y="47"/>
                      <a:pt x="42" y="47"/>
                    </a:cubicBezTo>
                    <a:cubicBezTo>
                      <a:pt x="42" y="47"/>
                      <a:pt x="50" y="42"/>
                      <a:pt x="51" y="40"/>
                    </a:cubicBezTo>
                    <a:cubicBezTo>
                      <a:pt x="51" y="37"/>
                      <a:pt x="51" y="37"/>
                      <a:pt x="51" y="37"/>
                    </a:cubicBezTo>
                    <a:cubicBezTo>
                      <a:pt x="49" y="38"/>
                      <a:pt x="48" y="38"/>
                      <a:pt x="45" y="37"/>
                    </a:cubicBezTo>
                    <a:cubicBezTo>
                      <a:pt x="48" y="36"/>
                      <a:pt x="50" y="36"/>
                      <a:pt x="56" y="36"/>
                    </a:cubicBezTo>
                    <a:cubicBezTo>
                      <a:pt x="61" y="36"/>
                      <a:pt x="62" y="36"/>
                      <a:pt x="65" y="36"/>
                    </a:cubicBezTo>
                    <a:cubicBezTo>
                      <a:pt x="66" y="36"/>
                      <a:pt x="70" y="31"/>
                      <a:pt x="73" y="31"/>
                    </a:cubicBezTo>
                    <a:cubicBezTo>
                      <a:pt x="70" y="28"/>
                      <a:pt x="69" y="27"/>
                      <a:pt x="66" y="25"/>
                    </a:cubicBezTo>
                    <a:cubicBezTo>
                      <a:pt x="70" y="25"/>
                      <a:pt x="71" y="26"/>
                      <a:pt x="74" y="26"/>
                    </a:cubicBezTo>
                    <a:cubicBezTo>
                      <a:pt x="74" y="27"/>
                      <a:pt x="74" y="28"/>
                      <a:pt x="74" y="29"/>
                    </a:cubicBezTo>
                    <a:cubicBezTo>
                      <a:pt x="77" y="29"/>
                      <a:pt x="77" y="29"/>
                      <a:pt x="77" y="29"/>
                    </a:cubicBezTo>
                    <a:cubicBezTo>
                      <a:pt x="81" y="19"/>
                      <a:pt x="106" y="19"/>
                      <a:pt x="113" y="19"/>
                    </a:cubicBezTo>
                    <a:cubicBezTo>
                      <a:pt x="114" y="19"/>
                      <a:pt x="115" y="17"/>
                      <a:pt x="115" y="16"/>
                    </a:cubicBezTo>
                    <a:cubicBezTo>
                      <a:pt x="115" y="16"/>
                      <a:pt x="121" y="17"/>
                      <a:pt x="122" y="18"/>
                    </a:cubicBezTo>
                    <a:cubicBezTo>
                      <a:pt x="122" y="18"/>
                      <a:pt x="121" y="18"/>
                      <a:pt x="121" y="18"/>
                    </a:cubicBezTo>
                    <a:cubicBezTo>
                      <a:pt x="123" y="20"/>
                      <a:pt x="128" y="19"/>
                      <a:pt x="132" y="20"/>
                    </a:cubicBezTo>
                    <a:cubicBezTo>
                      <a:pt x="127" y="20"/>
                      <a:pt x="119" y="24"/>
                      <a:pt x="117" y="26"/>
                    </a:cubicBezTo>
                    <a:cubicBezTo>
                      <a:pt x="105" y="26"/>
                      <a:pt x="105" y="26"/>
                      <a:pt x="105" y="26"/>
                    </a:cubicBezTo>
                    <a:cubicBezTo>
                      <a:pt x="103" y="28"/>
                      <a:pt x="96" y="26"/>
                      <a:pt x="90" y="29"/>
                    </a:cubicBezTo>
                    <a:cubicBezTo>
                      <a:pt x="85" y="29"/>
                      <a:pt x="85" y="29"/>
                      <a:pt x="85" y="29"/>
                    </a:cubicBezTo>
                    <a:cubicBezTo>
                      <a:pt x="85" y="32"/>
                      <a:pt x="90" y="33"/>
                      <a:pt x="93" y="33"/>
                    </a:cubicBezTo>
                    <a:cubicBezTo>
                      <a:pt x="95" y="37"/>
                      <a:pt x="104" y="34"/>
                      <a:pt x="111" y="36"/>
                    </a:cubicBezTo>
                    <a:cubicBezTo>
                      <a:pt x="105" y="39"/>
                      <a:pt x="101" y="38"/>
                      <a:pt x="95" y="40"/>
                    </a:cubicBezTo>
                    <a:cubicBezTo>
                      <a:pt x="97" y="40"/>
                      <a:pt x="94" y="42"/>
                      <a:pt x="91" y="42"/>
                    </a:cubicBezTo>
                    <a:cubicBezTo>
                      <a:pt x="91" y="44"/>
                      <a:pt x="94" y="47"/>
                      <a:pt x="96" y="47"/>
                    </a:cubicBezTo>
                    <a:cubicBezTo>
                      <a:pt x="100" y="47"/>
                      <a:pt x="103" y="46"/>
                      <a:pt x="106" y="43"/>
                    </a:cubicBezTo>
                    <a:cubicBezTo>
                      <a:pt x="107" y="47"/>
                      <a:pt x="111" y="43"/>
                      <a:pt x="115" y="42"/>
                    </a:cubicBezTo>
                    <a:cubicBezTo>
                      <a:pt x="125" y="42"/>
                      <a:pt x="125" y="42"/>
                      <a:pt x="125" y="42"/>
                    </a:cubicBezTo>
                    <a:cubicBezTo>
                      <a:pt x="127" y="48"/>
                      <a:pt x="140" y="54"/>
                      <a:pt x="140" y="55"/>
                    </a:cubicBezTo>
                    <a:cubicBezTo>
                      <a:pt x="140" y="56"/>
                      <a:pt x="141" y="59"/>
                      <a:pt x="141" y="59"/>
                    </a:cubicBezTo>
                    <a:cubicBezTo>
                      <a:pt x="143" y="60"/>
                      <a:pt x="144" y="61"/>
                      <a:pt x="144" y="62"/>
                    </a:cubicBezTo>
                    <a:cubicBezTo>
                      <a:pt x="144" y="65"/>
                      <a:pt x="144" y="65"/>
                      <a:pt x="144" y="65"/>
                    </a:cubicBezTo>
                    <a:cubicBezTo>
                      <a:pt x="147" y="71"/>
                      <a:pt x="147" y="77"/>
                      <a:pt x="154" y="77"/>
                    </a:cubicBezTo>
                    <a:cubicBezTo>
                      <a:pt x="154" y="80"/>
                      <a:pt x="156" y="82"/>
                      <a:pt x="154" y="84"/>
                    </a:cubicBezTo>
                    <a:cubicBezTo>
                      <a:pt x="144" y="79"/>
                      <a:pt x="144" y="79"/>
                      <a:pt x="144" y="79"/>
                    </a:cubicBezTo>
                    <a:cubicBezTo>
                      <a:pt x="137" y="79"/>
                      <a:pt x="137" y="79"/>
                      <a:pt x="137" y="79"/>
                    </a:cubicBezTo>
                    <a:cubicBezTo>
                      <a:pt x="137" y="79"/>
                      <a:pt x="153" y="88"/>
                      <a:pt x="154" y="89"/>
                    </a:cubicBezTo>
                    <a:cubicBezTo>
                      <a:pt x="154" y="93"/>
                      <a:pt x="154" y="93"/>
                      <a:pt x="154" y="93"/>
                    </a:cubicBezTo>
                    <a:cubicBezTo>
                      <a:pt x="149" y="93"/>
                      <a:pt x="147" y="95"/>
                      <a:pt x="140" y="95"/>
                    </a:cubicBezTo>
                    <a:cubicBezTo>
                      <a:pt x="140" y="99"/>
                      <a:pt x="138" y="103"/>
                      <a:pt x="133" y="103"/>
                    </a:cubicBezTo>
                    <a:cubicBezTo>
                      <a:pt x="133" y="105"/>
                      <a:pt x="132" y="106"/>
                      <a:pt x="129" y="106"/>
                    </a:cubicBezTo>
                    <a:cubicBezTo>
                      <a:pt x="131" y="109"/>
                      <a:pt x="131" y="109"/>
                      <a:pt x="131" y="109"/>
                    </a:cubicBezTo>
                    <a:cubicBezTo>
                      <a:pt x="130" y="111"/>
                      <a:pt x="130" y="111"/>
                      <a:pt x="130" y="111"/>
                    </a:cubicBezTo>
                    <a:cubicBezTo>
                      <a:pt x="130" y="112"/>
                      <a:pt x="129" y="115"/>
                      <a:pt x="129" y="115"/>
                    </a:cubicBezTo>
                    <a:cubicBezTo>
                      <a:pt x="129" y="117"/>
                      <a:pt x="130" y="120"/>
                      <a:pt x="134" y="120"/>
                    </a:cubicBezTo>
                    <a:cubicBezTo>
                      <a:pt x="131" y="125"/>
                      <a:pt x="131" y="125"/>
                      <a:pt x="131" y="125"/>
                    </a:cubicBezTo>
                    <a:cubicBezTo>
                      <a:pt x="133" y="129"/>
                      <a:pt x="133" y="129"/>
                      <a:pt x="133" y="129"/>
                    </a:cubicBezTo>
                    <a:cubicBezTo>
                      <a:pt x="134" y="130"/>
                      <a:pt x="136" y="140"/>
                      <a:pt x="140" y="140"/>
                    </a:cubicBezTo>
                    <a:cubicBezTo>
                      <a:pt x="140" y="143"/>
                      <a:pt x="144" y="153"/>
                      <a:pt x="149" y="153"/>
                    </a:cubicBezTo>
                    <a:cubicBezTo>
                      <a:pt x="152" y="153"/>
                      <a:pt x="156" y="151"/>
                      <a:pt x="159" y="153"/>
                    </a:cubicBezTo>
                    <a:cubicBezTo>
                      <a:pt x="161" y="155"/>
                      <a:pt x="158" y="161"/>
                      <a:pt x="164" y="161"/>
                    </a:cubicBezTo>
                    <a:cubicBezTo>
                      <a:pt x="170" y="161"/>
                      <a:pt x="169" y="143"/>
                      <a:pt x="179" y="143"/>
                    </a:cubicBezTo>
                    <a:cubicBezTo>
                      <a:pt x="179" y="138"/>
                      <a:pt x="179" y="138"/>
                      <a:pt x="179" y="138"/>
                    </a:cubicBezTo>
                    <a:cubicBezTo>
                      <a:pt x="179" y="138"/>
                      <a:pt x="184" y="134"/>
                      <a:pt x="187" y="133"/>
                    </a:cubicBezTo>
                    <a:cubicBezTo>
                      <a:pt x="187" y="131"/>
                      <a:pt x="191" y="130"/>
                      <a:pt x="191" y="129"/>
                    </a:cubicBezTo>
                    <a:cubicBezTo>
                      <a:pt x="191" y="125"/>
                      <a:pt x="194" y="129"/>
                      <a:pt x="195" y="123"/>
                    </a:cubicBezTo>
                    <a:cubicBezTo>
                      <a:pt x="194" y="122"/>
                      <a:pt x="197" y="118"/>
                      <a:pt x="197" y="118"/>
                    </a:cubicBezTo>
                    <a:cubicBezTo>
                      <a:pt x="198" y="117"/>
                      <a:pt x="207" y="118"/>
                      <a:pt x="211" y="117"/>
                    </a:cubicBezTo>
                    <a:cubicBezTo>
                      <a:pt x="217" y="115"/>
                      <a:pt x="224" y="114"/>
                      <a:pt x="231" y="111"/>
                    </a:cubicBezTo>
                    <a:cubicBezTo>
                      <a:pt x="233" y="110"/>
                      <a:pt x="238" y="103"/>
                      <a:pt x="240" y="100"/>
                    </a:cubicBezTo>
                    <a:cubicBezTo>
                      <a:pt x="242" y="101"/>
                      <a:pt x="248" y="98"/>
                      <a:pt x="250" y="98"/>
                    </a:cubicBezTo>
                    <a:cubicBezTo>
                      <a:pt x="254" y="98"/>
                      <a:pt x="257" y="99"/>
                      <a:pt x="260" y="97"/>
                    </a:cubicBezTo>
                    <a:cubicBezTo>
                      <a:pt x="271" y="95"/>
                      <a:pt x="271" y="95"/>
                      <a:pt x="271" y="95"/>
                    </a:cubicBezTo>
                    <a:cubicBezTo>
                      <a:pt x="277" y="93"/>
                      <a:pt x="279" y="92"/>
                      <a:pt x="286" y="90"/>
                    </a:cubicBezTo>
                    <a:cubicBezTo>
                      <a:pt x="289" y="90"/>
                      <a:pt x="295" y="87"/>
                      <a:pt x="297" y="84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679" name="Freeform 325"/>
              <p:cNvSpPr>
                <a:spLocks/>
              </p:cNvSpPr>
              <p:nvPr/>
            </p:nvSpPr>
            <p:spPr bwMode="auto">
              <a:xfrm>
                <a:off x="2127" y="584"/>
                <a:ext cx="24" cy="12"/>
              </a:xfrm>
              <a:custGeom>
                <a:avLst/>
                <a:gdLst>
                  <a:gd name="T0" fmla="*/ 9 w 10"/>
                  <a:gd name="T1" fmla="*/ 5 h 5"/>
                  <a:gd name="T2" fmla="*/ 9 w 10"/>
                  <a:gd name="T3" fmla="*/ 2 h 5"/>
                  <a:gd name="T4" fmla="*/ 5 w 10"/>
                  <a:gd name="T5" fmla="*/ 0 h 5"/>
                  <a:gd name="T6" fmla="*/ 2 w 10"/>
                  <a:gd name="T7" fmla="*/ 2 h 5"/>
                  <a:gd name="T8" fmla="*/ 0 w 10"/>
                  <a:gd name="T9" fmla="*/ 2 h 5"/>
                  <a:gd name="T10" fmla="*/ 9 w 10"/>
                  <a:gd name="T11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" h="5">
                    <a:moveTo>
                      <a:pt x="9" y="5"/>
                    </a:moveTo>
                    <a:cubicBezTo>
                      <a:pt x="10" y="5"/>
                      <a:pt x="9" y="3"/>
                      <a:pt x="9" y="2"/>
                    </a:cubicBezTo>
                    <a:cubicBezTo>
                      <a:pt x="8" y="1"/>
                      <a:pt x="6" y="0"/>
                      <a:pt x="5" y="0"/>
                    </a:cubicBezTo>
                    <a:cubicBezTo>
                      <a:pt x="5" y="1"/>
                      <a:pt x="3" y="2"/>
                      <a:pt x="2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4"/>
                      <a:pt x="7" y="5"/>
                      <a:pt x="9" y="5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680" name="Freeform 326"/>
              <p:cNvSpPr>
                <a:spLocks/>
              </p:cNvSpPr>
              <p:nvPr/>
            </p:nvSpPr>
            <p:spPr bwMode="auto">
              <a:xfrm>
                <a:off x="4770" y="2920"/>
                <a:ext cx="64" cy="55"/>
              </a:xfrm>
              <a:custGeom>
                <a:avLst/>
                <a:gdLst>
                  <a:gd name="T0" fmla="*/ 14 w 27"/>
                  <a:gd name="T1" fmla="*/ 4 h 23"/>
                  <a:gd name="T2" fmla="*/ 7 w 27"/>
                  <a:gd name="T3" fmla="*/ 0 h 23"/>
                  <a:gd name="T4" fmla="*/ 0 w 27"/>
                  <a:gd name="T5" fmla="*/ 18 h 23"/>
                  <a:gd name="T6" fmla="*/ 3 w 27"/>
                  <a:gd name="T7" fmla="*/ 23 h 23"/>
                  <a:gd name="T8" fmla="*/ 14 w 27"/>
                  <a:gd name="T9" fmla="*/ 17 h 23"/>
                  <a:gd name="T10" fmla="*/ 15 w 27"/>
                  <a:gd name="T11" fmla="*/ 19 h 23"/>
                  <a:gd name="T12" fmla="*/ 27 w 27"/>
                  <a:gd name="T13" fmla="*/ 0 h 23"/>
                  <a:gd name="T14" fmla="*/ 22 w 27"/>
                  <a:gd name="T15" fmla="*/ 0 h 23"/>
                  <a:gd name="T16" fmla="*/ 14 w 27"/>
                  <a:gd name="T17" fmla="*/ 4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7" h="23">
                    <a:moveTo>
                      <a:pt x="14" y="4"/>
                    </a:moveTo>
                    <a:cubicBezTo>
                      <a:pt x="12" y="4"/>
                      <a:pt x="11" y="0"/>
                      <a:pt x="7" y="0"/>
                    </a:cubicBezTo>
                    <a:cubicBezTo>
                      <a:pt x="3" y="0"/>
                      <a:pt x="0" y="13"/>
                      <a:pt x="0" y="18"/>
                    </a:cubicBezTo>
                    <a:cubicBezTo>
                      <a:pt x="0" y="21"/>
                      <a:pt x="2" y="22"/>
                      <a:pt x="3" y="23"/>
                    </a:cubicBezTo>
                    <a:cubicBezTo>
                      <a:pt x="10" y="23"/>
                      <a:pt x="10" y="18"/>
                      <a:pt x="14" y="17"/>
                    </a:cubicBezTo>
                    <a:cubicBezTo>
                      <a:pt x="14" y="18"/>
                      <a:pt x="14" y="19"/>
                      <a:pt x="15" y="19"/>
                    </a:cubicBezTo>
                    <a:cubicBezTo>
                      <a:pt x="15" y="12"/>
                      <a:pt x="24" y="9"/>
                      <a:pt x="27" y="0"/>
                    </a:cubicBezTo>
                    <a:cubicBezTo>
                      <a:pt x="22" y="0"/>
                      <a:pt x="22" y="0"/>
                      <a:pt x="22" y="0"/>
                    </a:cubicBezTo>
                    <a:cubicBezTo>
                      <a:pt x="19" y="2"/>
                      <a:pt x="18" y="4"/>
                      <a:pt x="14" y="4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681" name="Freeform 327"/>
              <p:cNvSpPr>
                <a:spLocks/>
              </p:cNvSpPr>
              <p:nvPr/>
            </p:nvSpPr>
            <p:spPr bwMode="auto">
              <a:xfrm>
                <a:off x="4723" y="2332"/>
                <a:ext cx="24" cy="17"/>
              </a:xfrm>
              <a:custGeom>
                <a:avLst/>
                <a:gdLst>
                  <a:gd name="T0" fmla="*/ 0 w 10"/>
                  <a:gd name="T1" fmla="*/ 4 h 7"/>
                  <a:gd name="T2" fmla="*/ 6 w 10"/>
                  <a:gd name="T3" fmla="*/ 7 h 7"/>
                  <a:gd name="T4" fmla="*/ 10 w 10"/>
                  <a:gd name="T5" fmla="*/ 1 h 7"/>
                  <a:gd name="T6" fmla="*/ 6 w 10"/>
                  <a:gd name="T7" fmla="*/ 0 h 7"/>
                  <a:gd name="T8" fmla="*/ 0 w 10"/>
                  <a:gd name="T9" fmla="*/ 4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7">
                    <a:moveTo>
                      <a:pt x="0" y="4"/>
                    </a:moveTo>
                    <a:cubicBezTo>
                      <a:pt x="1" y="4"/>
                      <a:pt x="6" y="7"/>
                      <a:pt x="6" y="7"/>
                    </a:cubicBezTo>
                    <a:cubicBezTo>
                      <a:pt x="10" y="7"/>
                      <a:pt x="9" y="3"/>
                      <a:pt x="10" y="1"/>
                    </a:cubicBezTo>
                    <a:cubicBezTo>
                      <a:pt x="9" y="0"/>
                      <a:pt x="6" y="0"/>
                      <a:pt x="6" y="0"/>
                    </a:cubicBezTo>
                    <a:cubicBezTo>
                      <a:pt x="3" y="0"/>
                      <a:pt x="1" y="2"/>
                      <a:pt x="0" y="4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682" name="Freeform 328"/>
              <p:cNvSpPr>
                <a:spLocks/>
              </p:cNvSpPr>
              <p:nvPr/>
            </p:nvSpPr>
            <p:spPr bwMode="auto">
              <a:xfrm>
                <a:off x="5040" y="2916"/>
                <a:ext cx="179" cy="116"/>
              </a:xfrm>
              <a:custGeom>
                <a:avLst/>
                <a:gdLst>
                  <a:gd name="T0" fmla="*/ 72 w 76"/>
                  <a:gd name="T1" fmla="*/ 0 h 49"/>
                  <a:gd name="T2" fmla="*/ 58 w 76"/>
                  <a:gd name="T3" fmla="*/ 8 h 49"/>
                  <a:gd name="T4" fmla="*/ 47 w 76"/>
                  <a:gd name="T5" fmla="*/ 17 h 49"/>
                  <a:gd name="T6" fmla="*/ 45 w 76"/>
                  <a:gd name="T7" fmla="*/ 17 h 49"/>
                  <a:gd name="T8" fmla="*/ 22 w 76"/>
                  <a:gd name="T9" fmla="*/ 27 h 49"/>
                  <a:gd name="T10" fmla="*/ 15 w 76"/>
                  <a:gd name="T11" fmla="*/ 35 h 49"/>
                  <a:gd name="T12" fmla="*/ 10 w 76"/>
                  <a:gd name="T13" fmla="*/ 35 h 49"/>
                  <a:gd name="T14" fmla="*/ 1 w 76"/>
                  <a:gd name="T15" fmla="*/ 41 h 49"/>
                  <a:gd name="T16" fmla="*/ 0 w 76"/>
                  <a:gd name="T17" fmla="*/ 45 h 49"/>
                  <a:gd name="T18" fmla="*/ 4 w 76"/>
                  <a:gd name="T19" fmla="*/ 47 h 49"/>
                  <a:gd name="T20" fmla="*/ 11 w 76"/>
                  <a:gd name="T21" fmla="*/ 49 h 49"/>
                  <a:gd name="T22" fmla="*/ 41 w 76"/>
                  <a:gd name="T23" fmla="*/ 28 h 49"/>
                  <a:gd name="T24" fmla="*/ 49 w 76"/>
                  <a:gd name="T25" fmla="*/ 27 h 49"/>
                  <a:gd name="T26" fmla="*/ 54 w 76"/>
                  <a:gd name="T27" fmla="*/ 24 h 49"/>
                  <a:gd name="T28" fmla="*/ 76 w 76"/>
                  <a:gd name="T29" fmla="*/ 3 h 49"/>
                  <a:gd name="T30" fmla="*/ 72 w 76"/>
                  <a:gd name="T31" fmla="*/ 0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76" h="49">
                    <a:moveTo>
                      <a:pt x="72" y="0"/>
                    </a:moveTo>
                    <a:cubicBezTo>
                      <a:pt x="65" y="1"/>
                      <a:pt x="64" y="8"/>
                      <a:pt x="58" y="8"/>
                    </a:cubicBezTo>
                    <a:cubicBezTo>
                      <a:pt x="57" y="12"/>
                      <a:pt x="50" y="17"/>
                      <a:pt x="47" y="17"/>
                    </a:cubicBezTo>
                    <a:cubicBezTo>
                      <a:pt x="47" y="17"/>
                      <a:pt x="45" y="17"/>
                      <a:pt x="45" y="17"/>
                    </a:cubicBezTo>
                    <a:cubicBezTo>
                      <a:pt x="39" y="23"/>
                      <a:pt x="31" y="23"/>
                      <a:pt x="22" y="27"/>
                    </a:cubicBezTo>
                    <a:cubicBezTo>
                      <a:pt x="20" y="28"/>
                      <a:pt x="19" y="34"/>
                      <a:pt x="15" y="35"/>
                    </a:cubicBezTo>
                    <a:cubicBezTo>
                      <a:pt x="13" y="35"/>
                      <a:pt x="12" y="36"/>
                      <a:pt x="10" y="35"/>
                    </a:cubicBezTo>
                    <a:cubicBezTo>
                      <a:pt x="8" y="38"/>
                      <a:pt x="7" y="41"/>
                      <a:pt x="1" y="41"/>
                    </a:cubicBezTo>
                    <a:cubicBezTo>
                      <a:pt x="0" y="45"/>
                      <a:pt x="0" y="45"/>
                      <a:pt x="0" y="45"/>
                    </a:cubicBezTo>
                    <a:cubicBezTo>
                      <a:pt x="4" y="47"/>
                      <a:pt x="4" y="47"/>
                      <a:pt x="4" y="47"/>
                    </a:cubicBezTo>
                    <a:cubicBezTo>
                      <a:pt x="8" y="47"/>
                      <a:pt x="6" y="49"/>
                      <a:pt x="11" y="49"/>
                    </a:cubicBezTo>
                    <a:cubicBezTo>
                      <a:pt x="22" y="49"/>
                      <a:pt x="38" y="36"/>
                      <a:pt x="41" y="28"/>
                    </a:cubicBezTo>
                    <a:cubicBezTo>
                      <a:pt x="43" y="31"/>
                      <a:pt x="46" y="27"/>
                      <a:pt x="49" y="27"/>
                    </a:cubicBezTo>
                    <a:cubicBezTo>
                      <a:pt x="52" y="27"/>
                      <a:pt x="53" y="28"/>
                      <a:pt x="54" y="24"/>
                    </a:cubicBezTo>
                    <a:cubicBezTo>
                      <a:pt x="63" y="24"/>
                      <a:pt x="73" y="14"/>
                      <a:pt x="76" y="3"/>
                    </a:cubicBezTo>
                    <a:cubicBezTo>
                      <a:pt x="74" y="3"/>
                      <a:pt x="72" y="3"/>
                      <a:pt x="72" y="0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683" name="Freeform 329"/>
              <p:cNvSpPr>
                <a:spLocks/>
              </p:cNvSpPr>
              <p:nvPr/>
            </p:nvSpPr>
            <p:spPr bwMode="auto">
              <a:xfrm>
                <a:off x="5283" y="2793"/>
                <a:ext cx="16" cy="42"/>
              </a:xfrm>
              <a:custGeom>
                <a:avLst/>
                <a:gdLst>
                  <a:gd name="T0" fmla="*/ 2 w 7"/>
                  <a:gd name="T1" fmla="*/ 0 h 18"/>
                  <a:gd name="T2" fmla="*/ 0 w 7"/>
                  <a:gd name="T3" fmla="*/ 0 h 18"/>
                  <a:gd name="T4" fmla="*/ 3 w 7"/>
                  <a:gd name="T5" fmla="*/ 18 h 18"/>
                  <a:gd name="T6" fmla="*/ 7 w 7"/>
                  <a:gd name="T7" fmla="*/ 10 h 18"/>
                  <a:gd name="T8" fmla="*/ 2 w 7"/>
                  <a:gd name="T9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18">
                    <a:moveTo>
                      <a:pt x="2" y="0"/>
                    </a:moveTo>
                    <a:cubicBezTo>
                      <a:pt x="2" y="0"/>
                      <a:pt x="1" y="0"/>
                      <a:pt x="0" y="0"/>
                    </a:cubicBezTo>
                    <a:cubicBezTo>
                      <a:pt x="0" y="5"/>
                      <a:pt x="0" y="16"/>
                      <a:pt x="3" y="18"/>
                    </a:cubicBezTo>
                    <a:cubicBezTo>
                      <a:pt x="3" y="15"/>
                      <a:pt x="7" y="14"/>
                      <a:pt x="7" y="10"/>
                    </a:cubicBezTo>
                    <a:cubicBezTo>
                      <a:pt x="7" y="5"/>
                      <a:pt x="2" y="3"/>
                      <a:pt x="2" y="0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684" name="Freeform 330"/>
              <p:cNvSpPr>
                <a:spLocks/>
              </p:cNvSpPr>
              <p:nvPr/>
            </p:nvSpPr>
            <p:spPr bwMode="auto">
              <a:xfrm>
                <a:off x="5233" y="2835"/>
                <a:ext cx="102" cy="97"/>
              </a:xfrm>
              <a:custGeom>
                <a:avLst/>
                <a:gdLst>
                  <a:gd name="T0" fmla="*/ 35 w 43"/>
                  <a:gd name="T1" fmla="*/ 12 h 41"/>
                  <a:gd name="T2" fmla="*/ 27 w 43"/>
                  <a:gd name="T3" fmla="*/ 0 h 41"/>
                  <a:gd name="T4" fmla="*/ 27 w 43"/>
                  <a:gd name="T5" fmla="*/ 4 h 41"/>
                  <a:gd name="T6" fmla="*/ 24 w 43"/>
                  <a:gd name="T7" fmla="*/ 0 h 41"/>
                  <a:gd name="T8" fmla="*/ 20 w 43"/>
                  <a:gd name="T9" fmla="*/ 11 h 41"/>
                  <a:gd name="T10" fmla="*/ 5 w 43"/>
                  <a:gd name="T11" fmla="*/ 23 h 41"/>
                  <a:gd name="T12" fmla="*/ 2 w 43"/>
                  <a:gd name="T13" fmla="*/ 25 h 41"/>
                  <a:gd name="T14" fmla="*/ 9 w 43"/>
                  <a:gd name="T15" fmla="*/ 30 h 41"/>
                  <a:gd name="T16" fmla="*/ 9 w 43"/>
                  <a:gd name="T17" fmla="*/ 33 h 41"/>
                  <a:gd name="T18" fmla="*/ 0 w 43"/>
                  <a:gd name="T19" fmla="*/ 38 h 41"/>
                  <a:gd name="T20" fmla="*/ 2 w 43"/>
                  <a:gd name="T21" fmla="*/ 41 h 41"/>
                  <a:gd name="T22" fmla="*/ 22 w 43"/>
                  <a:gd name="T23" fmla="*/ 29 h 41"/>
                  <a:gd name="T24" fmla="*/ 26 w 43"/>
                  <a:gd name="T25" fmla="*/ 23 h 41"/>
                  <a:gd name="T26" fmla="*/ 43 w 43"/>
                  <a:gd name="T27" fmla="*/ 8 h 41"/>
                  <a:gd name="T28" fmla="*/ 35 w 43"/>
                  <a:gd name="T29" fmla="*/ 12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43" h="41">
                    <a:moveTo>
                      <a:pt x="35" y="12"/>
                    </a:moveTo>
                    <a:cubicBezTo>
                      <a:pt x="31" y="11"/>
                      <a:pt x="31" y="5"/>
                      <a:pt x="27" y="0"/>
                    </a:cubicBezTo>
                    <a:cubicBezTo>
                      <a:pt x="27" y="1"/>
                      <a:pt x="28" y="4"/>
                      <a:pt x="27" y="4"/>
                    </a:cubicBezTo>
                    <a:cubicBezTo>
                      <a:pt x="24" y="4"/>
                      <a:pt x="24" y="4"/>
                      <a:pt x="24" y="0"/>
                    </a:cubicBezTo>
                    <a:cubicBezTo>
                      <a:pt x="20" y="1"/>
                      <a:pt x="20" y="11"/>
                      <a:pt x="20" y="11"/>
                    </a:cubicBezTo>
                    <a:cubicBezTo>
                      <a:pt x="15" y="15"/>
                      <a:pt x="12" y="20"/>
                      <a:pt x="5" y="23"/>
                    </a:cubicBezTo>
                    <a:cubicBezTo>
                      <a:pt x="2" y="25"/>
                      <a:pt x="2" y="25"/>
                      <a:pt x="2" y="25"/>
                    </a:cubicBezTo>
                    <a:cubicBezTo>
                      <a:pt x="6" y="25"/>
                      <a:pt x="9" y="25"/>
                      <a:pt x="9" y="30"/>
                    </a:cubicBezTo>
                    <a:cubicBezTo>
                      <a:pt x="9" y="31"/>
                      <a:pt x="9" y="32"/>
                      <a:pt x="9" y="33"/>
                    </a:cubicBezTo>
                    <a:cubicBezTo>
                      <a:pt x="6" y="33"/>
                      <a:pt x="0" y="35"/>
                      <a:pt x="0" y="38"/>
                    </a:cubicBezTo>
                    <a:cubicBezTo>
                      <a:pt x="0" y="39"/>
                      <a:pt x="1" y="41"/>
                      <a:pt x="2" y="41"/>
                    </a:cubicBezTo>
                    <a:cubicBezTo>
                      <a:pt x="7" y="41"/>
                      <a:pt x="20" y="32"/>
                      <a:pt x="22" y="29"/>
                    </a:cubicBezTo>
                    <a:cubicBezTo>
                      <a:pt x="23" y="26"/>
                      <a:pt x="23" y="23"/>
                      <a:pt x="26" y="23"/>
                    </a:cubicBezTo>
                    <a:cubicBezTo>
                      <a:pt x="35" y="19"/>
                      <a:pt x="42" y="19"/>
                      <a:pt x="43" y="8"/>
                    </a:cubicBezTo>
                    <a:cubicBezTo>
                      <a:pt x="41" y="8"/>
                      <a:pt x="36" y="11"/>
                      <a:pt x="35" y="12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685" name="Freeform 331"/>
              <p:cNvSpPr>
                <a:spLocks/>
              </p:cNvSpPr>
              <p:nvPr/>
            </p:nvSpPr>
            <p:spPr bwMode="auto">
              <a:xfrm>
                <a:off x="4794" y="2219"/>
                <a:ext cx="16" cy="28"/>
              </a:xfrm>
              <a:custGeom>
                <a:avLst/>
                <a:gdLst>
                  <a:gd name="T0" fmla="*/ 4 w 7"/>
                  <a:gd name="T1" fmla="*/ 12 h 12"/>
                  <a:gd name="T2" fmla="*/ 4 w 7"/>
                  <a:gd name="T3" fmla="*/ 8 h 12"/>
                  <a:gd name="T4" fmla="*/ 7 w 7"/>
                  <a:gd name="T5" fmla="*/ 1 h 12"/>
                  <a:gd name="T6" fmla="*/ 5 w 7"/>
                  <a:gd name="T7" fmla="*/ 0 h 12"/>
                  <a:gd name="T8" fmla="*/ 0 w 7"/>
                  <a:gd name="T9" fmla="*/ 7 h 12"/>
                  <a:gd name="T10" fmla="*/ 4 w 7"/>
                  <a:gd name="T11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" h="12">
                    <a:moveTo>
                      <a:pt x="4" y="12"/>
                    </a:moveTo>
                    <a:cubicBezTo>
                      <a:pt x="4" y="11"/>
                      <a:pt x="4" y="10"/>
                      <a:pt x="4" y="8"/>
                    </a:cubicBezTo>
                    <a:cubicBezTo>
                      <a:pt x="4" y="7"/>
                      <a:pt x="7" y="5"/>
                      <a:pt x="7" y="1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4" y="1"/>
                      <a:pt x="0" y="5"/>
                      <a:pt x="0" y="7"/>
                    </a:cubicBezTo>
                    <a:cubicBezTo>
                      <a:pt x="0" y="10"/>
                      <a:pt x="2" y="11"/>
                      <a:pt x="4" y="12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686" name="Freeform 332"/>
              <p:cNvSpPr>
                <a:spLocks/>
              </p:cNvSpPr>
              <p:nvPr/>
            </p:nvSpPr>
            <p:spPr bwMode="auto">
              <a:xfrm>
                <a:off x="5054" y="2278"/>
                <a:ext cx="21" cy="26"/>
              </a:xfrm>
              <a:custGeom>
                <a:avLst/>
                <a:gdLst>
                  <a:gd name="T0" fmla="*/ 5 w 9"/>
                  <a:gd name="T1" fmla="*/ 11 h 11"/>
                  <a:gd name="T2" fmla="*/ 9 w 9"/>
                  <a:gd name="T3" fmla="*/ 5 h 11"/>
                  <a:gd name="T4" fmla="*/ 9 w 9"/>
                  <a:gd name="T5" fmla="*/ 0 h 11"/>
                  <a:gd name="T6" fmla="*/ 0 w 9"/>
                  <a:gd name="T7" fmla="*/ 0 h 11"/>
                  <a:gd name="T8" fmla="*/ 5 w 9"/>
                  <a:gd name="T9" fmla="*/ 11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11">
                    <a:moveTo>
                      <a:pt x="5" y="11"/>
                    </a:moveTo>
                    <a:cubicBezTo>
                      <a:pt x="6" y="9"/>
                      <a:pt x="9" y="8"/>
                      <a:pt x="9" y="5"/>
                    </a:cubicBezTo>
                    <a:cubicBezTo>
                      <a:pt x="9" y="4"/>
                      <a:pt x="9" y="2"/>
                      <a:pt x="9" y="0"/>
                    </a:cubicBezTo>
                    <a:cubicBezTo>
                      <a:pt x="5" y="0"/>
                      <a:pt x="4" y="0"/>
                      <a:pt x="0" y="0"/>
                    </a:cubicBezTo>
                    <a:cubicBezTo>
                      <a:pt x="0" y="8"/>
                      <a:pt x="2" y="9"/>
                      <a:pt x="5" y="11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687" name="Freeform 333"/>
              <p:cNvSpPr>
                <a:spLocks/>
              </p:cNvSpPr>
              <p:nvPr/>
            </p:nvSpPr>
            <p:spPr bwMode="auto">
              <a:xfrm>
                <a:off x="4598" y="1893"/>
                <a:ext cx="19" cy="40"/>
              </a:xfrm>
              <a:custGeom>
                <a:avLst/>
                <a:gdLst>
                  <a:gd name="T0" fmla="*/ 0 w 8"/>
                  <a:gd name="T1" fmla="*/ 11 h 17"/>
                  <a:gd name="T2" fmla="*/ 5 w 8"/>
                  <a:gd name="T3" fmla="*/ 17 h 17"/>
                  <a:gd name="T4" fmla="*/ 8 w 8"/>
                  <a:gd name="T5" fmla="*/ 11 h 17"/>
                  <a:gd name="T6" fmla="*/ 5 w 8"/>
                  <a:gd name="T7" fmla="*/ 0 h 17"/>
                  <a:gd name="T8" fmla="*/ 0 w 8"/>
                  <a:gd name="T9" fmla="*/ 11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17">
                    <a:moveTo>
                      <a:pt x="0" y="11"/>
                    </a:moveTo>
                    <a:cubicBezTo>
                      <a:pt x="1" y="12"/>
                      <a:pt x="3" y="17"/>
                      <a:pt x="5" y="17"/>
                    </a:cubicBezTo>
                    <a:cubicBezTo>
                      <a:pt x="6" y="17"/>
                      <a:pt x="8" y="12"/>
                      <a:pt x="8" y="11"/>
                    </a:cubicBezTo>
                    <a:cubicBezTo>
                      <a:pt x="8" y="6"/>
                      <a:pt x="6" y="3"/>
                      <a:pt x="5" y="0"/>
                    </a:cubicBezTo>
                    <a:cubicBezTo>
                      <a:pt x="2" y="3"/>
                      <a:pt x="2" y="10"/>
                      <a:pt x="0" y="11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688" name="Freeform 334"/>
              <p:cNvSpPr>
                <a:spLocks/>
              </p:cNvSpPr>
              <p:nvPr/>
            </p:nvSpPr>
            <p:spPr bwMode="auto">
              <a:xfrm>
                <a:off x="4629" y="1865"/>
                <a:ext cx="21" cy="28"/>
              </a:xfrm>
              <a:custGeom>
                <a:avLst/>
                <a:gdLst>
                  <a:gd name="T0" fmla="*/ 0 w 9"/>
                  <a:gd name="T1" fmla="*/ 2 h 12"/>
                  <a:gd name="T2" fmla="*/ 6 w 9"/>
                  <a:gd name="T3" fmla="*/ 12 h 12"/>
                  <a:gd name="T4" fmla="*/ 9 w 9"/>
                  <a:gd name="T5" fmla="*/ 12 h 12"/>
                  <a:gd name="T6" fmla="*/ 9 w 9"/>
                  <a:gd name="T7" fmla="*/ 1 h 12"/>
                  <a:gd name="T8" fmla="*/ 0 w 9"/>
                  <a:gd name="T9" fmla="*/ 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12">
                    <a:moveTo>
                      <a:pt x="0" y="2"/>
                    </a:moveTo>
                    <a:cubicBezTo>
                      <a:pt x="2" y="6"/>
                      <a:pt x="6" y="8"/>
                      <a:pt x="6" y="12"/>
                    </a:cubicBezTo>
                    <a:cubicBezTo>
                      <a:pt x="9" y="12"/>
                      <a:pt x="9" y="12"/>
                      <a:pt x="9" y="12"/>
                    </a:cubicBezTo>
                    <a:cubicBezTo>
                      <a:pt x="8" y="6"/>
                      <a:pt x="7" y="6"/>
                      <a:pt x="9" y="1"/>
                    </a:cubicBezTo>
                    <a:cubicBezTo>
                      <a:pt x="6" y="1"/>
                      <a:pt x="2" y="0"/>
                      <a:pt x="0" y="2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689" name="Freeform 335"/>
              <p:cNvSpPr>
                <a:spLocks/>
              </p:cNvSpPr>
              <p:nvPr/>
            </p:nvSpPr>
            <p:spPr bwMode="auto">
              <a:xfrm>
                <a:off x="4621" y="1860"/>
                <a:ext cx="3" cy="2"/>
              </a:xfrm>
              <a:custGeom>
                <a:avLst/>
                <a:gdLst>
                  <a:gd name="T0" fmla="*/ 0 w 3"/>
                  <a:gd name="T1" fmla="*/ 2 h 2"/>
                  <a:gd name="T2" fmla="*/ 3 w 3"/>
                  <a:gd name="T3" fmla="*/ 2 h 2"/>
                  <a:gd name="T4" fmla="*/ 0 w 3"/>
                  <a:gd name="T5" fmla="*/ 0 h 2"/>
                  <a:gd name="T6" fmla="*/ 0 w 3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2">
                    <a:moveTo>
                      <a:pt x="0" y="2"/>
                    </a:moveTo>
                    <a:lnTo>
                      <a:pt x="3" y="2"/>
                    </a:lnTo>
                    <a:lnTo>
                      <a:pt x="0" y="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690" name="Freeform 336"/>
              <p:cNvSpPr>
                <a:spLocks/>
              </p:cNvSpPr>
              <p:nvPr/>
            </p:nvSpPr>
            <p:spPr bwMode="auto">
              <a:xfrm>
                <a:off x="4671" y="2172"/>
                <a:ext cx="21" cy="19"/>
              </a:xfrm>
              <a:custGeom>
                <a:avLst/>
                <a:gdLst>
                  <a:gd name="T0" fmla="*/ 9 w 9"/>
                  <a:gd name="T1" fmla="*/ 4 h 8"/>
                  <a:gd name="T2" fmla="*/ 0 w 9"/>
                  <a:gd name="T3" fmla="*/ 0 h 8"/>
                  <a:gd name="T4" fmla="*/ 0 w 9"/>
                  <a:gd name="T5" fmla="*/ 2 h 8"/>
                  <a:gd name="T6" fmla="*/ 3 w 9"/>
                  <a:gd name="T7" fmla="*/ 8 h 8"/>
                  <a:gd name="T8" fmla="*/ 9 w 9"/>
                  <a:gd name="T9" fmla="*/ 4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8">
                    <a:moveTo>
                      <a:pt x="9" y="4"/>
                    </a:moveTo>
                    <a:cubicBezTo>
                      <a:pt x="6" y="0"/>
                      <a:pt x="3" y="3"/>
                      <a:pt x="0" y="0"/>
                    </a:cubicBezTo>
                    <a:cubicBezTo>
                      <a:pt x="0" y="1"/>
                      <a:pt x="0" y="2"/>
                      <a:pt x="0" y="2"/>
                    </a:cubicBezTo>
                    <a:cubicBezTo>
                      <a:pt x="0" y="5"/>
                      <a:pt x="2" y="8"/>
                      <a:pt x="3" y="8"/>
                    </a:cubicBezTo>
                    <a:cubicBezTo>
                      <a:pt x="6" y="8"/>
                      <a:pt x="7" y="4"/>
                      <a:pt x="9" y="4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691" name="Freeform 337"/>
              <p:cNvSpPr>
                <a:spLocks/>
              </p:cNvSpPr>
              <p:nvPr/>
            </p:nvSpPr>
            <p:spPr bwMode="auto">
              <a:xfrm>
                <a:off x="4543" y="2302"/>
                <a:ext cx="31" cy="9"/>
              </a:xfrm>
              <a:custGeom>
                <a:avLst/>
                <a:gdLst>
                  <a:gd name="T0" fmla="*/ 13 w 13"/>
                  <a:gd name="T1" fmla="*/ 3 h 4"/>
                  <a:gd name="T2" fmla="*/ 5 w 13"/>
                  <a:gd name="T3" fmla="*/ 0 h 4"/>
                  <a:gd name="T4" fmla="*/ 0 w 13"/>
                  <a:gd name="T5" fmla="*/ 1 h 4"/>
                  <a:gd name="T6" fmla="*/ 9 w 13"/>
                  <a:gd name="T7" fmla="*/ 4 h 4"/>
                  <a:gd name="T8" fmla="*/ 13 w 13"/>
                  <a:gd name="T9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" h="4">
                    <a:moveTo>
                      <a:pt x="13" y="3"/>
                    </a:moveTo>
                    <a:cubicBezTo>
                      <a:pt x="11" y="1"/>
                      <a:pt x="8" y="0"/>
                      <a:pt x="5" y="0"/>
                    </a:cubicBezTo>
                    <a:cubicBezTo>
                      <a:pt x="4" y="0"/>
                      <a:pt x="1" y="0"/>
                      <a:pt x="0" y="1"/>
                    </a:cubicBezTo>
                    <a:cubicBezTo>
                      <a:pt x="1" y="1"/>
                      <a:pt x="8" y="4"/>
                      <a:pt x="9" y="4"/>
                    </a:cubicBezTo>
                    <a:cubicBezTo>
                      <a:pt x="10" y="4"/>
                      <a:pt x="12" y="3"/>
                      <a:pt x="13" y="3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692" name="Freeform 338"/>
              <p:cNvSpPr>
                <a:spLocks/>
              </p:cNvSpPr>
              <p:nvPr/>
            </p:nvSpPr>
            <p:spPr bwMode="auto">
              <a:xfrm>
                <a:off x="4496" y="2276"/>
                <a:ext cx="24" cy="14"/>
              </a:xfrm>
              <a:custGeom>
                <a:avLst/>
                <a:gdLst>
                  <a:gd name="T0" fmla="*/ 0 w 10"/>
                  <a:gd name="T1" fmla="*/ 4 h 6"/>
                  <a:gd name="T2" fmla="*/ 0 w 10"/>
                  <a:gd name="T3" fmla="*/ 6 h 6"/>
                  <a:gd name="T4" fmla="*/ 4 w 10"/>
                  <a:gd name="T5" fmla="*/ 6 h 6"/>
                  <a:gd name="T6" fmla="*/ 10 w 10"/>
                  <a:gd name="T7" fmla="*/ 1 h 6"/>
                  <a:gd name="T8" fmla="*/ 4 w 10"/>
                  <a:gd name="T9" fmla="*/ 1 h 6"/>
                  <a:gd name="T10" fmla="*/ 0 w 10"/>
                  <a:gd name="T11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" h="6">
                    <a:moveTo>
                      <a:pt x="0" y="4"/>
                    </a:moveTo>
                    <a:cubicBezTo>
                      <a:pt x="0" y="5"/>
                      <a:pt x="0" y="6"/>
                      <a:pt x="0" y="6"/>
                    </a:cubicBezTo>
                    <a:cubicBezTo>
                      <a:pt x="4" y="6"/>
                      <a:pt x="4" y="6"/>
                      <a:pt x="4" y="6"/>
                    </a:cubicBezTo>
                    <a:cubicBezTo>
                      <a:pt x="9" y="6"/>
                      <a:pt x="6" y="4"/>
                      <a:pt x="10" y="1"/>
                    </a:cubicBezTo>
                    <a:cubicBezTo>
                      <a:pt x="8" y="1"/>
                      <a:pt x="8" y="1"/>
                      <a:pt x="4" y="1"/>
                    </a:cubicBezTo>
                    <a:cubicBezTo>
                      <a:pt x="3" y="1"/>
                      <a:pt x="0" y="0"/>
                      <a:pt x="0" y="4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693" name="Freeform 339"/>
              <p:cNvSpPr>
                <a:spLocks/>
              </p:cNvSpPr>
              <p:nvPr/>
            </p:nvSpPr>
            <p:spPr bwMode="auto">
              <a:xfrm>
                <a:off x="4525" y="2271"/>
                <a:ext cx="26" cy="16"/>
              </a:xfrm>
              <a:custGeom>
                <a:avLst/>
                <a:gdLst>
                  <a:gd name="T0" fmla="*/ 11 w 11"/>
                  <a:gd name="T1" fmla="*/ 7 h 7"/>
                  <a:gd name="T2" fmla="*/ 1 w 11"/>
                  <a:gd name="T3" fmla="*/ 0 h 7"/>
                  <a:gd name="T4" fmla="*/ 1 w 11"/>
                  <a:gd name="T5" fmla="*/ 7 h 7"/>
                  <a:gd name="T6" fmla="*/ 11 w 11"/>
                  <a:gd name="T7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" h="7">
                    <a:moveTo>
                      <a:pt x="11" y="7"/>
                    </a:moveTo>
                    <a:cubicBezTo>
                      <a:pt x="8" y="3"/>
                      <a:pt x="4" y="3"/>
                      <a:pt x="1" y="0"/>
                    </a:cubicBezTo>
                    <a:cubicBezTo>
                      <a:pt x="1" y="2"/>
                      <a:pt x="0" y="5"/>
                      <a:pt x="1" y="7"/>
                    </a:cubicBezTo>
                    <a:lnTo>
                      <a:pt x="11" y="7"/>
                    </a:ln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694" name="Freeform 340"/>
              <p:cNvSpPr>
                <a:spLocks/>
              </p:cNvSpPr>
              <p:nvPr/>
            </p:nvSpPr>
            <p:spPr bwMode="auto">
              <a:xfrm>
                <a:off x="4560" y="2273"/>
                <a:ext cx="26" cy="22"/>
              </a:xfrm>
              <a:custGeom>
                <a:avLst/>
                <a:gdLst>
                  <a:gd name="T0" fmla="*/ 11 w 11"/>
                  <a:gd name="T1" fmla="*/ 8 h 9"/>
                  <a:gd name="T2" fmla="*/ 0 w 11"/>
                  <a:gd name="T3" fmla="*/ 6 h 9"/>
                  <a:gd name="T4" fmla="*/ 6 w 11"/>
                  <a:gd name="T5" fmla="*/ 6 h 9"/>
                  <a:gd name="T6" fmla="*/ 6 w 11"/>
                  <a:gd name="T7" fmla="*/ 9 h 9"/>
                  <a:gd name="T8" fmla="*/ 11 w 11"/>
                  <a:gd name="T9" fmla="*/ 8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" h="9">
                    <a:moveTo>
                      <a:pt x="11" y="8"/>
                    </a:moveTo>
                    <a:cubicBezTo>
                      <a:pt x="9" y="1"/>
                      <a:pt x="3" y="0"/>
                      <a:pt x="0" y="6"/>
                    </a:cubicBezTo>
                    <a:cubicBezTo>
                      <a:pt x="3" y="7"/>
                      <a:pt x="5" y="7"/>
                      <a:pt x="6" y="6"/>
                    </a:cubicBezTo>
                    <a:cubicBezTo>
                      <a:pt x="6" y="7"/>
                      <a:pt x="6" y="8"/>
                      <a:pt x="6" y="9"/>
                    </a:cubicBezTo>
                    <a:cubicBezTo>
                      <a:pt x="8" y="8"/>
                      <a:pt x="9" y="8"/>
                      <a:pt x="11" y="8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695" name="Freeform 341"/>
              <p:cNvSpPr>
                <a:spLocks/>
              </p:cNvSpPr>
              <p:nvPr/>
            </p:nvSpPr>
            <p:spPr bwMode="auto">
              <a:xfrm>
                <a:off x="2741" y="1026"/>
                <a:ext cx="19" cy="21"/>
              </a:xfrm>
              <a:custGeom>
                <a:avLst/>
                <a:gdLst>
                  <a:gd name="T0" fmla="*/ 8 w 8"/>
                  <a:gd name="T1" fmla="*/ 3 h 9"/>
                  <a:gd name="T2" fmla="*/ 6 w 8"/>
                  <a:gd name="T3" fmla="*/ 0 h 9"/>
                  <a:gd name="T4" fmla="*/ 0 w 8"/>
                  <a:gd name="T5" fmla="*/ 0 h 9"/>
                  <a:gd name="T6" fmla="*/ 0 w 8"/>
                  <a:gd name="T7" fmla="*/ 2 h 9"/>
                  <a:gd name="T8" fmla="*/ 3 w 8"/>
                  <a:gd name="T9" fmla="*/ 9 h 9"/>
                  <a:gd name="T10" fmla="*/ 8 w 8"/>
                  <a:gd name="T11" fmla="*/ 3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" h="9">
                    <a:moveTo>
                      <a:pt x="8" y="3"/>
                    </a:moveTo>
                    <a:cubicBezTo>
                      <a:pt x="8" y="2"/>
                      <a:pt x="7" y="1"/>
                      <a:pt x="6" y="0"/>
                    </a:cubicBezTo>
                    <a:cubicBezTo>
                      <a:pt x="3" y="0"/>
                      <a:pt x="3" y="1"/>
                      <a:pt x="0" y="0"/>
                    </a:cubicBezTo>
                    <a:cubicBezTo>
                      <a:pt x="0" y="1"/>
                      <a:pt x="0" y="2"/>
                      <a:pt x="0" y="2"/>
                    </a:cubicBezTo>
                    <a:cubicBezTo>
                      <a:pt x="0" y="5"/>
                      <a:pt x="2" y="7"/>
                      <a:pt x="3" y="9"/>
                    </a:cubicBezTo>
                    <a:cubicBezTo>
                      <a:pt x="6" y="8"/>
                      <a:pt x="8" y="6"/>
                      <a:pt x="8" y="3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696" name="Freeform 342"/>
              <p:cNvSpPr>
                <a:spLocks/>
              </p:cNvSpPr>
              <p:nvPr/>
            </p:nvSpPr>
            <p:spPr bwMode="auto">
              <a:xfrm>
                <a:off x="3433" y="714"/>
                <a:ext cx="29" cy="15"/>
              </a:xfrm>
              <a:custGeom>
                <a:avLst/>
                <a:gdLst>
                  <a:gd name="T0" fmla="*/ 12 w 12"/>
                  <a:gd name="T1" fmla="*/ 3 h 6"/>
                  <a:gd name="T2" fmla="*/ 12 w 12"/>
                  <a:gd name="T3" fmla="*/ 0 h 6"/>
                  <a:gd name="T4" fmla="*/ 0 w 12"/>
                  <a:gd name="T5" fmla="*/ 5 h 6"/>
                  <a:gd name="T6" fmla="*/ 5 w 12"/>
                  <a:gd name="T7" fmla="*/ 6 h 6"/>
                  <a:gd name="T8" fmla="*/ 12 w 12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" h="6">
                    <a:moveTo>
                      <a:pt x="12" y="3"/>
                    </a:moveTo>
                    <a:cubicBezTo>
                      <a:pt x="12" y="2"/>
                      <a:pt x="12" y="0"/>
                      <a:pt x="12" y="0"/>
                    </a:cubicBezTo>
                    <a:cubicBezTo>
                      <a:pt x="7" y="0"/>
                      <a:pt x="4" y="5"/>
                      <a:pt x="0" y="5"/>
                    </a:cubicBezTo>
                    <a:cubicBezTo>
                      <a:pt x="0" y="5"/>
                      <a:pt x="4" y="6"/>
                      <a:pt x="5" y="6"/>
                    </a:cubicBezTo>
                    <a:cubicBezTo>
                      <a:pt x="8" y="6"/>
                      <a:pt x="10" y="6"/>
                      <a:pt x="12" y="3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697" name="Freeform 343"/>
              <p:cNvSpPr>
                <a:spLocks/>
              </p:cNvSpPr>
              <p:nvPr/>
            </p:nvSpPr>
            <p:spPr bwMode="auto">
              <a:xfrm>
                <a:off x="3521" y="603"/>
                <a:ext cx="106" cy="33"/>
              </a:xfrm>
              <a:custGeom>
                <a:avLst/>
                <a:gdLst>
                  <a:gd name="T0" fmla="*/ 11 w 45"/>
                  <a:gd name="T1" fmla="*/ 8 h 14"/>
                  <a:gd name="T2" fmla="*/ 16 w 45"/>
                  <a:gd name="T3" fmla="*/ 8 h 14"/>
                  <a:gd name="T4" fmla="*/ 24 w 45"/>
                  <a:gd name="T5" fmla="*/ 12 h 14"/>
                  <a:gd name="T6" fmla="*/ 41 w 45"/>
                  <a:gd name="T7" fmla="*/ 14 h 14"/>
                  <a:gd name="T8" fmla="*/ 45 w 45"/>
                  <a:gd name="T9" fmla="*/ 12 h 14"/>
                  <a:gd name="T10" fmla="*/ 33 w 45"/>
                  <a:gd name="T11" fmla="*/ 7 h 14"/>
                  <a:gd name="T12" fmla="*/ 31 w 45"/>
                  <a:gd name="T13" fmla="*/ 8 h 14"/>
                  <a:gd name="T14" fmla="*/ 26 w 45"/>
                  <a:gd name="T15" fmla="*/ 3 h 14"/>
                  <a:gd name="T16" fmla="*/ 8 w 45"/>
                  <a:gd name="T17" fmla="*/ 0 h 14"/>
                  <a:gd name="T18" fmla="*/ 0 w 45"/>
                  <a:gd name="T19" fmla="*/ 8 h 14"/>
                  <a:gd name="T20" fmla="*/ 11 w 45"/>
                  <a:gd name="T21" fmla="*/ 8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5" h="14">
                    <a:moveTo>
                      <a:pt x="11" y="8"/>
                    </a:moveTo>
                    <a:cubicBezTo>
                      <a:pt x="12" y="8"/>
                      <a:pt x="18" y="8"/>
                      <a:pt x="16" y="8"/>
                    </a:cubicBezTo>
                    <a:cubicBezTo>
                      <a:pt x="17" y="13"/>
                      <a:pt x="21" y="12"/>
                      <a:pt x="24" y="12"/>
                    </a:cubicBezTo>
                    <a:cubicBezTo>
                      <a:pt x="24" y="12"/>
                      <a:pt x="39" y="14"/>
                      <a:pt x="41" y="14"/>
                    </a:cubicBezTo>
                    <a:cubicBezTo>
                      <a:pt x="42" y="14"/>
                      <a:pt x="45" y="13"/>
                      <a:pt x="45" y="12"/>
                    </a:cubicBezTo>
                    <a:cubicBezTo>
                      <a:pt x="41" y="11"/>
                      <a:pt x="38" y="7"/>
                      <a:pt x="33" y="7"/>
                    </a:cubicBezTo>
                    <a:cubicBezTo>
                      <a:pt x="32" y="7"/>
                      <a:pt x="31" y="8"/>
                      <a:pt x="31" y="8"/>
                    </a:cubicBezTo>
                    <a:cubicBezTo>
                      <a:pt x="28" y="8"/>
                      <a:pt x="26" y="5"/>
                      <a:pt x="26" y="3"/>
                    </a:cubicBezTo>
                    <a:cubicBezTo>
                      <a:pt x="22" y="1"/>
                      <a:pt x="15" y="0"/>
                      <a:pt x="8" y="0"/>
                    </a:cubicBezTo>
                    <a:cubicBezTo>
                      <a:pt x="4" y="0"/>
                      <a:pt x="2" y="4"/>
                      <a:pt x="0" y="8"/>
                    </a:cubicBezTo>
                    <a:cubicBezTo>
                      <a:pt x="4" y="7"/>
                      <a:pt x="7" y="8"/>
                      <a:pt x="11" y="8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698" name="Freeform 344"/>
              <p:cNvSpPr>
                <a:spLocks/>
              </p:cNvSpPr>
              <p:nvPr/>
            </p:nvSpPr>
            <p:spPr bwMode="auto">
              <a:xfrm>
                <a:off x="3636" y="622"/>
                <a:ext cx="55" cy="26"/>
              </a:xfrm>
              <a:custGeom>
                <a:avLst/>
                <a:gdLst>
                  <a:gd name="T0" fmla="*/ 4 w 23"/>
                  <a:gd name="T1" fmla="*/ 11 h 11"/>
                  <a:gd name="T2" fmla="*/ 8 w 23"/>
                  <a:gd name="T3" fmla="*/ 10 h 11"/>
                  <a:gd name="T4" fmla="*/ 23 w 23"/>
                  <a:gd name="T5" fmla="*/ 10 h 11"/>
                  <a:gd name="T6" fmla="*/ 23 w 23"/>
                  <a:gd name="T7" fmla="*/ 7 h 11"/>
                  <a:gd name="T8" fmla="*/ 5 w 23"/>
                  <a:gd name="T9" fmla="*/ 0 h 11"/>
                  <a:gd name="T10" fmla="*/ 2 w 23"/>
                  <a:gd name="T11" fmla="*/ 3 h 11"/>
                  <a:gd name="T12" fmla="*/ 0 w 23"/>
                  <a:gd name="T13" fmla="*/ 8 h 11"/>
                  <a:gd name="T14" fmla="*/ 4 w 23"/>
                  <a:gd name="T15" fmla="*/ 11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3" h="11">
                    <a:moveTo>
                      <a:pt x="4" y="11"/>
                    </a:moveTo>
                    <a:cubicBezTo>
                      <a:pt x="5" y="11"/>
                      <a:pt x="6" y="10"/>
                      <a:pt x="8" y="10"/>
                    </a:cubicBezTo>
                    <a:cubicBezTo>
                      <a:pt x="11" y="10"/>
                      <a:pt x="17" y="11"/>
                      <a:pt x="23" y="10"/>
                    </a:cubicBezTo>
                    <a:cubicBezTo>
                      <a:pt x="23" y="9"/>
                      <a:pt x="23" y="8"/>
                      <a:pt x="23" y="7"/>
                    </a:cubicBezTo>
                    <a:cubicBezTo>
                      <a:pt x="21" y="6"/>
                      <a:pt x="7" y="3"/>
                      <a:pt x="5" y="0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5"/>
                      <a:pt x="0" y="6"/>
                      <a:pt x="0" y="8"/>
                    </a:cubicBezTo>
                    <a:cubicBezTo>
                      <a:pt x="0" y="9"/>
                      <a:pt x="2" y="11"/>
                      <a:pt x="4" y="11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699" name="Freeform 345"/>
              <p:cNvSpPr>
                <a:spLocks/>
              </p:cNvSpPr>
              <p:nvPr/>
            </p:nvSpPr>
            <p:spPr bwMode="auto">
              <a:xfrm>
                <a:off x="3896" y="707"/>
                <a:ext cx="5" cy="0"/>
              </a:xfrm>
              <a:custGeom>
                <a:avLst/>
                <a:gdLst>
                  <a:gd name="T0" fmla="*/ 0 w 2"/>
                  <a:gd name="T1" fmla="*/ 2 w 2"/>
                  <a:gd name="T2" fmla="*/ 0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cubicBezTo>
                      <a:pt x="1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700" name="Freeform 346"/>
              <p:cNvSpPr>
                <a:spLocks/>
              </p:cNvSpPr>
              <p:nvPr/>
            </p:nvSpPr>
            <p:spPr bwMode="auto">
              <a:xfrm>
                <a:off x="4092" y="662"/>
                <a:ext cx="95" cy="33"/>
              </a:xfrm>
              <a:custGeom>
                <a:avLst/>
                <a:gdLst>
                  <a:gd name="T0" fmla="*/ 8 w 40"/>
                  <a:gd name="T1" fmla="*/ 11 h 14"/>
                  <a:gd name="T2" fmla="*/ 19 w 40"/>
                  <a:gd name="T3" fmla="*/ 12 h 14"/>
                  <a:gd name="T4" fmla="*/ 40 w 40"/>
                  <a:gd name="T5" fmla="*/ 11 h 14"/>
                  <a:gd name="T6" fmla="*/ 18 w 40"/>
                  <a:gd name="T7" fmla="*/ 4 h 14"/>
                  <a:gd name="T8" fmla="*/ 16 w 40"/>
                  <a:gd name="T9" fmla="*/ 8 h 14"/>
                  <a:gd name="T10" fmla="*/ 0 w 40"/>
                  <a:gd name="T11" fmla="*/ 4 h 14"/>
                  <a:gd name="T12" fmla="*/ 0 w 40"/>
                  <a:gd name="T13" fmla="*/ 7 h 14"/>
                  <a:gd name="T14" fmla="*/ 8 w 40"/>
                  <a:gd name="T15" fmla="*/ 11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0" h="14">
                    <a:moveTo>
                      <a:pt x="8" y="11"/>
                    </a:moveTo>
                    <a:cubicBezTo>
                      <a:pt x="8" y="13"/>
                      <a:pt x="17" y="12"/>
                      <a:pt x="19" y="12"/>
                    </a:cubicBezTo>
                    <a:cubicBezTo>
                      <a:pt x="23" y="12"/>
                      <a:pt x="34" y="14"/>
                      <a:pt x="40" y="11"/>
                    </a:cubicBezTo>
                    <a:cubicBezTo>
                      <a:pt x="38" y="6"/>
                      <a:pt x="23" y="4"/>
                      <a:pt x="18" y="4"/>
                    </a:cubicBezTo>
                    <a:cubicBezTo>
                      <a:pt x="18" y="5"/>
                      <a:pt x="18" y="7"/>
                      <a:pt x="16" y="8"/>
                    </a:cubicBezTo>
                    <a:cubicBezTo>
                      <a:pt x="15" y="5"/>
                      <a:pt x="7" y="0"/>
                      <a:pt x="0" y="4"/>
                    </a:cubicBezTo>
                    <a:cubicBezTo>
                      <a:pt x="0" y="6"/>
                      <a:pt x="0" y="6"/>
                      <a:pt x="0" y="7"/>
                    </a:cubicBezTo>
                    <a:cubicBezTo>
                      <a:pt x="5" y="7"/>
                      <a:pt x="3" y="11"/>
                      <a:pt x="8" y="11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701" name="Freeform 347"/>
              <p:cNvSpPr>
                <a:spLocks/>
              </p:cNvSpPr>
              <p:nvPr/>
            </p:nvSpPr>
            <p:spPr bwMode="auto">
              <a:xfrm>
                <a:off x="4199" y="674"/>
                <a:ext cx="63" cy="29"/>
              </a:xfrm>
              <a:custGeom>
                <a:avLst/>
                <a:gdLst>
                  <a:gd name="T0" fmla="*/ 9 w 27"/>
                  <a:gd name="T1" fmla="*/ 7 h 12"/>
                  <a:gd name="T2" fmla="*/ 27 w 27"/>
                  <a:gd name="T3" fmla="*/ 7 h 12"/>
                  <a:gd name="T4" fmla="*/ 15 w 27"/>
                  <a:gd name="T5" fmla="*/ 0 h 12"/>
                  <a:gd name="T6" fmla="*/ 14 w 27"/>
                  <a:gd name="T7" fmla="*/ 2 h 12"/>
                  <a:gd name="T8" fmla="*/ 11 w 27"/>
                  <a:gd name="T9" fmla="*/ 2 h 12"/>
                  <a:gd name="T10" fmla="*/ 0 w 27"/>
                  <a:gd name="T11" fmla="*/ 1 h 12"/>
                  <a:gd name="T12" fmla="*/ 9 w 27"/>
                  <a:gd name="T13" fmla="*/ 7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7" h="12">
                    <a:moveTo>
                      <a:pt x="9" y="7"/>
                    </a:moveTo>
                    <a:cubicBezTo>
                      <a:pt x="14" y="12"/>
                      <a:pt x="18" y="7"/>
                      <a:pt x="27" y="7"/>
                    </a:cubicBezTo>
                    <a:cubicBezTo>
                      <a:pt x="23" y="3"/>
                      <a:pt x="19" y="4"/>
                      <a:pt x="15" y="0"/>
                    </a:cubicBezTo>
                    <a:cubicBezTo>
                      <a:pt x="15" y="1"/>
                      <a:pt x="15" y="4"/>
                      <a:pt x="14" y="2"/>
                    </a:cubicBezTo>
                    <a:cubicBezTo>
                      <a:pt x="13" y="3"/>
                      <a:pt x="11" y="2"/>
                      <a:pt x="11" y="2"/>
                    </a:cubicBezTo>
                    <a:cubicBezTo>
                      <a:pt x="7" y="2"/>
                      <a:pt x="4" y="2"/>
                      <a:pt x="0" y="1"/>
                    </a:cubicBezTo>
                    <a:cubicBezTo>
                      <a:pt x="0" y="6"/>
                      <a:pt x="5" y="7"/>
                      <a:pt x="9" y="7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702" name="Freeform 348"/>
              <p:cNvSpPr>
                <a:spLocks/>
              </p:cNvSpPr>
              <p:nvPr/>
            </p:nvSpPr>
            <p:spPr bwMode="auto">
              <a:xfrm>
                <a:off x="4173" y="700"/>
                <a:ext cx="42" cy="17"/>
              </a:xfrm>
              <a:custGeom>
                <a:avLst/>
                <a:gdLst>
                  <a:gd name="T0" fmla="*/ 0 w 18"/>
                  <a:gd name="T1" fmla="*/ 5 h 7"/>
                  <a:gd name="T2" fmla="*/ 12 w 18"/>
                  <a:gd name="T3" fmla="*/ 5 h 7"/>
                  <a:gd name="T4" fmla="*/ 18 w 18"/>
                  <a:gd name="T5" fmla="*/ 5 h 7"/>
                  <a:gd name="T6" fmla="*/ 13 w 18"/>
                  <a:gd name="T7" fmla="*/ 3 h 7"/>
                  <a:gd name="T8" fmla="*/ 9 w 18"/>
                  <a:gd name="T9" fmla="*/ 3 h 7"/>
                  <a:gd name="T10" fmla="*/ 2 w 18"/>
                  <a:gd name="T11" fmla="*/ 2 h 7"/>
                  <a:gd name="T12" fmla="*/ 0 w 18"/>
                  <a:gd name="T13" fmla="*/ 5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8" h="7">
                    <a:moveTo>
                      <a:pt x="0" y="5"/>
                    </a:moveTo>
                    <a:cubicBezTo>
                      <a:pt x="7" y="5"/>
                      <a:pt x="9" y="5"/>
                      <a:pt x="12" y="5"/>
                    </a:cubicBezTo>
                    <a:cubicBezTo>
                      <a:pt x="14" y="5"/>
                      <a:pt x="17" y="7"/>
                      <a:pt x="18" y="5"/>
                    </a:cubicBezTo>
                    <a:cubicBezTo>
                      <a:pt x="16" y="2"/>
                      <a:pt x="15" y="0"/>
                      <a:pt x="13" y="3"/>
                    </a:cubicBezTo>
                    <a:cubicBezTo>
                      <a:pt x="9" y="3"/>
                      <a:pt x="9" y="3"/>
                      <a:pt x="9" y="3"/>
                    </a:cubicBezTo>
                    <a:cubicBezTo>
                      <a:pt x="6" y="3"/>
                      <a:pt x="5" y="2"/>
                      <a:pt x="2" y="2"/>
                    </a:cubicBezTo>
                    <a:cubicBezTo>
                      <a:pt x="2" y="2"/>
                      <a:pt x="1" y="3"/>
                      <a:pt x="0" y="5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703" name="Freeform 349"/>
              <p:cNvSpPr>
                <a:spLocks/>
              </p:cNvSpPr>
              <p:nvPr/>
            </p:nvSpPr>
            <p:spPr bwMode="auto">
              <a:xfrm>
                <a:off x="393" y="793"/>
                <a:ext cx="1630" cy="2432"/>
              </a:xfrm>
              <a:custGeom>
                <a:avLst/>
                <a:gdLst>
                  <a:gd name="T0" fmla="*/ 602 w 690"/>
                  <a:gd name="T1" fmla="*/ 585 h 1030"/>
                  <a:gd name="T2" fmla="*/ 576 w 690"/>
                  <a:gd name="T3" fmla="*/ 546 h 1030"/>
                  <a:gd name="T4" fmla="*/ 509 w 690"/>
                  <a:gd name="T5" fmla="*/ 500 h 1030"/>
                  <a:gd name="T6" fmla="*/ 473 w 690"/>
                  <a:gd name="T7" fmla="*/ 492 h 1030"/>
                  <a:gd name="T8" fmla="*/ 433 w 690"/>
                  <a:gd name="T9" fmla="*/ 499 h 1030"/>
                  <a:gd name="T10" fmla="*/ 403 w 690"/>
                  <a:gd name="T11" fmla="*/ 506 h 1030"/>
                  <a:gd name="T12" fmla="*/ 357 w 690"/>
                  <a:gd name="T13" fmla="*/ 450 h 1030"/>
                  <a:gd name="T14" fmla="*/ 311 w 690"/>
                  <a:gd name="T15" fmla="*/ 408 h 1030"/>
                  <a:gd name="T16" fmla="*/ 272 w 690"/>
                  <a:gd name="T17" fmla="*/ 364 h 1030"/>
                  <a:gd name="T18" fmla="*/ 340 w 690"/>
                  <a:gd name="T19" fmla="*/ 328 h 1030"/>
                  <a:gd name="T20" fmla="*/ 388 w 690"/>
                  <a:gd name="T21" fmla="*/ 337 h 1030"/>
                  <a:gd name="T22" fmla="*/ 437 w 690"/>
                  <a:gd name="T23" fmla="*/ 266 h 1030"/>
                  <a:gd name="T24" fmla="*/ 449 w 690"/>
                  <a:gd name="T25" fmla="*/ 252 h 1030"/>
                  <a:gd name="T26" fmla="*/ 514 w 690"/>
                  <a:gd name="T27" fmla="*/ 205 h 1030"/>
                  <a:gd name="T28" fmla="*/ 540 w 690"/>
                  <a:gd name="T29" fmla="*/ 204 h 1030"/>
                  <a:gd name="T30" fmla="*/ 534 w 690"/>
                  <a:gd name="T31" fmla="*/ 180 h 1030"/>
                  <a:gd name="T32" fmla="*/ 553 w 690"/>
                  <a:gd name="T33" fmla="*/ 160 h 1030"/>
                  <a:gd name="T34" fmla="*/ 601 w 690"/>
                  <a:gd name="T35" fmla="*/ 132 h 1030"/>
                  <a:gd name="T36" fmla="*/ 574 w 690"/>
                  <a:gd name="T37" fmla="*/ 99 h 1030"/>
                  <a:gd name="T38" fmla="*/ 548 w 690"/>
                  <a:gd name="T39" fmla="*/ 78 h 1030"/>
                  <a:gd name="T40" fmla="*/ 494 w 690"/>
                  <a:gd name="T41" fmla="*/ 106 h 1030"/>
                  <a:gd name="T42" fmla="*/ 450 w 690"/>
                  <a:gd name="T43" fmla="*/ 124 h 1030"/>
                  <a:gd name="T44" fmla="*/ 404 w 690"/>
                  <a:gd name="T45" fmla="*/ 95 h 1030"/>
                  <a:gd name="T46" fmla="*/ 433 w 690"/>
                  <a:gd name="T47" fmla="*/ 55 h 1030"/>
                  <a:gd name="T48" fmla="*/ 482 w 690"/>
                  <a:gd name="T49" fmla="*/ 36 h 1030"/>
                  <a:gd name="T50" fmla="*/ 517 w 690"/>
                  <a:gd name="T51" fmla="*/ 13 h 1030"/>
                  <a:gd name="T52" fmla="*/ 472 w 690"/>
                  <a:gd name="T53" fmla="*/ 20 h 1030"/>
                  <a:gd name="T54" fmla="*/ 465 w 690"/>
                  <a:gd name="T55" fmla="*/ 0 h 1030"/>
                  <a:gd name="T56" fmla="*/ 436 w 690"/>
                  <a:gd name="T57" fmla="*/ 28 h 1030"/>
                  <a:gd name="T58" fmla="*/ 392 w 690"/>
                  <a:gd name="T59" fmla="*/ 24 h 1030"/>
                  <a:gd name="T60" fmla="*/ 320 w 690"/>
                  <a:gd name="T61" fmla="*/ 15 h 1030"/>
                  <a:gd name="T62" fmla="*/ 240 w 690"/>
                  <a:gd name="T63" fmla="*/ 22 h 1030"/>
                  <a:gd name="T64" fmla="*/ 148 w 690"/>
                  <a:gd name="T65" fmla="*/ 8 h 1030"/>
                  <a:gd name="T66" fmla="*/ 53 w 690"/>
                  <a:gd name="T67" fmla="*/ 52 h 1030"/>
                  <a:gd name="T68" fmla="*/ 14 w 690"/>
                  <a:gd name="T69" fmla="*/ 86 h 1030"/>
                  <a:gd name="T70" fmla="*/ 17 w 690"/>
                  <a:gd name="T71" fmla="*/ 113 h 1030"/>
                  <a:gd name="T72" fmla="*/ 66 w 690"/>
                  <a:gd name="T73" fmla="*/ 97 h 1030"/>
                  <a:gd name="T74" fmla="*/ 114 w 690"/>
                  <a:gd name="T75" fmla="*/ 77 h 1030"/>
                  <a:gd name="T76" fmla="*/ 171 w 690"/>
                  <a:gd name="T77" fmla="*/ 113 h 1030"/>
                  <a:gd name="T78" fmla="*/ 164 w 690"/>
                  <a:gd name="T79" fmla="*/ 139 h 1030"/>
                  <a:gd name="T80" fmla="*/ 175 w 690"/>
                  <a:gd name="T81" fmla="*/ 181 h 1030"/>
                  <a:gd name="T82" fmla="*/ 137 w 690"/>
                  <a:gd name="T83" fmla="*/ 290 h 1030"/>
                  <a:gd name="T84" fmla="*/ 168 w 690"/>
                  <a:gd name="T85" fmla="*/ 375 h 1030"/>
                  <a:gd name="T86" fmla="*/ 171 w 690"/>
                  <a:gd name="T87" fmla="*/ 352 h 1030"/>
                  <a:gd name="T88" fmla="*/ 196 w 690"/>
                  <a:gd name="T89" fmla="*/ 374 h 1030"/>
                  <a:gd name="T90" fmla="*/ 266 w 690"/>
                  <a:gd name="T91" fmla="*/ 453 h 1030"/>
                  <a:gd name="T92" fmla="*/ 347 w 690"/>
                  <a:gd name="T93" fmla="*/ 506 h 1030"/>
                  <a:gd name="T94" fmla="*/ 392 w 690"/>
                  <a:gd name="T95" fmla="*/ 524 h 1030"/>
                  <a:gd name="T96" fmla="*/ 375 w 690"/>
                  <a:gd name="T97" fmla="*/ 601 h 1030"/>
                  <a:gd name="T98" fmla="*/ 404 w 690"/>
                  <a:gd name="T99" fmla="*/ 690 h 1030"/>
                  <a:gd name="T100" fmla="*/ 455 w 690"/>
                  <a:gd name="T101" fmla="*/ 800 h 1030"/>
                  <a:gd name="T102" fmla="*/ 460 w 690"/>
                  <a:gd name="T103" fmla="*/ 922 h 1030"/>
                  <a:gd name="T104" fmla="*/ 475 w 690"/>
                  <a:gd name="T105" fmla="*/ 980 h 1030"/>
                  <a:gd name="T106" fmla="*/ 514 w 690"/>
                  <a:gd name="T107" fmla="*/ 1026 h 1030"/>
                  <a:gd name="T108" fmla="*/ 527 w 690"/>
                  <a:gd name="T109" fmla="*/ 974 h 1030"/>
                  <a:gd name="T110" fmla="*/ 531 w 690"/>
                  <a:gd name="T111" fmla="*/ 911 h 1030"/>
                  <a:gd name="T112" fmla="*/ 571 w 690"/>
                  <a:gd name="T113" fmla="*/ 874 h 1030"/>
                  <a:gd name="T114" fmla="*/ 626 w 690"/>
                  <a:gd name="T115" fmla="*/ 778 h 1030"/>
                  <a:gd name="T116" fmla="*/ 690 w 690"/>
                  <a:gd name="T117" fmla="*/ 645 h 10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690" h="1030">
                    <a:moveTo>
                      <a:pt x="676" y="622"/>
                    </a:moveTo>
                    <a:cubicBezTo>
                      <a:pt x="668" y="617"/>
                      <a:pt x="663" y="604"/>
                      <a:pt x="653" y="604"/>
                    </a:cubicBezTo>
                    <a:cubicBezTo>
                      <a:pt x="649" y="604"/>
                      <a:pt x="637" y="601"/>
                      <a:pt x="633" y="601"/>
                    </a:cubicBezTo>
                    <a:cubicBezTo>
                      <a:pt x="626" y="601"/>
                      <a:pt x="625" y="603"/>
                      <a:pt x="624" y="605"/>
                    </a:cubicBezTo>
                    <a:cubicBezTo>
                      <a:pt x="623" y="603"/>
                      <a:pt x="622" y="596"/>
                      <a:pt x="622" y="594"/>
                    </a:cubicBezTo>
                    <a:cubicBezTo>
                      <a:pt x="618" y="594"/>
                      <a:pt x="613" y="588"/>
                      <a:pt x="613" y="588"/>
                    </a:cubicBezTo>
                    <a:cubicBezTo>
                      <a:pt x="608" y="590"/>
                      <a:pt x="604" y="588"/>
                      <a:pt x="602" y="585"/>
                    </a:cubicBezTo>
                    <a:cubicBezTo>
                      <a:pt x="602" y="585"/>
                      <a:pt x="591" y="600"/>
                      <a:pt x="588" y="596"/>
                    </a:cubicBezTo>
                    <a:cubicBezTo>
                      <a:pt x="584" y="596"/>
                      <a:pt x="578" y="595"/>
                      <a:pt x="578" y="591"/>
                    </a:cubicBezTo>
                    <a:cubicBezTo>
                      <a:pt x="578" y="591"/>
                      <a:pt x="571" y="592"/>
                      <a:pt x="569" y="592"/>
                    </a:cubicBezTo>
                    <a:cubicBezTo>
                      <a:pt x="576" y="585"/>
                      <a:pt x="576" y="585"/>
                      <a:pt x="576" y="585"/>
                    </a:cubicBezTo>
                    <a:cubicBezTo>
                      <a:pt x="577" y="575"/>
                      <a:pt x="584" y="574"/>
                      <a:pt x="587" y="569"/>
                    </a:cubicBezTo>
                    <a:cubicBezTo>
                      <a:pt x="584" y="568"/>
                      <a:pt x="584" y="567"/>
                      <a:pt x="584" y="564"/>
                    </a:cubicBezTo>
                    <a:cubicBezTo>
                      <a:pt x="577" y="564"/>
                      <a:pt x="580" y="548"/>
                      <a:pt x="576" y="546"/>
                    </a:cubicBezTo>
                    <a:cubicBezTo>
                      <a:pt x="568" y="543"/>
                      <a:pt x="563" y="540"/>
                      <a:pt x="563" y="534"/>
                    </a:cubicBezTo>
                    <a:cubicBezTo>
                      <a:pt x="559" y="534"/>
                      <a:pt x="561" y="531"/>
                      <a:pt x="559" y="534"/>
                    </a:cubicBezTo>
                    <a:cubicBezTo>
                      <a:pt x="557" y="532"/>
                      <a:pt x="551" y="530"/>
                      <a:pt x="548" y="530"/>
                    </a:cubicBezTo>
                    <a:cubicBezTo>
                      <a:pt x="535" y="531"/>
                      <a:pt x="535" y="531"/>
                      <a:pt x="535" y="531"/>
                    </a:cubicBezTo>
                    <a:cubicBezTo>
                      <a:pt x="530" y="529"/>
                      <a:pt x="530" y="524"/>
                      <a:pt x="527" y="524"/>
                    </a:cubicBezTo>
                    <a:cubicBezTo>
                      <a:pt x="527" y="524"/>
                      <a:pt x="523" y="514"/>
                      <a:pt x="517" y="511"/>
                    </a:cubicBezTo>
                    <a:cubicBezTo>
                      <a:pt x="511" y="510"/>
                      <a:pt x="509" y="505"/>
                      <a:pt x="509" y="500"/>
                    </a:cubicBezTo>
                    <a:cubicBezTo>
                      <a:pt x="508" y="500"/>
                      <a:pt x="507" y="501"/>
                      <a:pt x="506" y="502"/>
                    </a:cubicBezTo>
                    <a:cubicBezTo>
                      <a:pt x="502" y="502"/>
                      <a:pt x="498" y="492"/>
                      <a:pt x="498" y="490"/>
                    </a:cubicBezTo>
                    <a:cubicBezTo>
                      <a:pt x="493" y="490"/>
                      <a:pt x="493" y="490"/>
                      <a:pt x="493" y="490"/>
                    </a:cubicBezTo>
                    <a:cubicBezTo>
                      <a:pt x="490" y="493"/>
                      <a:pt x="489" y="493"/>
                      <a:pt x="486" y="493"/>
                    </a:cubicBezTo>
                    <a:cubicBezTo>
                      <a:pt x="486" y="493"/>
                      <a:pt x="484" y="494"/>
                      <a:pt x="484" y="495"/>
                    </a:cubicBezTo>
                    <a:cubicBezTo>
                      <a:pt x="483" y="495"/>
                      <a:pt x="482" y="497"/>
                      <a:pt x="481" y="497"/>
                    </a:cubicBezTo>
                    <a:cubicBezTo>
                      <a:pt x="479" y="497"/>
                      <a:pt x="474" y="494"/>
                      <a:pt x="473" y="492"/>
                    </a:cubicBezTo>
                    <a:cubicBezTo>
                      <a:pt x="469" y="492"/>
                      <a:pt x="458" y="494"/>
                      <a:pt x="457" y="494"/>
                    </a:cubicBezTo>
                    <a:cubicBezTo>
                      <a:pt x="457" y="484"/>
                      <a:pt x="449" y="486"/>
                      <a:pt x="445" y="481"/>
                    </a:cubicBezTo>
                    <a:cubicBezTo>
                      <a:pt x="445" y="482"/>
                      <a:pt x="444" y="484"/>
                      <a:pt x="445" y="487"/>
                    </a:cubicBezTo>
                    <a:cubicBezTo>
                      <a:pt x="443" y="487"/>
                      <a:pt x="441" y="488"/>
                      <a:pt x="441" y="491"/>
                    </a:cubicBezTo>
                    <a:cubicBezTo>
                      <a:pt x="441" y="496"/>
                      <a:pt x="441" y="495"/>
                      <a:pt x="441" y="500"/>
                    </a:cubicBezTo>
                    <a:cubicBezTo>
                      <a:pt x="441" y="501"/>
                      <a:pt x="437" y="507"/>
                      <a:pt x="437" y="506"/>
                    </a:cubicBezTo>
                    <a:cubicBezTo>
                      <a:pt x="433" y="506"/>
                      <a:pt x="433" y="503"/>
                      <a:pt x="433" y="499"/>
                    </a:cubicBezTo>
                    <a:cubicBezTo>
                      <a:pt x="433" y="490"/>
                      <a:pt x="438" y="488"/>
                      <a:pt x="439" y="482"/>
                    </a:cubicBezTo>
                    <a:cubicBezTo>
                      <a:pt x="439" y="480"/>
                      <a:pt x="439" y="480"/>
                      <a:pt x="439" y="480"/>
                    </a:cubicBezTo>
                    <a:cubicBezTo>
                      <a:pt x="437" y="478"/>
                      <a:pt x="437" y="478"/>
                      <a:pt x="435" y="477"/>
                    </a:cubicBezTo>
                    <a:cubicBezTo>
                      <a:pt x="431" y="481"/>
                      <a:pt x="427" y="485"/>
                      <a:pt x="424" y="487"/>
                    </a:cubicBezTo>
                    <a:cubicBezTo>
                      <a:pt x="422" y="487"/>
                      <a:pt x="420" y="487"/>
                      <a:pt x="420" y="487"/>
                    </a:cubicBezTo>
                    <a:cubicBezTo>
                      <a:pt x="417" y="492"/>
                      <a:pt x="412" y="487"/>
                      <a:pt x="410" y="489"/>
                    </a:cubicBezTo>
                    <a:cubicBezTo>
                      <a:pt x="405" y="494"/>
                      <a:pt x="408" y="499"/>
                      <a:pt x="403" y="506"/>
                    </a:cubicBezTo>
                    <a:cubicBezTo>
                      <a:pt x="402" y="508"/>
                      <a:pt x="400" y="510"/>
                      <a:pt x="399" y="511"/>
                    </a:cubicBezTo>
                    <a:cubicBezTo>
                      <a:pt x="392" y="511"/>
                      <a:pt x="390" y="502"/>
                      <a:pt x="382" y="502"/>
                    </a:cubicBezTo>
                    <a:cubicBezTo>
                      <a:pt x="375" y="502"/>
                      <a:pt x="373" y="508"/>
                      <a:pt x="366" y="508"/>
                    </a:cubicBezTo>
                    <a:cubicBezTo>
                      <a:pt x="363" y="508"/>
                      <a:pt x="361" y="507"/>
                      <a:pt x="359" y="505"/>
                    </a:cubicBezTo>
                    <a:cubicBezTo>
                      <a:pt x="355" y="501"/>
                      <a:pt x="351" y="494"/>
                      <a:pt x="351" y="488"/>
                    </a:cubicBezTo>
                    <a:cubicBezTo>
                      <a:pt x="351" y="476"/>
                      <a:pt x="356" y="464"/>
                      <a:pt x="356" y="459"/>
                    </a:cubicBezTo>
                    <a:cubicBezTo>
                      <a:pt x="356" y="456"/>
                      <a:pt x="357" y="455"/>
                      <a:pt x="357" y="450"/>
                    </a:cubicBezTo>
                    <a:cubicBezTo>
                      <a:pt x="353" y="450"/>
                      <a:pt x="344" y="449"/>
                      <a:pt x="335" y="451"/>
                    </a:cubicBezTo>
                    <a:cubicBezTo>
                      <a:pt x="328" y="451"/>
                      <a:pt x="322" y="454"/>
                      <a:pt x="321" y="453"/>
                    </a:cubicBezTo>
                    <a:cubicBezTo>
                      <a:pt x="323" y="451"/>
                      <a:pt x="328" y="442"/>
                      <a:pt x="326" y="437"/>
                    </a:cubicBezTo>
                    <a:cubicBezTo>
                      <a:pt x="326" y="436"/>
                      <a:pt x="329" y="429"/>
                      <a:pt x="330" y="425"/>
                    </a:cubicBezTo>
                    <a:cubicBezTo>
                      <a:pt x="330" y="411"/>
                      <a:pt x="337" y="409"/>
                      <a:pt x="339" y="407"/>
                    </a:cubicBezTo>
                    <a:cubicBezTo>
                      <a:pt x="339" y="407"/>
                      <a:pt x="338" y="404"/>
                      <a:pt x="338" y="402"/>
                    </a:cubicBezTo>
                    <a:cubicBezTo>
                      <a:pt x="336" y="402"/>
                      <a:pt x="314" y="403"/>
                      <a:pt x="311" y="408"/>
                    </a:cubicBezTo>
                    <a:cubicBezTo>
                      <a:pt x="308" y="415"/>
                      <a:pt x="310" y="421"/>
                      <a:pt x="304" y="427"/>
                    </a:cubicBezTo>
                    <a:cubicBezTo>
                      <a:pt x="303" y="428"/>
                      <a:pt x="296" y="426"/>
                      <a:pt x="294" y="427"/>
                    </a:cubicBezTo>
                    <a:cubicBezTo>
                      <a:pt x="292" y="427"/>
                      <a:pt x="285" y="431"/>
                      <a:pt x="283" y="431"/>
                    </a:cubicBezTo>
                    <a:cubicBezTo>
                      <a:pt x="277" y="431"/>
                      <a:pt x="267" y="418"/>
                      <a:pt x="265" y="412"/>
                    </a:cubicBezTo>
                    <a:cubicBezTo>
                      <a:pt x="265" y="409"/>
                      <a:pt x="265" y="399"/>
                      <a:pt x="265" y="397"/>
                    </a:cubicBezTo>
                    <a:cubicBezTo>
                      <a:pt x="265" y="392"/>
                      <a:pt x="262" y="373"/>
                      <a:pt x="272" y="372"/>
                    </a:cubicBezTo>
                    <a:cubicBezTo>
                      <a:pt x="271" y="369"/>
                      <a:pt x="272" y="367"/>
                      <a:pt x="272" y="364"/>
                    </a:cubicBezTo>
                    <a:cubicBezTo>
                      <a:pt x="274" y="360"/>
                      <a:pt x="271" y="355"/>
                      <a:pt x="273" y="353"/>
                    </a:cubicBezTo>
                    <a:cubicBezTo>
                      <a:pt x="280" y="346"/>
                      <a:pt x="295" y="334"/>
                      <a:pt x="305" y="334"/>
                    </a:cubicBezTo>
                    <a:cubicBezTo>
                      <a:pt x="307" y="334"/>
                      <a:pt x="309" y="337"/>
                      <a:pt x="311" y="337"/>
                    </a:cubicBezTo>
                    <a:cubicBezTo>
                      <a:pt x="311" y="337"/>
                      <a:pt x="319" y="341"/>
                      <a:pt x="320" y="341"/>
                    </a:cubicBezTo>
                    <a:cubicBezTo>
                      <a:pt x="322" y="341"/>
                      <a:pt x="327" y="338"/>
                      <a:pt x="331" y="338"/>
                    </a:cubicBezTo>
                    <a:cubicBezTo>
                      <a:pt x="330" y="335"/>
                      <a:pt x="326" y="334"/>
                      <a:pt x="326" y="331"/>
                    </a:cubicBezTo>
                    <a:cubicBezTo>
                      <a:pt x="326" y="326"/>
                      <a:pt x="337" y="328"/>
                      <a:pt x="340" y="328"/>
                    </a:cubicBezTo>
                    <a:cubicBezTo>
                      <a:pt x="343" y="328"/>
                      <a:pt x="358" y="332"/>
                      <a:pt x="362" y="332"/>
                    </a:cubicBezTo>
                    <a:cubicBezTo>
                      <a:pt x="362" y="332"/>
                      <a:pt x="364" y="332"/>
                      <a:pt x="367" y="332"/>
                    </a:cubicBezTo>
                    <a:cubicBezTo>
                      <a:pt x="371" y="332"/>
                      <a:pt x="374" y="338"/>
                      <a:pt x="374" y="342"/>
                    </a:cubicBezTo>
                    <a:cubicBezTo>
                      <a:pt x="374" y="363"/>
                      <a:pt x="381" y="366"/>
                      <a:pt x="381" y="373"/>
                    </a:cubicBezTo>
                    <a:cubicBezTo>
                      <a:pt x="386" y="373"/>
                      <a:pt x="386" y="373"/>
                      <a:pt x="386" y="373"/>
                    </a:cubicBezTo>
                    <a:cubicBezTo>
                      <a:pt x="388" y="370"/>
                      <a:pt x="389" y="361"/>
                      <a:pt x="390" y="355"/>
                    </a:cubicBezTo>
                    <a:cubicBezTo>
                      <a:pt x="390" y="355"/>
                      <a:pt x="388" y="339"/>
                      <a:pt x="388" y="337"/>
                    </a:cubicBezTo>
                    <a:cubicBezTo>
                      <a:pt x="388" y="336"/>
                      <a:pt x="388" y="328"/>
                      <a:pt x="388" y="327"/>
                    </a:cubicBezTo>
                    <a:cubicBezTo>
                      <a:pt x="388" y="316"/>
                      <a:pt x="395" y="314"/>
                      <a:pt x="403" y="309"/>
                    </a:cubicBezTo>
                    <a:cubicBezTo>
                      <a:pt x="405" y="308"/>
                      <a:pt x="414" y="297"/>
                      <a:pt x="417" y="296"/>
                    </a:cubicBezTo>
                    <a:cubicBezTo>
                      <a:pt x="429" y="292"/>
                      <a:pt x="429" y="285"/>
                      <a:pt x="436" y="277"/>
                    </a:cubicBezTo>
                    <a:cubicBezTo>
                      <a:pt x="435" y="276"/>
                      <a:pt x="434" y="274"/>
                      <a:pt x="434" y="274"/>
                    </a:cubicBezTo>
                    <a:cubicBezTo>
                      <a:pt x="433" y="274"/>
                      <a:pt x="433" y="271"/>
                      <a:pt x="437" y="270"/>
                    </a:cubicBezTo>
                    <a:cubicBezTo>
                      <a:pt x="437" y="266"/>
                      <a:pt x="437" y="266"/>
                      <a:pt x="437" y="266"/>
                    </a:cubicBezTo>
                    <a:cubicBezTo>
                      <a:pt x="435" y="266"/>
                      <a:pt x="433" y="262"/>
                      <a:pt x="433" y="260"/>
                    </a:cubicBezTo>
                    <a:cubicBezTo>
                      <a:pt x="433" y="260"/>
                      <a:pt x="437" y="254"/>
                      <a:pt x="441" y="252"/>
                    </a:cubicBezTo>
                    <a:cubicBezTo>
                      <a:pt x="440" y="258"/>
                      <a:pt x="440" y="262"/>
                      <a:pt x="440" y="268"/>
                    </a:cubicBezTo>
                    <a:cubicBezTo>
                      <a:pt x="442" y="265"/>
                      <a:pt x="445" y="262"/>
                      <a:pt x="445" y="259"/>
                    </a:cubicBezTo>
                    <a:cubicBezTo>
                      <a:pt x="445" y="256"/>
                      <a:pt x="444" y="254"/>
                      <a:pt x="445" y="249"/>
                    </a:cubicBezTo>
                    <a:cubicBezTo>
                      <a:pt x="446" y="249"/>
                      <a:pt x="446" y="249"/>
                      <a:pt x="446" y="249"/>
                    </a:cubicBezTo>
                    <a:cubicBezTo>
                      <a:pt x="446" y="250"/>
                      <a:pt x="447" y="252"/>
                      <a:pt x="449" y="252"/>
                    </a:cubicBezTo>
                    <a:cubicBezTo>
                      <a:pt x="449" y="253"/>
                      <a:pt x="449" y="254"/>
                      <a:pt x="449" y="255"/>
                    </a:cubicBezTo>
                    <a:cubicBezTo>
                      <a:pt x="451" y="251"/>
                      <a:pt x="456" y="250"/>
                      <a:pt x="456" y="244"/>
                    </a:cubicBezTo>
                    <a:cubicBezTo>
                      <a:pt x="456" y="239"/>
                      <a:pt x="456" y="239"/>
                      <a:pt x="456" y="239"/>
                    </a:cubicBezTo>
                    <a:cubicBezTo>
                      <a:pt x="461" y="237"/>
                      <a:pt x="470" y="233"/>
                      <a:pt x="477" y="233"/>
                    </a:cubicBezTo>
                    <a:cubicBezTo>
                      <a:pt x="482" y="233"/>
                      <a:pt x="486" y="234"/>
                      <a:pt x="485" y="228"/>
                    </a:cubicBezTo>
                    <a:cubicBezTo>
                      <a:pt x="484" y="229"/>
                      <a:pt x="485" y="217"/>
                      <a:pt x="490" y="216"/>
                    </a:cubicBezTo>
                    <a:cubicBezTo>
                      <a:pt x="499" y="213"/>
                      <a:pt x="506" y="209"/>
                      <a:pt x="514" y="205"/>
                    </a:cubicBezTo>
                    <a:cubicBezTo>
                      <a:pt x="516" y="204"/>
                      <a:pt x="518" y="204"/>
                      <a:pt x="518" y="204"/>
                    </a:cubicBezTo>
                    <a:cubicBezTo>
                      <a:pt x="520" y="204"/>
                      <a:pt x="524" y="199"/>
                      <a:pt x="527" y="199"/>
                    </a:cubicBezTo>
                    <a:cubicBezTo>
                      <a:pt x="531" y="199"/>
                      <a:pt x="531" y="202"/>
                      <a:pt x="535" y="203"/>
                    </a:cubicBezTo>
                    <a:cubicBezTo>
                      <a:pt x="531" y="206"/>
                      <a:pt x="514" y="204"/>
                      <a:pt x="514" y="215"/>
                    </a:cubicBezTo>
                    <a:cubicBezTo>
                      <a:pt x="514" y="216"/>
                      <a:pt x="515" y="216"/>
                      <a:pt x="517" y="216"/>
                    </a:cubicBezTo>
                    <a:cubicBezTo>
                      <a:pt x="518" y="215"/>
                      <a:pt x="522" y="216"/>
                      <a:pt x="526" y="214"/>
                    </a:cubicBezTo>
                    <a:cubicBezTo>
                      <a:pt x="531" y="210"/>
                      <a:pt x="535" y="207"/>
                      <a:pt x="540" y="204"/>
                    </a:cubicBezTo>
                    <a:cubicBezTo>
                      <a:pt x="543" y="202"/>
                      <a:pt x="546" y="204"/>
                      <a:pt x="549" y="202"/>
                    </a:cubicBezTo>
                    <a:cubicBezTo>
                      <a:pt x="549" y="199"/>
                      <a:pt x="549" y="199"/>
                      <a:pt x="549" y="199"/>
                    </a:cubicBezTo>
                    <a:cubicBezTo>
                      <a:pt x="542" y="200"/>
                      <a:pt x="529" y="199"/>
                      <a:pt x="529" y="190"/>
                    </a:cubicBezTo>
                    <a:cubicBezTo>
                      <a:pt x="529" y="187"/>
                      <a:pt x="532" y="186"/>
                      <a:pt x="534" y="183"/>
                    </a:cubicBezTo>
                    <a:cubicBezTo>
                      <a:pt x="531" y="182"/>
                      <a:pt x="530" y="183"/>
                      <a:pt x="528" y="183"/>
                    </a:cubicBezTo>
                    <a:cubicBezTo>
                      <a:pt x="528" y="183"/>
                      <a:pt x="522" y="178"/>
                      <a:pt x="524" y="178"/>
                    </a:cubicBezTo>
                    <a:cubicBezTo>
                      <a:pt x="527" y="178"/>
                      <a:pt x="531" y="180"/>
                      <a:pt x="534" y="180"/>
                    </a:cubicBezTo>
                    <a:cubicBezTo>
                      <a:pt x="536" y="180"/>
                      <a:pt x="539" y="177"/>
                      <a:pt x="539" y="173"/>
                    </a:cubicBezTo>
                    <a:cubicBezTo>
                      <a:pt x="539" y="170"/>
                      <a:pt x="535" y="169"/>
                      <a:pt x="532" y="169"/>
                    </a:cubicBezTo>
                    <a:cubicBezTo>
                      <a:pt x="519" y="169"/>
                      <a:pt x="508" y="181"/>
                      <a:pt x="497" y="187"/>
                    </a:cubicBezTo>
                    <a:cubicBezTo>
                      <a:pt x="494" y="188"/>
                      <a:pt x="495" y="193"/>
                      <a:pt x="490" y="193"/>
                    </a:cubicBezTo>
                    <a:cubicBezTo>
                      <a:pt x="491" y="186"/>
                      <a:pt x="502" y="177"/>
                      <a:pt x="509" y="175"/>
                    </a:cubicBezTo>
                    <a:cubicBezTo>
                      <a:pt x="519" y="171"/>
                      <a:pt x="522" y="160"/>
                      <a:pt x="535" y="160"/>
                    </a:cubicBezTo>
                    <a:cubicBezTo>
                      <a:pt x="542" y="160"/>
                      <a:pt x="547" y="160"/>
                      <a:pt x="553" y="160"/>
                    </a:cubicBezTo>
                    <a:cubicBezTo>
                      <a:pt x="567" y="163"/>
                      <a:pt x="567" y="163"/>
                      <a:pt x="567" y="163"/>
                    </a:cubicBezTo>
                    <a:cubicBezTo>
                      <a:pt x="571" y="163"/>
                      <a:pt x="574" y="158"/>
                      <a:pt x="574" y="158"/>
                    </a:cubicBezTo>
                    <a:cubicBezTo>
                      <a:pt x="574" y="152"/>
                      <a:pt x="584" y="154"/>
                      <a:pt x="589" y="149"/>
                    </a:cubicBezTo>
                    <a:cubicBezTo>
                      <a:pt x="592" y="152"/>
                      <a:pt x="596" y="150"/>
                      <a:pt x="599" y="146"/>
                    </a:cubicBezTo>
                    <a:cubicBezTo>
                      <a:pt x="598" y="145"/>
                      <a:pt x="597" y="144"/>
                      <a:pt x="596" y="142"/>
                    </a:cubicBezTo>
                    <a:cubicBezTo>
                      <a:pt x="601" y="141"/>
                      <a:pt x="601" y="141"/>
                      <a:pt x="601" y="136"/>
                    </a:cubicBezTo>
                    <a:cubicBezTo>
                      <a:pt x="601" y="135"/>
                      <a:pt x="601" y="133"/>
                      <a:pt x="601" y="132"/>
                    </a:cubicBezTo>
                    <a:cubicBezTo>
                      <a:pt x="596" y="134"/>
                      <a:pt x="598" y="132"/>
                      <a:pt x="592" y="132"/>
                    </a:cubicBezTo>
                    <a:cubicBezTo>
                      <a:pt x="589" y="132"/>
                      <a:pt x="584" y="134"/>
                      <a:pt x="584" y="134"/>
                    </a:cubicBezTo>
                    <a:cubicBezTo>
                      <a:pt x="581" y="134"/>
                      <a:pt x="592" y="131"/>
                      <a:pt x="594" y="125"/>
                    </a:cubicBezTo>
                    <a:cubicBezTo>
                      <a:pt x="586" y="123"/>
                      <a:pt x="580" y="120"/>
                      <a:pt x="575" y="112"/>
                    </a:cubicBezTo>
                    <a:cubicBezTo>
                      <a:pt x="576" y="112"/>
                      <a:pt x="579" y="112"/>
                      <a:pt x="580" y="107"/>
                    </a:cubicBezTo>
                    <a:cubicBezTo>
                      <a:pt x="578" y="106"/>
                      <a:pt x="577" y="102"/>
                      <a:pt x="577" y="100"/>
                    </a:cubicBezTo>
                    <a:cubicBezTo>
                      <a:pt x="576" y="100"/>
                      <a:pt x="575" y="100"/>
                      <a:pt x="574" y="99"/>
                    </a:cubicBezTo>
                    <a:cubicBezTo>
                      <a:pt x="575" y="97"/>
                      <a:pt x="576" y="96"/>
                      <a:pt x="576" y="93"/>
                    </a:cubicBezTo>
                    <a:cubicBezTo>
                      <a:pt x="576" y="93"/>
                      <a:pt x="573" y="87"/>
                      <a:pt x="572" y="83"/>
                    </a:cubicBezTo>
                    <a:cubicBezTo>
                      <a:pt x="568" y="86"/>
                      <a:pt x="551" y="102"/>
                      <a:pt x="546" y="99"/>
                    </a:cubicBezTo>
                    <a:cubicBezTo>
                      <a:pt x="544" y="100"/>
                      <a:pt x="542" y="102"/>
                      <a:pt x="539" y="102"/>
                    </a:cubicBezTo>
                    <a:cubicBezTo>
                      <a:pt x="540" y="99"/>
                      <a:pt x="544" y="98"/>
                      <a:pt x="544" y="93"/>
                    </a:cubicBezTo>
                    <a:cubicBezTo>
                      <a:pt x="543" y="93"/>
                      <a:pt x="542" y="93"/>
                      <a:pt x="540" y="93"/>
                    </a:cubicBezTo>
                    <a:cubicBezTo>
                      <a:pt x="543" y="91"/>
                      <a:pt x="543" y="83"/>
                      <a:pt x="548" y="78"/>
                    </a:cubicBezTo>
                    <a:cubicBezTo>
                      <a:pt x="548" y="78"/>
                      <a:pt x="540" y="77"/>
                      <a:pt x="539" y="76"/>
                    </a:cubicBezTo>
                    <a:cubicBezTo>
                      <a:pt x="539" y="76"/>
                      <a:pt x="538" y="70"/>
                      <a:pt x="536" y="70"/>
                    </a:cubicBezTo>
                    <a:cubicBezTo>
                      <a:pt x="533" y="69"/>
                      <a:pt x="531" y="71"/>
                      <a:pt x="531" y="66"/>
                    </a:cubicBezTo>
                    <a:cubicBezTo>
                      <a:pt x="510" y="66"/>
                      <a:pt x="510" y="66"/>
                      <a:pt x="510" y="66"/>
                    </a:cubicBezTo>
                    <a:cubicBezTo>
                      <a:pt x="507" y="71"/>
                      <a:pt x="496" y="77"/>
                      <a:pt x="500" y="83"/>
                    </a:cubicBezTo>
                    <a:cubicBezTo>
                      <a:pt x="500" y="83"/>
                      <a:pt x="488" y="94"/>
                      <a:pt x="488" y="97"/>
                    </a:cubicBezTo>
                    <a:cubicBezTo>
                      <a:pt x="488" y="100"/>
                      <a:pt x="494" y="100"/>
                      <a:pt x="494" y="106"/>
                    </a:cubicBezTo>
                    <a:cubicBezTo>
                      <a:pt x="494" y="117"/>
                      <a:pt x="476" y="126"/>
                      <a:pt x="467" y="126"/>
                    </a:cubicBezTo>
                    <a:cubicBezTo>
                      <a:pt x="467" y="141"/>
                      <a:pt x="460" y="149"/>
                      <a:pt x="453" y="157"/>
                    </a:cubicBezTo>
                    <a:cubicBezTo>
                      <a:pt x="452" y="156"/>
                      <a:pt x="450" y="154"/>
                      <a:pt x="450" y="152"/>
                    </a:cubicBezTo>
                    <a:cubicBezTo>
                      <a:pt x="447" y="152"/>
                      <a:pt x="444" y="146"/>
                      <a:pt x="444" y="144"/>
                    </a:cubicBezTo>
                    <a:cubicBezTo>
                      <a:pt x="444" y="140"/>
                      <a:pt x="446" y="135"/>
                      <a:pt x="449" y="131"/>
                    </a:cubicBezTo>
                    <a:cubicBezTo>
                      <a:pt x="446" y="129"/>
                      <a:pt x="446" y="129"/>
                      <a:pt x="446" y="129"/>
                    </a:cubicBezTo>
                    <a:cubicBezTo>
                      <a:pt x="449" y="128"/>
                      <a:pt x="449" y="127"/>
                      <a:pt x="450" y="124"/>
                    </a:cubicBezTo>
                    <a:cubicBezTo>
                      <a:pt x="445" y="123"/>
                      <a:pt x="445" y="123"/>
                      <a:pt x="445" y="123"/>
                    </a:cubicBezTo>
                    <a:cubicBezTo>
                      <a:pt x="444" y="123"/>
                      <a:pt x="433" y="129"/>
                      <a:pt x="433" y="123"/>
                    </a:cubicBezTo>
                    <a:cubicBezTo>
                      <a:pt x="425" y="120"/>
                      <a:pt x="422" y="111"/>
                      <a:pt x="414" y="106"/>
                    </a:cubicBezTo>
                    <a:cubicBezTo>
                      <a:pt x="405" y="110"/>
                      <a:pt x="405" y="110"/>
                      <a:pt x="405" y="110"/>
                    </a:cubicBezTo>
                    <a:cubicBezTo>
                      <a:pt x="404" y="110"/>
                      <a:pt x="402" y="109"/>
                      <a:pt x="402" y="107"/>
                    </a:cubicBezTo>
                    <a:cubicBezTo>
                      <a:pt x="404" y="105"/>
                      <a:pt x="404" y="105"/>
                      <a:pt x="404" y="105"/>
                    </a:cubicBezTo>
                    <a:cubicBezTo>
                      <a:pt x="403" y="104"/>
                      <a:pt x="404" y="99"/>
                      <a:pt x="404" y="95"/>
                    </a:cubicBezTo>
                    <a:cubicBezTo>
                      <a:pt x="399" y="95"/>
                      <a:pt x="399" y="95"/>
                      <a:pt x="399" y="95"/>
                    </a:cubicBezTo>
                    <a:cubicBezTo>
                      <a:pt x="399" y="86"/>
                      <a:pt x="412" y="74"/>
                      <a:pt x="420" y="73"/>
                    </a:cubicBezTo>
                    <a:cubicBezTo>
                      <a:pt x="420" y="71"/>
                      <a:pt x="420" y="71"/>
                      <a:pt x="420" y="70"/>
                    </a:cubicBezTo>
                    <a:cubicBezTo>
                      <a:pt x="423" y="70"/>
                      <a:pt x="424" y="66"/>
                      <a:pt x="429" y="66"/>
                    </a:cubicBezTo>
                    <a:cubicBezTo>
                      <a:pt x="433" y="64"/>
                      <a:pt x="437" y="65"/>
                      <a:pt x="440" y="60"/>
                    </a:cubicBezTo>
                    <a:cubicBezTo>
                      <a:pt x="437" y="57"/>
                      <a:pt x="433" y="57"/>
                      <a:pt x="430" y="55"/>
                    </a:cubicBezTo>
                    <a:cubicBezTo>
                      <a:pt x="433" y="55"/>
                      <a:pt x="433" y="55"/>
                      <a:pt x="433" y="55"/>
                    </a:cubicBezTo>
                    <a:cubicBezTo>
                      <a:pt x="442" y="58"/>
                      <a:pt x="442" y="58"/>
                      <a:pt x="442" y="58"/>
                    </a:cubicBezTo>
                    <a:cubicBezTo>
                      <a:pt x="450" y="58"/>
                      <a:pt x="461" y="50"/>
                      <a:pt x="469" y="48"/>
                    </a:cubicBezTo>
                    <a:cubicBezTo>
                      <a:pt x="469" y="48"/>
                      <a:pt x="469" y="46"/>
                      <a:pt x="469" y="45"/>
                    </a:cubicBezTo>
                    <a:cubicBezTo>
                      <a:pt x="463" y="45"/>
                      <a:pt x="455" y="47"/>
                      <a:pt x="454" y="41"/>
                    </a:cubicBezTo>
                    <a:cubicBezTo>
                      <a:pt x="459" y="41"/>
                      <a:pt x="459" y="41"/>
                      <a:pt x="459" y="41"/>
                    </a:cubicBezTo>
                    <a:cubicBezTo>
                      <a:pt x="460" y="42"/>
                      <a:pt x="465" y="44"/>
                      <a:pt x="469" y="44"/>
                    </a:cubicBezTo>
                    <a:cubicBezTo>
                      <a:pt x="475" y="44"/>
                      <a:pt x="477" y="39"/>
                      <a:pt x="482" y="36"/>
                    </a:cubicBezTo>
                    <a:cubicBezTo>
                      <a:pt x="483" y="36"/>
                      <a:pt x="485" y="40"/>
                      <a:pt x="487" y="40"/>
                    </a:cubicBezTo>
                    <a:cubicBezTo>
                      <a:pt x="489" y="40"/>
                      <a:pt x="490" y="38"/>
                      <a:pt x="493" y="37"/>
                    </a:cubicBezTo>
                    <a:cubicBezTo>
                      <a:pt x="492" y="36"/>
                      <a:pt x="493" y="36"/>
                      <a:pt x="494" y="34"/>
                    </a:cubicBezTo>
                    <a:cubicBezTo>
                      <a:pt x="494" y="36"/>
                      <a:pt x="497" y="37"/>
                      <a:pt x="498" y="37"/>
                    </a:cubicBezTo>
                    <a:cubicBezTo>
                      <a:pt x="506" y="37"/>
                      <a:pt x="509" y="31"/>
                      <a:pt x="511" y="25"/>
                    </a:cubicBezTo>
                    <a:cubicBezTo>
                      <a:pt x="512" y="22"/>
                      <a:pt x="517" y="21"/>
                      <a:pt x="517" y="19"/>
                    </a:cubicBezTo>
                    <a:cubicBezTo>
                      <a:pt x="517" y="17"/>
                      <a:pt x="517" y="15"/>
                      <a:pt x="517" y="13"/>
                    </a:cubicBezTo>
                    <a:cubicBezTo>
                      <a:pt x="514" y="13"/>
                      <a:pt x="511" y="12"/>
                      <a:pt x="509" y="12"/>
                    </a:cubicBezTo>
                    <a:cubicBezTo>
                      <a:pt x="504" y="12"/>
                      <a:pt x="498" y="13"/>
                      <a:pt x="498" y="19"/>
                    </a:cubicBezTo>
                    <a:cubicBezTo>
                      <a:pt x="491" y="19"/>
                      <a:pt x="487" y="25"/>
                      <a:pt x="482" y="30"/>
                    </a:cubicBezTo>
                    <a:cubicBezTo>
                      <a:pt x="482" y="30"/>
                      <a:pt x="478" y="30"/>
                      <a:pt x="477" y="30"/>
                    </a:cubicBezTo>
                    <a:cubicBezTo>
                      <a:pt x="478" y="25"/>
                      <a:pt x="482" y="25"/>
                      <a:pt x="483" y="19"/>
                    </a:cubicBezTo>
                    <a:cubicBezTo>
                      <a:pt x="483" y="19"/>
                      <a:pt x="478" y="19"/>
                      <a:pt x="477" y="18"/>
                    </a:cubicBezTo>
                    <a:cubicBezTo>
                      <a:pt x="475" y="19"/>
                      <a:pt x="475" y="19"/>
                      <a:pt x="472" y="20"/>
                    </a:cubicBezTo>
                    <a:cubicBezTo>
                      <a:pt x="472" y="21"/>
                      <a:pt x="472" y="22"/>
                      <a:pt x="472" y="22"/>
                    </a:cubicBezTo>
                    <a:cubicBezTo>
                      <a:pt x="471" y="22"/>
                      <a:pt x="469" y="23"/>
                      <a:pt x="469" y="22"/>
                    </a:cubicBezTo>
                    <a:cubicBezTo>
                      <a:pt x="469" y="20"/>
                      <a:pt x="470" y="19"/>
                      <a:pt x="471" y="16"/>
                    </a:cubicBezTo>
                    <a:cubicBezTo>
                      <a:pt x="470" y="16"/>
                      <a:pt x="468" y="16"/>
                      <a:pt x="466" y="16"/>
                    </a:cubicBezTo>
                    <a:cubicBezTo>
                      <a:pt x="467" y="13"/>
                      <a:pt x="472" y="14"/>
                      <a:pt x="472" y="12"/>
                    </a:cubicBezTo>
                    <a:cubicBezTo>
                      <a:pt x="472" y="8"/>
                      <a:pt x="469" y="6"/>
                      <a:pt x="469" y="0"/>
                    </a:cubicBezTo>
                    <a:cubicBezTo>
                      <a:pt x="467" y="0"/>
                      <a:pt x="465" y="0"/>
                      <a:pt x="465" y="0"/>
                    </a:cubicBezTo>
                    <a:cubicBezTo>
                      <a:pt x="460" y="0"/>
                      <a:pt x="449" y="8"/>
                      <a:pt x="449" y="11"/>
                    </a:cubicBezTo>
                    <a:cubicBezTo>
                      <a:pt x="449" y="13"/>
                      <a:pt x="449" y="16"/>
                      <a:pt x="451" y="16"/>
                    </a:cubicBezTo>
                    <a:cubicBezTo>
                      <a:pt x="452" y="16"/>
                      <a:pt x="457" y="16"/>
                      <a:pt x="457" y="17"/>
                    </a:cubicBezTo>
                    <a:cubicBezTo>
                      <a:pt x="457" y="24"/>
                      <a:pt x="449" y="25"/>
                      <a:pt x="441" y="25"/>
                    </a:cubicBezTo>
                    <a:cubicBezTo>
                      <a:pt x="440" y="28"/>
                      <a:pt x="440" y="28"/>
                      <a:pt x="441" y="31"/>
                    </a:cubicBezTo>
                    <a:cubicBezTo>
                      <a:pt x="436" y="31"/>
                      <a:pt x="436" y="31"/>
                      <a:pt x="436" y="31"/>
                    </a:cubicBezTo>
                    <a:cubicBezTo>
                      <a:pt x="436" y="30"/>
                      <a:pt x="436" y="29"/>
                      <a:pt x="436" y="28"/>
                    </a:cubicBezTo>
                    <a:cubicBezTo>
                      <a:pt x="436" y="26"/>
                      <a:pt x="437" y="25"/>
                      <a:pt x="437" y="23"/>
                    </a:cubicBezTo>
                    <a:cubicBezTo>
                      <a:pt x="433" y="23"/>
                      <a:pt x="433" y="23"/>
                      <a:pt x="433" y="23"/>
                    </a:cubicBezTo>
                    <a:cubicBezTo>
                      <a:pt x="433" y="24"/>
                      <a:pt x="431" y="25"/>
                      <a:pt x="430" y="25"/>
                    </a:cubicBezTo>
                    <a:cubicBezTo>
                      <a:pt x="429" y="28"/>
                      <a:pt x="428" y="30"/>
                      <a:pt x="425" y="30"/>
                    </a:cubicBezTo>
                    <a:cubicBezTo>
                      <a:pt x="424" y="30"/>
                      <a:pt x="422" y="27"/>
                      <a:pt x="419" y="27"/>
                    </a:cubicBezTo>
                    <a:cubicBezTo>
                      <a:pt x="415" y="27"/>
                      <a:pt x="414" y="29"/>
                      <a:pt x="409" y="29"/>
                    </a:cubicBezTo>
                    <a:cubicBezTo>
                      <a:pt x="403" y="29"/>
                      <a:pt x="399" y="24"/>
                      <a:pt x="392" y="24"/>
                    </a:cubicBezTo>
                    <a:cubicBezTo>
                      <a:pt x="377" y="28"/>
                      <a:pt x="377" y="28"/>
                      <a:pt x="377" y="28"/>
                    </a:cubicBezTo>
                    <a:cubicBezTo>
                      <a:pt x="375" y="33"/>
                      <a:pt x="375" y="33"/>
                      <a:pt x="375" y="33"/>
                    </a:cubicBezTo>
                    <a:cubicBezTo>
                      <a:pt x="371" y="33"/>
                      <a:pt x="370" y="28"/>
                      <a:pt x="367" y="28"/>
                    </a:cubicBezTo>
                    <a:cubicBezTo>
                      <a:pt x="363" y="28"/>
                      <a:pt x="359" y="31"/>
                      <a:pt x="355" y="31"/>
                    </a:cubicBezTo>
                    <a:cubicBezTo>
                      <a:pt x="349" y="31"/>
                      <a:pt x="345" y="31"/>
                      <a:pt x="340" y="28"/>
                    </a:cubicBezTo>
                    <a:cubicBezTo>
                      <a:pt x="343" y="25"/>
                      <a:pt x="345" y="25"/>
                      <a:pt x="347" y="23"/>
                    </a:cubicBezTo>
                    <a:cubicBezTo>
                      <a:pt x="343" y="20"/>
                      <a:pt x="323" y="15"/>
                      <a:pt x="320" y="15"/>
                    </a:cubicBezTo>
                    <a:cubicBezTo>
                      <a:pt x="320" y="15"/>
                      <a:pt x="317" y="16"/>
                      <a:pt x="315" y="16"/>
                    </a:cubicBezTo>
                    <a:cubicBezTo>
                      <a:pt x="313" y="17"/>
                      <a:pt x="306" y="18"/>
                      <a:pt x="306" y="16"/>
                    </a:cubicBezTo>
                    <a:cubicBezTo>
                      <a:pt x="303" y="17"/>
                      <a:pt x="302" y="19"/>
                      <a:pt x="298" y="19"/>
                    </a:cubicBezTo>
                    <a:cubicBezTo>
                      <a:pt x="295" y="19"/>
                      <a:pt x="293" y="14"/>
                      <a:pt x="294" y="12"/>
                    </a:cubicBezTo>
                    <a:cubicBezTo>
                      <a:pt x="290" y="13"/>
                      <a:pt x="287" y="16"/>
                      <a:pt x="282" y="15"/>
                    </a:cubicBezTo>
                    <a:cubicBezTo>
                      <a:pt x="263" y="15"/>
                      <a:pt x="263" y="15"/>
                      <a:pt x="263" y="15"/>
                    </a:cubicBezTo>
                    <a:cubicBezTo>
                      <a:pt x="240" y="22"/>
                      <a:pt x="240" y="22"/>
                      <a:pt x="240" y="22"/>
                    </a:cubicBezTo>
                    <a:cubicBezTo>
                      <a:pt x="234" y="22"/>
                      <a:pt x="231" y="15"/>
                      <a:pt x="225" y="15"/>
                    </a:cubicBezTo>
                    <a:cubicBezTo>
                      <a:pt x="223" y="15"/>
                      <a:pt x="222" y="16"/>
                      <a:pt x="220" y="15"/>
                    </a:cubicBezTo>
                    <a:cubicBezTo>
                      <a:pt x="219" y="15"/>
                      <a:pt x="216" y="14"/>
                      <a:pt x="214" y="13"/>
                    </a:cubicBezTo>
                    <a:cubicBezTo>
                      <a:pt x="204" y="16"/>
                      <a:pt x="204" y="16"/>
                      <a:pt x="204" y="16"/>
                    </a:cubicBezTo>
                    <a:cubicBezTo>
                      <a:pt x="192" y="16"/>
                      <a:pt x="178" y="8"/>
                      <a:pt x="167" y="8"/>
                    </a:cubicBezTo>
                    <a:cubicBezTo>
                      <a:pt x="167" y="8"/>
                      <a:pt x="160" y="8"/>
                      <a:pt x="156" y="8"/>
                    </a:cubicBezTo>
                    <a:cubicBezTo>
                      <a:pt x="157" y="7"/>
                      <a:pt x="153" y="8"/>
                      <a:pt x="148" y="8"/>
                    </a:cubicBezTo>
                    <a:cubicBezTo>
                      <a:pt x="143" y="8"/>
                      <a:pt x="143" y="9"/>
                      <a:pt x="138" y="9"/>
                    </a:cubicBezTo>
                    <a:cubicBezTo>
                      <a:pt x="121" y="9"/>
                      <a:pt x="110" y="16"/>
                      <a:pt x="94" y="20"/>
                    </a:cubicBezTo>
                    <a:cubicBezTo>
                      <a:pt x="89" y="24"/>
                      <a:pt x="85" y="26"/>
                      <a:pt x="81" y="30"/>
                    </a:cubicBezTo>
                    <a:cubicBezTo>
                      <a:pt x="84" y="34"/>
                      <a:pt x="92" y="33"/>
                      <a:pt x="93" y="40"/>
                    </a:cubicBezTo>
                    <a:cubicBezTo>
                      <a:pt x="92" y="41"/>
                      <a:pt x="88" y="39"/>
                      <a:pt x="86" y="42"/>
                    </a:cubicBezTo>
                    <a:cubicBezTo>
                      <a:pt x="66" y="42"/>
                      <a:pt x="66" y="42"/>
                      <a:pt x="66" y="42"/>
                    </a:cubicBezTo>
                    <a:cubicBezTo>
                      <a:pt x="62" y="45"/>
                      <a:pt x="55" y="50"/>
                      <a:pt x="53" y="52"/>
                    </a:cubicBezTo>
                    <a:cubicBezTo>
                      <a:pt x="55" y="50"/>
                      <a:pt x="60" y="54"/>
                      <a:pt x="63" y="54"/>
                    </a:cubicBezTo>
                    <a:cubicBezTo>
                      <a:pt x="65" y="54"/>
                      <a:pt x="68" y="51"/>
                      <a:pt x="69" y="50"/>
                    </a:cubicBezTo>
                    <a:cubicBezTo>
                      <a:pt x="73" y="50"/>
                      <a:pt x="73" y="50"/>
                      <a:pt x="73" y="50"/>
                    </a:cubicBezTo>
                    <a:cubicBezTo>
                      <a:pt x="71" y="63"/>
                      <a:pt x="56" y="55"/>
                      <a:pt x="48" y="65"/>
                    </a:cubicBezTo>
                    <a:cubicBezTo>
                      <a:pt x="44" y="60"/>
                      <a:pt x="44" y="60"/>
                      <a:pt x="44" y="60"/>
                    </a:cubicBezTo>
                    <a:cubicBezTo>
                      <a:pt x="40" y="63"/>
                      <a:pt x="37" y="66"/>
                      <a:pt x="33" y="69"/>
                    </a:cubicBezTo>
                    <a:cubicBezTo>
                      <a:pt x="26" y="75"/>
                      <a:pt x="20" y="81"/>
                      <a:pt x="14" y="86"/>
                    </a:cubicBezTo>
                    <a:cubicBezTo>
                      <a:pt x="14" y="87"/>
                      <a:pt x="14" y="87"/>
                      <a:pt x="14" y="87"/>
                    </a:cubicBezTo>
                    <a:cubicBezTo>
                      <a:pt x="20" y="89"/>
                      <a:pt x="24" y="84"/>
                      <a:pt x="31" y="83"/>
                    </a:cubicBezTo>
                    <a:cubicBezTo>
                      <a:pt x="29" y="87"/>
                      <a:pt x="19" y="93"/>
                      <a:pt x="19" y="96"/>
                    </a:cubicBezTo>
                    <a:cubicBezTo>
                      <a:pt x="19" y="98"/>
                      <a:pt x="30" y="99"/>
                      <a:pt x="31" y="99"/>
                    </a:cubicBezTo>
                    <a:cubicBezTo>
                      <a:pt x="33" y="99"/>
                      <a:pt x="36" y="95"/>
                      <a:pt x="38" y="94"/>
                    </a:cubicBezTo>
                    <a:cubicBezTo>
                      <a:pt x="39" y="95"/>
                      <a:pt x="40" y="96"/>
                      <a:pt x="43" y="98"/>
                    </a:cubicBezTo>
                    <a:cubicBezTo>
                      <a:pt x="35" y="103"/>
                      <a:pt x="27" y="110"/>
                      <a:pt x="17" y="113"/>
                    </a:cubicBezTo>
                    <a:cubicBezTo>
                      <a:pt x="14" y="114"/>
                      <a:pt x="6" y="114"/>
                      <a:pt x="3" y="117"/>
                    </a:cubicBezTo>
                    <a:cubicBezTo>
                      <a:pt x="0" y="120"/>
                      <a:pt x="3" y="118"/>
                      <a:pt x="2" y="122"/>
                    </a:cubicBezTo>
                    <a:cubicBezTo>
                      <a:pt x="4" y="123"/>
                      <a:pt x="4" y="123"/>
                      <a:pt x="4" y="123"/>
                    </a:cubicBezTo>
                    <a:cubicBezTo>
                      <a:pt x="12" y="119"/>
                      <a:pt x="16" y="120"/>
                      <a:pt x="24" y="115"/>
                    </a:cubicBezTo>
                    <a:cubicBezTo>
                      <a:pt x="33" y="112"/>
                      <a:pt x="35" y="110"/>
                      <a:pt x="45" y="106"/>
                    </a:cubicBezTo>
                    <a:cubicBezTo>
                      <a:pt x="48" y="105"/>
                      <a:pt x="52" y="100"/>
                      <a:pt x="57" y="98"/>
                    </a:cubicBezTo>
                    <a:cubicBezTo>
                      <a:pt x="58" y="98"/>
                      <a:pt x="64" y="100"/>
                      <a:pt x="66" y="97"/>
                    </a:cubicBezTo>
                    <a:cubicBezTo>
                      <a:pt x="68" y="94"/>
                      <a:pt x="67" y="90"/>
                      <a:pt x="72" y="89"/>
                    </a:cubicBezTo>
                    <a:cubicBezTo>
                      <a:pt x="79" y="87"/>
                      <a:pt x="85" y="83"/>
                      <a:pt x="92" y="78"/>
                    </a:cubicBezTo>
                    <a:cubicBezTo>
                      <a:pt x="100" y="78"/>
                      <a:pt x="100" y="78"/>
                      <a:pt x="100" y="78"/>
                    </a:cubicBezTo>
                    <a:cubicBezTo>
                      <a:pt x="97" y="88"/>
                      <a:pt x="90" y="79"/>
                      <a:pt x="83" y="87"/>
                    </a:cubicBezTo>
                    <a:cubicBezTo>
                      <a:pt x="84" y="88"/>
                      <a:pt x="80" y="94"/>
                      <a:pt x="81" y="94"/>
                    </a:cubicBezTo>
                    <a:cubicBezTo>
                      <a:pt x="86" y="94"/>
                      <a:pt x="104" y="89"/>
                      <a:pt x="108" y="83"/>
                    </a:cubicBezTo>
                    <a:cubicBezTo>
                      <a:pt x="110" y="82"/>
                      <a:pt x="110" y="77"/>
                      <a:pt x="114" y="77"/>
                    </a:cubicBezTo>
                    <a:cubicBezTo>
                      <a:pt x="118" y="77"/>
                      <a:pt x="118" y="81"/>
                      <a:pt x="120" y="83"/>
                    </a:cubicBezTo>
                    <a:cubicBezTo>
                      <a:pt x="125" y="84"/>
                      <a:pt x="125" y="84"/>
                      <a:pt x="125" y="84"/>
                    </a:cubicBezTo>
                    <a:cubicBezTo>
                      <a:pt x="134" y="88"/>
                      <a:pt x="143" y="89"/>
                      <a:pt x="154" y="92"/>
                    </a:cubicBezTo>
                    <a:cubicBezTo>
                      <a:pt x="154" y="98"/>
                      <a:pt x="156" y="96"/>
                      <a:pt x="158" y="102"/>
                    </a:cubicBezTo>
                    <a:cubicBezTo>
                      <a:pt x="161" y="95"/>
                      <a:pt x="161" y="95"/>
                      <a:pt x="161" y="95"/>
                    </a:cubicBezTo>
                    <a:cubicBezTo>
                      <a:pt x="162" y="98"/>
                      <a:pt x="167" y="98"/>
                      <a:pt x="170" y="97"/>
                    </a:cubicBezTo>
                    <a:cubicBezTo>
                      <a:pt x="170" y="99"/>
                      <a:pt x="169" y="112"/>
                      <a:pt x="171" y="113"/>
                    </a:cubicBezTo>
                    <a:cubicBezTo>
                      <a:pt x="171" y="116"/>
                      <a:pt x="169" y="123"/>
                      <a:pt x="171" y="124"/>
                    </a:cubicBezTo>
                    <a:cubicBezTo>
                      <a:pt x="171" y="124"/>
                      <a:pt x="171" y="124"/>
                      <a:pt x="171" y="124"/>
                    </a:cubicBezTo>
                    <a:cubicBezTo>
                      <a:pt x="171" y="124"/>
                      <a:pt x="171" y="124"/>
                      <a:pt x="171" y="124"/>
                    </a:cubicBezTo>
                    <a:cubicBezTo>
                      <a:pt x="170" y="126"/>
                      <a:pt x="165" y="127"/>
                      <a:pt x="167" y="129"/>
                    </a:cubicBezTo>
                    <a:cubicBezTo>
                      <a:pt x="166" y="132"/>
                      <a:pt x="163" y="131"/>
                      <a:pt x="163" y="135"/>
                    </a:cubicBezTo>
                    <a:cubicBezTo>
                      <a:pt x="163" y="135"/>
                      <a:pt x="164" y="136"/>
                      <a:pt x="165" y="137"/>
                    </a:cubicBezTo>
                    <a:cubicBezTo>
                      <a:pt x="164" y="139"/>
                      <a:pt x="164" y="139"/>
                      <a:pt x="164" y="139"/>
                    </a:cubicBezTo>
                    <a:cubicBezTo>
                      <a:pt x="164" y="139"/>
                      <a:pt x="167" y="143"/>
                      <a:pt x="167" y="145"/>
                    </a:cubicBezTo>
                    <a:cubicBezTo>
                      <a:pt x="167" y="146"/>
                      <a:pt x="171" y="146"/>
                      <a:pt x="173" y="146"/>
                    </a:cubicBezTo>
                    <a:cubicBezTo>
                      <a:pt x="171" y="149"/>
                      <a:pt x="164" y="151"/>
                      <a:pt x="164" y="155"/>
                    </a:cubicBezTo>
                    <a:cubicBezTo>
                      <a:pt x="164" y="158"/>
                      <a:pt x="171" y="162"/>
                      <a:pt x="175" y="163"/>
                    </a:cubicBezTo>
                    <a:cubicBezTo>
                      <a:pt x="175" y="164"/>
                      <a:pt x="183" y="169"/>
                      <a:pt x="181" y="174"/>
                    </a:cubicBezTo>
                    <a:cubicBezTo>
                      <a:pt x="181" y="174"/>
                      <a:pt x="179" y="189"/>
                      <a:pt x="173" y="191"/>
                    </a:cubicBezTo>
                    <a:cubicBezTo>
                      <a:pt x="173" y="188"/>
                      <a:pt x="175" y="184"/>
                      <a:pt x="175" y="181"/>
                    </a:cubicBezTo>
                    <a:cubicBezTo>
                      <a:pt x="175" y="181"/>
                      <a:pt x="169" y="180"/>
                      <a:pt x="167" y="180"/>
                    </a:cubicBezTo>
                    <a:cubicBezTo>
                      <a:pt x="166" y="182"/>
                      <a:pt x="165" y="186"/>
                      <a:pt x="165" y="191"/>
                    </a:cubicBezTo>
                    <a:cubicBezTo>
                      <a:pt x="159" y="195"/>
                      <a:pt x="160" y="204"/>
                      <a:pt x="155" y="208"/>
                    </a:cubicBezTo>
                    <a:cubicBezTo>
                      <a:pt x="147" y="218"/>
                      <a:pt x="142" y="232"/>
                      <a:pt x="134" y="243"/>
                    </a:cubicBezTo>
                    <a:cubicBezTo>
                      <a:pt x="132" y="248"/>
                      <a:pt x="132" y="251"/>
                      <a:pt x="132" y="256"/>
                    </a:cubicBezTo>
                    <a:cubicBezTo>
                      <a:pt x="132" y="257"/>
                      <a:pt x="133" y="262"/>
                      <a:pt x="133" y="263"/>
                    </a:cubicBezTo>
                    <a:cubicBezTo>
                      <a:pt x="134" y="262"/>
                      <a:pt x="137" y="283"/>
                      <a:pt x="137" y="290"/>
                    </a:cubicBezTo>
                    <a:cubicBezTo>
                      <a:pt x="137" y="290"/>
                      <a:pt x="136" y="292"/>
                      <a:pt x="136" y="295"/>
                    </a:cubicBezTo>
                    <a:cubicBezTo>
                      <a:pt x="143" y="295"/>
                      <a:pt x="149" y="301"/>
                      <a:pt x="154" y="304"/>
                    </a:cubicBezTo>
                    <a:cubicBezTo>
                      <a:pt x="154" y="305"/>
                      <a:pt x="154" y="321"/>
                      <a:pt x="154" y="321"/>
                    </a:cubicBezTo>
                    <a:cubicBezTo>
                      <a:pt x="155" y="327"/>
                      <a:pt x="163" y="340"/>
                      <a:pt x="163" y="344"/>
                    </a:cubicBezTo>
                    <a:cubicBezTo>
                      <a:pt x="163" y="349"/>
                      <a:pt x="161" y="351"/>
                      <a:pt x="156" y="351"/>
                    </a:cubicBezTo>
                    <a:cubicBezTo>
                      <a:pt x="158" y="359"/>
                      <a:pt x="171" y="360"/>
                      <a:pt x="171" y="368"/>
                    </a:cubicBezTo>
                    <a:cubicBezTo>
                      <a:pt x="171" y="371"/>
                      <a:pt x="168" y="372"/>
                      <a:pt x="168" y="375"/>
                    </a:cubicBezTo>
                    <a:cubicBezTo>
                      <a:pt x="168" y="379"/>
                      <a:pt x="176" y="383"/>
                      <a:pt x="179" y="386"/>
                    </a:cubicBezTo>
                    <a:cubicBezTo>
                      <a:pt x="179" y="388"/>
                      <a:pt x="179" y="391"/>
                      <a:pt x="180" y="394"/>
                    </a:cubicBezTo>
                    <a:cubicBezTo>
                      <a:pt x="182" y="393"/>
                      <a:pt x="185" y="391"/>
                      <a:pt x="185" y="388"/>
                    </a:cubicBezTo>
                    <a:cubicBezTo>
                      <a:pt x="185" y="385"/>
                      <a:pt x="182" y="381"/>
                      <a:pt x="179" y="381"/>
                    </a:cubicBezTo>
                    <a:cubicBezTo>
                      <a:pt x="179" y="378"/>
                      <a:pt x="179" y="378"/>
                      <a:pt x="179" y="375"/>
                    </a:cubicBezTo>
                    <a:cubicBezTo>
                      <a:pt x="175" y="373"/>
                      <a:pt x="179" y="367"/>
                      <a:pt x="177" y="363"/>
                    </a:cubicBezTo>
                    <a:cubicBezTo>
                      <a:pt x="176" y="361"/>
                      <a:pt x="171" y="355"/>
                      <a:pt x="171" y="352"/>
                    </a:cubicBezTo>
                    <a:cubicBezTo>
                      <a:pt x="171" y="343"/>
                      <a:pt x="163" y="337"/>
                      <a:pt x="163" y="328"/>
                    </a:cubicBezTo>
                    <a:cubicBezTo>
                      <a:pt x="163" y="324"/>
                      <a:pt x="164" y="320"/>
                      <a:pt x="166" y="317"/>
                    </a:cubicBezTo>
                    <a:cubicBezTo>
                      <a:pt x="169" y="319"/>
                      <a:pt x="169" y="320"/>
                      <a:pt x="173" y="320"/>
                    </a:cubicBezTo>
                    <a:cubicBezTo>
                      <a:pt x="175" y="326"/>
                      <a:pt x="175" y="332"/>
                      <a:pt x="178" y="339"/>
                    </a:cubicBezTo>
                    <a:cubicBezTo>
                      <a:pt x="179" y="344"/>
                      <a:pt x="182" y="345"/>
                      <a:pt x="184" y="352"/>
                    </a:cubicBezTo>
                    <a:cubicBezTo>
                      <a:pt x="184" y="353"/>
                      <a:pt x="190" y="366"/>
                      <a:pt x="190" y="366"/>
                    </a:cubicBezTo>
                    <a:cubicBezTo>
                      <a:pt x="190" y="370"/>
                      <a:pt x="195" y="371"/>
                      <a:pt x="196" y="374"/>
                    </a:cubicBezTo>
                    <a:cubicBezTo>
                      <a:pt x="200" y="385"/>
                      <a:pt x="211" y="389"/>
                      <a:pt x="211" y="404"/>
                    </a:cubicBezTo>
                    <a:cubicBezTo>
                      <a:pt x="211" y="408"/>
                      <a:pt x="207" y="410"/>
                      <a:pt x="207" y="413"/>
                    </a:cubicBezTo>
                    <a:cubicBezTo>
                      <a:pt x="207" y="416"/>
                      <a:pt x="211" y="423"/>
                      <a:pt x="212" y="424"/>
                    </a:cubicBezTo>
                    <a:cubicBezTo>
                      <a:pt x="214" y="424"/>
                      <a:pt x="221" y="430"/>
                      <a:pt x="230" y="433"/>
                    </a:cubicBezTo>
                    <a:cubicBezTo>
                      <a:pt x="231" y="433"/>
                      <a:pt x="231" y="437"/>
                      <a:pt x="233" y="438"/>
                    </a:cubicBezTo>
                    <a:cubicBezTo>
                      <a:pt x="236" y="441"/>
                      <a:pt x="238" y="442"/>
                      <a:pt x="241" y="444"/>
                    </a:cubicBezTo>
                    <a:cubicBezTo>
                      <a:pt x="241" y="444"/>
                      <a:pt x="261" y="453"/>
                      <a:pt x="266" y="453"/>
                    </a:cubicBezTo>
                    <a:cubicBezTo>
                      <a:pt x="272" y="453"/>
                      <a:pt x="273" y="447"/>
                      <a:pt x="278" y="447"/>
                    </a:cubicBezTo>
                    <a:cubicBezTo>
                      <a:pt x="284" y="447"/>
                      <a:pt x="288" y="454"/>
                      <a:pt x="290" y="458"/>
                    </a:cubicBezTo>
                    <a:cubicBezTo>
                      <a:pt x="291" y="459"/>
                      <a:pt x="294" y="463"/>
                      <a:pt x="294" y="463"/>
                    </a:cubicBezTo>
                    <a:cubicBezTo>
                      <a:pt x="298" y="464"/>
                      <a:pt x="317" y="469"/>
                      <a:pt x="322" y="471"/>
                    </a:cubicBezTo>
                    <a:cubicBezTo>
                      <a:pt x="330" y="475"/>
                      <a:pt x="331" y="484"/>
                      <a:pt x="337" y="490"/>
                    </a:cubicBezTo>
                    <a:cubicBezTo>
                      <a:pt x="336" y="491"/>
                      <a:pt x="336" y="500"/>
                      <a:pt x="339" y="502"/>
                    </a:cubicBezTo>
                    <a:cubicBezTo>
                      <a:pt x="339" y="502"/>
                      <a:pt x="345" y="506"/>
                      <a:pt x="347" y="506"/>
                    </a:cubicBezTo>
                    <a:cubicBezTo>
                      <a:pt x="347" y="505"/>
                      <a:pt x="351" y="513"/>
                      <a:pt x="356" y="513"/>
                    </a:cubicBezTo>
                    <a:cubicBezTo>
                      <a:pt x="357" y="513"/>
                      <a:pt x="367" y="522"/>
                      <a:pt x="371" y="522"/>
                    </a:cubicBezTo>
                    <a:cubicBezTo>
                      <a:pt x="372" y="522"/>
                      <a:pt x="374" y="521"/>
                      <a:pt x="374" y="519"/>
                    </a:cubicBezTo>
                    <a:cubicBezTo>
                      <a:pt x="374" y="514"/>
                      <a:pt x="375" y="508"/>
                      <a:pt x="381" y="506"/>
                    </a:cubicBezTo>
                    <a:cubicBezTo>
                      <a:pt x="384" y="511"/>
                      <a:pt x="386" y="511"/>
                      <a:pt x="390" y="513"/>
                    </a:cubicBezTo>
                    <a:cubicBezTo>
                      <a:pt x="388" y="515"/>
                      <a:pt x="387" y="516"/>
                      <a:pt x="387" y="519"/>
                    </a:cubicBezTo>
                    <a:cubicBezTo>
                      <a:pt x="387" y="520"/>
                      <a:pt x="391" y="524"/>
                      <a:pt x="392" y="524"/>
                    </a:cubicBezTo>
                    <a:cubicBezTo>
                      <a:pt x="392" y="524"/>
                      <a:pt x="392" y="524"/>
                      <a:pt x="392" y="524"/>
                    </a:cubicBezTo>
                    <a:cubicBezTo>
                      <a:pt x="392" y="526"/>
                      <a:pt x="393" y="546"/>
                      <a:pt x="393" y="549"/>
                    </a:cubicBezTo>
                    <a:cubicBezTo>
                      <a:pt x="393" y="552"/>
                      <a:pt x="388" y="562"/>
                      <a:pt x="384" y="562"/>
                    </a:cubicBezTo>
                    <a:cubicBezTo>
                      <a:pt x="383" y="563"/>
                      <a:pt x="380" y="573"/>
                      <a:pt x="378" y="573"/>
                    </a:cubicBezTo>
                    <a:cubicBezTo>
                      <a:pt x="374" y="580"/>
                      <a:pt x="366" y="590"/>
                      <a:pt x="366" y="597"/>
                    </a:cubicBezTo>
                    <a:cubicBezTo>
                      <a:pt x="366" y="600"/>
                      <a:pt x="368" y="602"/>
                      <a:pt x="371" y="602"/>
                    </a:cubicBezTo>
                    <a:cubicBezTo>
                      <a:pt x="373" y="602"/>
                      <a:pt x="375" y="599"/>
                      <a:pt x="375" y="601"/>
                    </a:cubicBezTo>
                    <a:cubicBezTo>
                      <a:pt x="375" y="604"/>
                      <a:pt x="374" y="609"/>
                      <a:pt x="373" y="609"/>
                    </a:cubicBezTo>
                    <a:cubicBezTo>
                      <a:pt x="370" y="612"/>
                      <a:pt x="367" y="612"/>
                      <a:pt x="367" y="619"/>
                    </a:cubicBezTo>
                    <a:cubicBezTo>
                      <a:pt x="367" y="621"/>
                      <a:pt x="365" y="630"/>
                      <a:pt x="365" y="630"/>
                    </a:cubicBezTo>
                    <a:cubicBezTo>
                      <a:pt x="367" y="635"/>
                      <a:pt x="371" y="635"/>
                      <a:pt x="374" y="638"/>
                    </a:cubicBezTo>
                    <a:cubicBezTo>
                      <a:pt x="377" y="639"/>
                      <a:pt x="379" y="643"/>
                      <a:pt x="380" y="646"/>
                    </a:cubicBezTo>
                    <a:cubicBezTo>
                      <a:pt x="380" y="650"/>
                      <a:pt x="395" y="678"/>
                      <a:pt x="396" y="682"/>
                    </a:cubicBezTo>
                    <a:cubicBezTo>
                      <a:pt x="397" y="686"/>
                      <a:pt x="403" y="687"/>
                      <a:pt x="404" y="690"/>
                    </a:cubicBezTo>
                    <a:cubicBezTo>
                      <a:pt x="406" y="695"/>
                      <a:pt x="401" y="700"/>
                      <a:pt x="405" y="702"/>
                    </a:cubicBezTo>
                    <a:cubicBezTo>
                      <a:pt x="411" y="707"/>
                      <a:pt x="416" y="713"/>
                      <a:pt x="419" y="714"/>
                    </a:cubicBezTo>
                    <a:cubicBezTo>
                      <a:pt x="419" y="717"/>
                      <a:pt x="433" y="724"/>
                      <a:pt x="436" y="724"/>
                    </a:cubicBezTo>
                    <a:cubicBezTo>
                      <a:pt x="442" y="726"/>
                      <a:pt x="442" y="735"/>
                      <a:pt x="449" y="735"/>
                    </a:cubicBezTo>
                    <a:cubicBezTo>
                      <a:pt x="449" y="748"/>
                      <a:pt x="454" y="756"/>
                      <a:pt x="454" y="767"/>
                    </a:cubicBezTo>
                    <a:cubicBezTo>
                      <a:pt x="454" y="771"/>
                      <a:pt x="452" y="773"/>
                      <a:pt x="452" y="777"/>
                    </a:cubicBezTo>
                    <a:cubicBezTo>
                      <a:pt x="452" y="786"/>
                      <a:pt x="455" y="791"/>
                      <a:pt x="455" y="800"/>
                    </a:cubicBezTo>
                    <a:cubicBezTo>
                      <a:pt x="455" y="808"/>
                      <a:pt x="453" y="823"/>
                      <a:pt x="453" y="825"/>
                    </a:cubicBezTo>
                    <a:cubicBezTo>
                      <a:pt x="453" y="829"/>
                      <a:pt x="455" y="829"/>
                      <a:pt x="455" y="832"/>
                    </a:cubicBezTo>
                    <a:cubicBezTo>
                      <a:pt x="455" y="835"/>
                      <a:pt x="456" y="851"/>
                      <a:pt x="457" y="851"/>
                    </a:cubicBezTo>
                    <a:cubicBezTo>
                      <a:pt x="459" y="855"/>
                      <a:pt x="457" y="876"/>
                      <a:pt x="457" y="886"/>
                    </a:cubicBezTo>
                    <a:cubicBezTo>
                      <a:pt x="457" y="890"/>
                      <a:pt x="453" y="891"/>
                      <a:pt x="453" y="894"/>
                    </a:cubicBezTo>
                    <a:cubicBezTo>
                      <a:pt x="453" y="901"/>
                      <a:pt x="461" y="910"/>
                      <a:pt x="461" y="914"/>
                    </a:cubicBezTo>
                    <a:cubicBezTo>
                      <a:pt x="461" y="917"/>
                      <a:pt x="460" y="919"/>
                      <a:pt x="460" y="922"/>
                    </a:cubicBezTo>
                    <a:cubicBezTo>
                      <a:pt x="460" y="931"/>
                      <a:pt x="464" y="932"/>
                      <a:pt x="471" y="932"/>
                    </a:cubicBezTo>
                    <a:cubicBezTo>
                      <a:pt x="472" y="939"/>
                      <a:pt x="473" y="943"/>
                      <a:pt x="473" y="948"/>
                    </a:cubicBezTo>
                    <a:cubicBezTo>
                      <a:pt x="473" y="950"/>
                      <a:pt x="475" y="956"/>
                      <a:pt x="475" y="958"/>
                    </a:cubicBezTo>
                    <a:cubicBezTo>
                      <a:pt x="475" y="962"/>
                      <a:pt x="476" y="963"/>
                      <a:pt x="477" y="967"/>
                    </a:cubicBezTo>
                    <a:cubicBezTo>
                      <a:pt x="472" y="969"/>
                      <a:pt x="466" y="968"/>
                      <a:pt x="465" y="974"/>
                    </a:cubicBezTo>
                    <a:cubicBezTo>
                      <a:pt x="469" y="974"/>
                      <a:pt x="476" y="974"/>
                      <a:pt x="477" y="976"/>
                    </a:cubicBezTo>
                    <a:cubicBezTo>
                      <a:pt x="477" y="978"/>
                      <a:pt x="477" y="980"/>
                      <a:pt x="475" y="980"/>
                    </a:cubicBezTo>
                    <a:cubicBezTo>
                      <a:pt x="474" y="981"/>
                      <a:pt x="474" y="981"/>
                      <a:pt x="474" y="981"/>
                    </a:cubicBezTo>
                    <a:cubicBezTo>
                      <a:pt x="475" y="983"/>
                      <a:pt x="478" y="985"/>
                      <a:pt x="479" y="985"/>
                    </a:cubicBezTo>
                    <a:cubicBezTo>
                      <a:pt x="479" y="984"/>
                      <a:pt x="486" y="1004"/>
                      <a:pt x="492" y="1005"/>
                    </a:cubicBezTo>
                    <a:cubicBezTo>
                      <a:pt x="492" y="1013"/>
                      <a:pt x="500" y="1011"/>
                      <a:pt x="501" y="1015"/>
                    </a:cubicBezTo>
                    <a:cubicBezTo>
                      <a:pt x="500" y="1015"/>
                      <a:pt x="499" y="1016"/>
                      <a:pt x="498" y="1016"/>
                    </a:cubicBezTo>
                    <a:cubicBezTo>
                      <a:pt x="499" y="1019"/>
                      <a:pt x="503" y="1021"/>
                      <a:pt x="509" y="1021"/>
                    </a:cubicBezTo>
                    <a:cubicBezTo>
                      <a:pt x="512" y="1024"/>
                      <a:pt x="512" y="1030"/>
                      <a:pt x="514" y="1026"/>
                    </a:cubicBezTo>
                    <a:cubicBezTo>
                      <a:pt x="515" y="1020"/>
                      <a:pt x="517" y="1020"/>
                      <a:pt x="521" y="1019"/>
                    </a:cubicBezTo>
                    <a:cubicBezTo>
                      <a:pt x="520" y="1017"/>
                      <a:pt x="519" y="1016"/>
                      <a:pt x="520" y="1015"/>
                    </a:cubicBezTo>
                    <a:cubicBezTo>
                      <a:pt x="520" y="1015"/>
                      <a:pt x="518" y="1005"/>
                      <a:pt x="518" y="1004"/>
                    </a:cubicBezTo>
                    <a:cubicBezTo>
                      <a:pt x="518" y="1002"/>
                      <a:pt x="521" y="999"/>
                      <a:pt x="523" y="999"/>
                    </a:cubicBezTo>
                    <a:cubicBezTo>
                      <a:pt x="520" y="991"/>
                      <a:pt x="520" y="991"/>
                      <a:pt x="520" y="991"/>
                    </a:cubicBezTo>
                    <a:cubicBezTo>
                      <a:pt x="520" y="991"/>
                      <a:pt x="525" y="986"/>
                      <a:pt x="527" y="985"/>
                    </a:cubicBezTo>
                    <a:cubicBezTo>
                      <a:pt x="527" y="974"/>
                      <a:pt x="527" y="974"/>
                      <a:pt x="527" y="974"/>
                    </a:cubicBezTo>
                    <a:cubicBezTo>
                      <a:pt x="519" y="974"/>
                      <a:pt x="512" y="971"/>
                      <a:pt x="512" y="964"/>
                    </a:cubicBezTo>
                    <a:cubicBezTo>
                      <a:pt x="512" y="960"/>
                      <a:pt x="519" y="958"/>
                      <a:pt x="522" y="958"/>
                    </a:cubicBezTo>
                    <a:cubicBezTo>
                      <a:pt x="522" y="954"/>
                      <a:pt x="520" y="951"/>
                      <a:pt x="520" y="947"/>
                    </a:cubicBezTo>
                    <a:cubicBezTo>
                      <a:pt x="520" y="939"/>
                      <a:pt x="516" y="923"/>
                      <a:pt x="516" y="923"/>
                    </a:cubicBezTo>
                    <a:cubicBezTo>
                      <a:pt x="521" y="923"/>
                      <a:pt x="527" y="927"/>
                      <a:pt x="531" y="927"/>
                    </a:cubicBezTo>
                    <a:cubicBezTo>
                      <a:pt x="534" y="927"/>
                      <a:pt x="534" y="922"/>
                      <a:pt x="534" y="920"/>
                    </a:cubicBezTo>
                    <a:cubicBezTo>
                      <a:pt x="534" y="920"/>
                      <a:pt x="531" y="912"/>
                      <a:pt x="531" y="911"/>
                    </a:cubicBezTo>
                    <a:cubicBezTo>
                      <a:pt x="531" y="906"/>
                      <a:pt x="538" y="906"/>
                      <a:pt x="540" y="906"/>
                    </a:cubicBezTo>
                    <a:cubicBezTo>
                      <a:pt x="558" y="908"/>
                      <a:pt x="563" y="900"/>
                      <a:pt x="563" y="888"/>
                    </a:cubicBezTo>
                    <a:cubicBezTo>
                      <a:pt x="563" y="886"/>
                      <a:pt x="559" y="880"/>
                      <a:pt x="559" y="878"/>
                    </a:cubicBezTo>
                    <a:cubicBezTo>
                      <a:pt x="556" y="878"/>
                      <a:pt x="547" y="872"/>
                      <a:pt x="548" y="868"/>
                    </a:cubicBezTo>
                    <a:cubicBezTo>
                      <a:pt x="549" y="867"/>
                      <a:pt x="549" y="867"/>
                      <a:pt x="549" y="867"/>
                    </a:cubicBezTo>
                    <a:cubicBezTo>
                      <a:pt x="557" y="870"/>
                      <a:pt x="557" y="870"/>
                      <a:pt x="557" y="870"/>
                    </a:cubicBezTo>
                    <a:cubicBezTo>
                      <a:pt x="559" y="875"/>
                      <a:pt x="566" y="875"/>
                      <a:pt x="571" y="874"/>
                    </a:cubicBezTo>
                    <a:cubicBezTo>
                      <a:pt x="578" y="872"/>
                      <a:pt x="579" y="870"/>
                      <a:pt x="580" y="864"/>
                    </a:cubicBezTo>
                    <a:cubicBezTo>
                      <a:pt x="581" y="861"/>
                      <a:pt x="585" y="856"/>
                      <a:pt x="586" y="856"/>
                    </a:cubicBezTo>
                    <a:cubicBezTo>
                      <a:pt x="586" y="856"/>
                      <a:pt x="591" y="846"/>
                      <a:pt x="594" y="842"/>
                    </a:cubicBezTo>
                    <a:cubicBezTo>
                      <a:pt x="596" y="836"/>
                      <a:pt x="597" y="835"/>
                      <a:pt x="599" y="828"/>
                    </a:cubicBezTo>
                    <a:cubicBezTo>
                      <a:pt x="600" y="823"/>
                      <a:pt x="607" y="822"/>
                      <a:pt x="607" y="816"/>
                    </a:cubicBezTo>
                    <a:cubicBezTo>
                      <a:pt x="607" y="810"/>
                      <a:pt x="603" y="803"/>
                      <a:pt x="603" y="800"/>
                    </a:cubicBezTo>
                    <a:cubicBezTo>
                      <a:pt x="603" y="791"/>
                      <a:pt x="619" y="778"/>
                      <a:pt x="626" y="778"/>
                    </a:cubicBezTo>
                    <a:cubicBezTo>
                      <a:pt x="629" y="778"/>
                      <a:pt x="641" y="771"/>
                      <a:pt x="643" y="771"/>
                    </a:cubicBezTo>
                    <a:cubicBezTo>
                      <a:pt x="650" y="771"/>
                      <a:pt x="654" y="756"/>
                      <a:pt x="654" y="756"/>
                    </a:cubicBezTo>
                    <a:cubicBezTo>
                      <a:pt x="658" y="750"/>
                      <a:pt x="661" y="745"/>
                      <a:pt x="661" y="735"/>
                    </a:cubicBezTo>
                    <a:cubicBezTo>
                      <a:pt x="661" y="730"/>
                      <a:pt x="665" y="729"/>
                      <a:pt x="665" y="724"/>
                    </a:cubicBezTo>
                    <a:cubicBezTo>
                      <a:pt x="665" y="719"/>
                      <a:pt x="662" y="698"/>
                      <a:pt x="662" y="693"/>
                    </a:cubicBezTo>
                    <a:cubicBezTo>
                      <a:pt x="662" y="689"/>
                      <a:pt x="669" y="686"/>
                      <a:pt x="671" y="685"/>
                    </a:cubicBezTo>
                    <a:cubicBezTo>
                      <a:pt x="671" y="665"/>
                      <a:pt x="690" y="668"/>
                      <a:pt x="690" y="645"/>
                    </a:cubicBezTo>
                    <a:cubicBezTo>
                      <a:pt x="690" y="639"/>
                      <a:pt x="687" y="629"/>
                      <a:pt x="686" y="626"/>
                    </a:cubicBezTo>
                    <a:cubicBezTo>
                      <a:pt x="683" y="618"/>
                      <a:pt x="678" y="625"/>
                      <a:pt x="676" y="622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704" name="Freeform 350"/>
              <p:cNvSpPr>
                <a:spLocks/>
              </p:cNvSpPr>
              <p:nvPr/>
            </p:nvSpPr>
            <p:spPr bwMode="auto">
              <a:xfrm>
                <a:off x="1546" y="717"/>
                <a:ext cx="293" cy="198"/>
              </a:xfrm>
              <a:custGeom>
                <a:avLst/>
                <a:gdLst>
                  <a:gd name="T0" fmla="*/ 77 w 124"/>
                  <a:gd name="T1" fmla="*/ 12 h 84"/>
                  <a:gd name="T2" fmla="*/ 52 w 124"/>
                  <a:gd name="T3" fmla="*/ 12 h 84"/>
                  <a:gd name="T4" fmla="*/ 51 w 124"/>
                  <a:gd name="T5" fmla="*/ 3 h 84"/>
                  <a:gd name="T6" fmla="*/ 30 w 124"/>
                  <a:gd name="T7" fmla="*/ 14 h 84"/>
                  <a:gd name="T8" fmla="*/ 22 w 124"/>
                  <a:gd name="T9" fmla="*/ 12 h 84"/>
                  <a:gd name="T10" fmla="*/ 26 w 124"/>
                  <a:gd name="T11" fmla="*/ 0 h 84"/>
                  <a:gd name="T12" fmla="*/ 4 w 124"/>
                  <a:gd name="T13" fmla="*/ 19 h 84"/>
                  <a:gd name="T14" fmla="*/ 10 w 124"/>
                  <a:gd name="T15" fmla="*/ 18 h 84"/>
                  <a:gd name="T16" fmla="*/ 0 w 124"/>
                  <a:gd name="T17" fmla="*/ 24 h 84"/>
                  <a:gd name="T18" fmla="*/ 11 w 124"/>
                  <a:gd name="T19" fmla="*/ 28 h 84"/>
                  <a:gd name="T20" fmla="*/ 41 w 124"/>
                  <a:gd name="T21" fmla="*/ 29 h 84"/>
                  <a:gd name="T22" fmla="*/ 51 w 124"/>
                  <a:gd name="T23" fmla="*/ 24 h 84"/>
                  <a:gd name="T24" fmla="*/ 70 w 124"/>
                  <a:gd name="T25" fmla="*/ 38 h 84"/>
                  <a:gd name="T26" fmla="*/ 64 w 124"/>
                  <a:gd name="T27" fmla="*/ 51 h 84"/>
                  <a:gd name="T28" fmla="*/ 73 w 124"/>
                  <a:gd name="T29" fmla="*/ 49 h 84"/>
                  <a:gd name="T30" fmla="*/ 84 w 124"/>
                  <a:gd name="T31" fmla="*/ 53 h 84"/>
                  <a:gd name="T32" fmla="*/ 69 w 124"/>
                  <a:gd name="T33" fmla="*/ 52 h 84"/>
                  <a:gd name="T34" fmla="*/ 56 w 124"/>
                  <a:gd name="T35" fmla="*/ 54 h 84"/>
                  <a:gd name="T36" fmla="*/ 43 w 124"/>
                  <a:gd name="T37" fmla="*/ 63 h 84"/>
                  <a:gd name="T38" fmla="*/ 58 w 124"/>
                  <a:gd name="T39" fmla="*/ 76 h 84"/>
                  <a:gd name="T40" fmla="*/ 84 w 124"/>
                  <a:gd name="T41" fmla="*/ 83 h 84"/>
                  <a:gd name="T42" fmla="*/ 78 w 124"/>
                  <a:gd name="T43" fmla="*/ 72 h 84"/>
                  <a:gd name="T44" fmla="*/ 96 w 124"/>
                  <a:gd name="T45" fmla="*/ 76 h 84"/>
                  <a:gd name="T46" fmla="*/ 86 w 124"/>
                  <a:gd name="T47" fmla="*/ 58 h 84"/>
                  <a:gd name="T48" fmla="*/ 90 w 124"/>
                  <a:gd name="T49" fmla="*/ 56 h 84"/>
                  <a:gd name="T50" fmla="*/ 97 w 124"/>
                  <a:gd name="T51" fmla="*/ 53 h 84"/>
                  <a:gd name="T52" fmla="*/ 103 w 124"/>
                  <a:gd name="T53" fmla="*/ 57 h 84"/>
                  <a:gd name="T54" fmla="*/ 105 w 124"/>
                  <a:gd name="T55" fmla="*/ 63 h 84"/>
                  <a:gd name="T56" fmla="*/ 124 w 124"/>
                  <a:gd name="T57" fmla="*/ 49 h 84"/>
                  <a:gd name="T58" fmla="*/ 109 w 124"/>
                  <a:gd name="T59" fmla="*/ 46 h 84"/>
                  <a:gd name="T60" fmla="*/ 95 w 124"/>
                  <a:gd name="T61" fmla="*/ 35 h 84"/>
                  <a:gd name="T62" fmla="*/ 105 w 124"/>
                  <a:gd name="T63" fmla="*/ 28 h 84"/>
                  <a:gd name="T64" fmla="*/ 94 w 124"/>
                  <a:gd name="T65" fmla="*/ 24 h 84"/>
                  <a:gd name="T66" fmla="*/ 91 w 124"/>
                  <a:gd name="T67" fmla="*/ 22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24" h="84">
                    <a:moveTo>
                      <a:pt x="92" y="17"/>
                    </a:moveTo>
                    <a:cubicBezTo>
                      <a:pt x="86" y="17"/>
                      <a:pt x="84" y="12"/>
                      <a:pt x="77" y="12"/>
                    </a:cubicBezTo>
                    <a:cubicBezTo>
                      <a:pt x="75" y="12"/>
                      <a:pt x="71" y="12"/>
                      <a:pt x="68" y="12"/>
                    </a:cubicBezTo>
                    <a:cubicBezTo>
                      <a:pt x="64" y="12"/>
                      <a:pt x="59" y="12"/>
                      <a:pt x="52" y="12"/>
                    </a:cubicBezTo>
                    <a:cubicBezTo>
                      <a:pt x="52" y="10"/>
                      <a:pt x="53" y="10"/>
                      <a:pt x="55" y="7"/>
                    </a:cubicBezTo>
                    <a:cubicBezTo>
                      <a:pt x="55" y="7"/>
                      <a:pt x="53" y="3"/>
                      <a:pt x="51" y="3"/>
                    </a:cubicBezTo>
                    <a:cubicBezTo>
                      <a:pt x="43" y="3"/>
                      <a:pt x="38" y="8"/>
                      <a:pt x="30" y="11"/>
                    </a:cubicBezTo>
                    <a:cubicBezTo>
                      <a:pt x="30" y="12"/>
                      <a:pt x="30" y="12"/>
                      <a:pt x="30" y="14"/>
                    </a:cubicBezTo>
                    <a:cubicBezTo>
                      <a:pt x="27" y="15"/>
                      <a:pt x="25" y="16"/>
                      <a:pt x="22" y="16"/>
                    </a:cubicBezTo>
                    <a:cubicBezTo>
                      <a:pt x="22" y="14"/>
                      <a:pt x="22" y="13"/>
                      <a:pt x="22" y="12"/>
                    </a:cubicBezTo>
                    <a:cubicBezTo>
                      <a:pt x="22" y="6"/>
                      <a:pt x="31" y="6"/>
                      <a:pt x="32" y="0"/>
                    </a:cubicBezTo>
                    <a:cubicBezTo>
                      <a:pt x="26" y="0"/>
                      <a:pt x="26" y="0"/>
                      <a:pt x="26" y="0"/>
                    </a:cubicBezTo>
                    <a:cubicBezTo>
                      <a:pt x="19" y="4"/>
                      <a:pt x="2" y="9"/>
                      <a:pt x="2" y="17"/>
                    </a:cubicBezTo>
                    <a:cubicBezTo>
                      <a:pt x="2" y="18"/>
                      <a:pt x="3" y="18"/>
                      <a:pt x="4" y="19"/>
                    </a:cubicBezTo>
                    <a:cubicBezTo>
                      <a:pt x="9" y="19"/>
                      <a:pt x="9" y="19"/>
                      <a:pt x="9" y="19"/>
                    </a:cubicBezTo>
                    <a:cubicBezTo>
                      <a:pt x="10" y="18"/>
                      <a:pt x="10" y="18"/>
                      <a:pt x="10" y="18"/>
                    </a:cubicBezTo>
                    <a:cubicBezTo>
                      <a:pt x="10" y="20"/>
                      <a:pt x="10" y="21"/>
                      <a:pt x="10" y="23"/>
                    </a:cubicBezTo>
                    <a:cubicBezTo>
                      <a:pt x="9" y="21"/>
                      <a:pt x="2" y="21"/>
                      <a:pt x="0" y="24"/>
                    </a:cubicBezTo>
                    <a:cubicBezTo>
                      <a:pt x="2" y="27"/>
                      <a:pt x="5" y="25"/>
                      <a:pt x="9" y="24"/>
                    </a:cubicBezTo>
                    <a:cubicBezTo>
                      <a:pt x="9" y="26"/>
                      <a:pt x="10" y="28"/>
                      <a:pt x="11" y="28"/>
                    </a:cubicBezTo>
                    <a:cubicBezTo>
                      <a:pt x="14" y="28"/>
                      <a:pt x="15" y="24"/>
                      <a:pt x="19" y="24"/>
                    </a:cubicBezTo>
                    <a:cubicBezTo>
                      <a:pt x="27" y="24"/>
                      <a:pt x="34" y="26"/>
                      <a:pt x="41" y="29"/>
                    </a:cubicBezTo>
                    <a:cubicBezTo>
                      <a:pt x="46" y="29"/>
                      <a:pt x="46" y="29"/>
                      <a:pt x="46" y="29"/>
                    </a:cubicBezTo>
                    <a:cubicBezTo>
                      <a:pt x="46" y="27"/>
                      <a:pt x="48" y="24"/>
                      <a:pt x="51" y="24"/>
                    </a:cubicBezTo>
                    <a:cubicBezTo>
                      <a:pt x="54" y="24"/>
                      <a:pt x="54" y="30"/>
                      <a:pt x="58" y="28"/>
                    </a:cubicBezTo>
                    <a:cubicBezTo>
                      <a:pt x="59" y="32"/>
                      <a:pt x="63" y="38"/>
                      <a:pt x="70" y="38"/>
                    </a:cubicBezTo>
                    <a:cubicBezTo>
                      <a:pt x="69" y="39"/>
                      <a:pt x="70" y="41"/>
                      <a:pt x="70" y="42"/>
                    </a:cubicBezTo>
                    <a:cubicBezTo>
                      <a:pt x="70" y="46"/>
                      <a:pt x="65" y="47"/>
                      <a:pt x="64" y="51"/>
                    </a:cubicBezTo>
                    <a:cubicBezTo>
                      <a:pt x="65" y="51"/>
                      <a:pt x="66" y="51"/>
                      <a:pt x="67" y="51"/>
                    </a:cubicBezTo>
                    <a:cubicBezTo>
                      <a:pt x="69" y="51"/>
                      <a:pt x="70" y="50"/>
                      <a:pt x="73" y="49"/>
                    </a:cubicBezTo>
                    <a:cubicBezTo>
                      <a:pt x="84" y="52"/>
                      <a:pt x="84" y="52"/>
                      <a:pt x="84" y="52"/>
                    </a:cubicBezTo>
                    <a:cubicBezTo>
                      <a:pt x="84" y="53"/>
                      <a:pt x="84" y="53"/>
                      <a:pt x="84" y="53"/>
                    </a:cubicBezTo>
                    <a:cubicBezTo>
                      <a:pt x="83" y="55"/>
                      <a:pt x="81" y="56"/>
                      <a:pt x="77" y="56"/>
                    </a:cubicBezTo>
                    <a:cubicBezTo>
                      <a:pt x="73" y="56"/>
                      <a:pt x="70" y="57"/>
                      <a:pt x="69" y="52"/>
                    </a:cubicBezTo>
                    <a:cubicBezTo>
                      <a:pt x="64" y="52"/>
                      <a:pt x="64" y="52"/>
                      <a:pt x="64" y="52"/>
                    </a:cubicBezTo>
                    <a:cubicBezTo>
                      <a:pt x="63" y="52"/>
                      <a:pt x="61" y="54"/>
                      <a:pt x="56" y="54"/>
                    </a:cubicBezTo>
                    <a:cubicBezTo>
                      <a:pt x="56" y="56"/>
                      <a:pt x="55" y="57"/>
                      <a:pt x="55" y="60"/>
                    </a:cubicBezTo>
                    <a:cubicBezTo>
                      <a:pt x="54" y="60"/>
                      <a:pt x="43" y="61"/>
                      <a:pt x="43" y="63"/>
                    </a:cubicBezTo>
                    <a:cubicBezTo>
                      <a:pt x="43" y="66"/>
                      <a:pt x="49" y="66"/>
                      <a:pt x="52" y="68"/>
                    </a:cubicBezTo>
                    <a:cubicBezTo>
                      <a:pt x="54" y="69"/>
                      <a:pt x="57" y="72"/>
                      <a:pt x="58" y="76"/>
                    </a:cubicBezTo>
                    <a:cubicBezTo>
                      <a:pt x="59" y="80"/>
                      <a:pt x="75" y="84"/>
                      <a:pt x="80" y="84"/>
                    </a:cubicBezTo>
                    <a:cubicBezTo>
                      <a:pt x="81" y="84"/>
                      <a:pt x="83" y="84"/>
                      <a:pt x="84" y="83"/>
                    </a:cubicBezTo>
                    <a:cubicBezTo>
                      <a:pt x="83" y="78"/>
                      <a:pt x="76" y="79"/>
                      <a:pt x="75" y="72"/>
                    </a:cubicBezTo>
                    <a:cubicBezTo>
                      <a:pt x="78" y="72"/>
                      <a:pt x="78" y="72"/>
                      <a:pt x="78" y="72"/>
                    </a:cubicBezTo>
                    <a:cubicBezTo>
                      <a:pt x="80" y="76"/>
                      <a:pt x="84" y="78"/>
                      <a:pt x="89" y="78"/>
                    </a:cubicBezTo>
                    <a:cubicBezTo>
                      <a:pt x="92" y="78"/>
                      <a:pt x="93" y="76"/>
                      <a:pt x="96" y="76"/>
                    </a:cubicBezTo>
                    <a:cubicBezTo>
                      <a:pt x="96" y="74"/>
                      <a:pt x="96" y="73"/>
                      <a:pt x="96" y="71"/>
                    </a:cubicBezTo>
                    <a:cubicBezTo>
                      <a:pt x="96" y="70"/>
                      <a:pt x="88" y="58"/>
                      <a:pt x="86" y="58"/>
                    </a:cubicBezTo>
                    <a:cubicBezTo>
                      <a:pt x="86" y="56"/>
                      <a:pt x="86" y="56"/>
                      <a:pt x="86" y="56"/>
                    </a:cubicBezTo>
                    <a:cubicBezTo>
                      <a:pt x="90" y="56"/>
                      <a:pt x="90" y="56"/>
                      <a:pt x="90" y="56"/>
                    </a:cubicBezTo>
                    <a:cubicBezTo>
                      <a:pt x="90" y="53"/>
                      <a:pt x="91" y="51"/>
                      <a:pt x="92" y="51"/>
                    </a:cubicBezTo>
                    <a:cubicBezTo>
                      <a:pt x="95" y="51"/>
                      <a:pt x="95" y="53"/>
                      <a:pt x="97" y="53"/>
                    </a:cubicBezTo>
                    <a:cubicBezTo>
                      <a:pt x="99" y="53"/>
                      <a:pt x="100" y="53"/>
                      <a:pt x="103" y="53"/>
                    </a:cubicBezTo>
                    <a:cubicBezTo>
                      <a:pt x="103" y="55"/>
                      <a:pt x="103" y="56"/>
                      <a:pt x="103" y="57"/>
                    </a:cubicBezTo>
                    <a:cubicBezTo>
                      <a:pt x="102" y="57"/>
                      <a:pt x="101" y="57"/>
                      <a:pt x="100" y="57"/>
                    </a:cubicBezTo>
                    <a:cubicBezTo>
                      <a:pt x="100" y="58"/>
                      <a:pt x="104" y="63"/>
                      <a:pt x="105" y="63"/>
                    </a:cubicBezTo>
                    <a:cubicBezTo>
                      <a:pt x="108" y="63"/>
                      <a:pt x="107" y="58"/>
                      <a:pt x="110" y="58"/>
                    </a:cubicBezTo>
                    <a:cubicBezTo>
                      <a:pt x="116" y="58"/>
                      <a:pt x="118" y="52"/>
                      <a:pt x="124" y="49"/>
                    </a:cubicBezTo>
                    <a:cubicBezTo>
                      <a:pt x="122" y="49"/>
                      <a:pt x="120" y="48"/>
                      <a:pt x="119" y="46"/>
                    </a:cubicBezTo>
                    <a:cubicBezTo>
                      <a:pt x="117" y="47"/>
                      <a:pt x="112" y="47"/>
                      <a:pt x="109" y="46"/>
                    </a:cubicBezTo>
                    <a:cubicBezTo>
                      <a:pt x="110" y="45"/>
                      <a:pt x="111" y="43"/>
                      <a:pt x="111" y="41"/>
                    </a:cubicBezTo>
                    <a:cubicBezTo>
                      <a:pt x="104" y="41"/>
                      <a:pt x="100" y="39"/>
                      <a:pt x="95" y="35"/>
                    </a:cubicBezTo>
                    <a:cubicBezTo>
                      <a:pt x="95" y="35"/>
                      <a:pt x="104" y="35"/>
                      <a:pt x="104" y="34"/>
                    </a:cubicBezTo>
                    <a:cubicBezTo>
                      <a:pt x="105" y="28"/>
                      <a:pt x="105" y="28"/>
                      <a:pt x="105" y="28"/>
                    </a:cubicBezTo>
                    <a:cubicBezTo>
                      <a:pt x="106" y="26"/>
                      <a:pt x="96" y="27"/>
                      <a:pt x="96" y="24"/>
                    </a:cubicBezTo>
                    <a:cubicBezTo>
                      <a:pt x="94" y="24"/>
                      <a:pt x="94" y="24"/>
                      <a:pt x="94" y="24"/>
                    </a:cubicBezTo>
                    <a:cubicBezTo>
                      <a:pt x="92" y="24"/>
                      <a:pt x="88" y="25"/>
                      <a:pt x="86" y="27"/>
                    </a:cubicBezTo>
                    <a:cubicBezTo>
                      <a:pt x="91" y="22"/>
                      <a:pt x="91" y="22"/>
                      <a:pt x="91" y="22"/>
                    </a:cubicBezTo>
                    <a:cubicBezTo>
                      <a:pt x="92" y="19"/>
                      <a:pt x="88" y="20"/>
                      <a:pt x="92" y="17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705" name="Freeform 351"/>
              <p:cNvSpPr>
                <a:spLocks/>
              </p:cNvSpPr>
              <p:nvPr/>
            </p:nvSpPr>
            <p:spPr bwMode="auto">
              <a:xfrm>
                <a:off x="4737" y="2814"/>
                <a:ext cx="5" cy="5"/>
              </a:xfrm>
              <a:custGeom>
                <a:avLst/>
                <a:gdLst>
                  <a:gd name="T0" fmla="*/ 0 w 2"/>
                  <a:gd name="T1" fmla="*/ 2 h 2"/>
                  <a:gd name="T2" fmla="*/ 2 w 2"/>
                  <a:gd name="T3" fmla="*/ 0 h 2"/>
                  <a:gd name="T4" fmla="*/ 1 w 2"/>
                  <a:gd name="T5" fmla="*/ 0 h 2"/>
                  <a:gd name="T6" fmla="*/ 0 w 2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0" y="2"/>
                    </a:moveTo>
                    <a:cubicBezTo>
                      <a:pt x="1" y="1"/>
                      <a:pt x="1" y="1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706" name="Freeform 352"/>
              <p:cNvSpPr>
                <a:spLocks/>
              </p:cNvSpPr>
              <p:nvPr/>
            </p:nvSpPr>
            <p:spPr bwMode="auto">
              <a:xfrm>
                <a:off x="4383" y="2316"/>
                <a:ext cx="661" cy="567"/>
              </a:xfrm>
              <a:custGeom>
                <a:avLst/>
                <a:gdLst>
                  <a:gd name="T0" fmla="*/ 268 w 280"/>
                  <a:gd name="T1" fmla="*/ 107 h 240"/>
                  <a:gd name="T2" fmla="*/ 264 w 280"/>
                  <a:gd name="T3" fmla="*/ 102 h 240"/>
                  <a:gd name="T4" fmla="*/ 248 w 280"/>
                  <a:gd name="T5" fmla="*/ 73 h 240"/>
                  <a:gd name="T6" fmla="*/ 240 w 280"/>
                  <a:gd name="T7" fmla="*/ 34 h 240"/>
                  <a:gd name="T8" fmla="*/ 234 w 280"/>
                  <a:gd name="T9" fmla="*/ 11 h 240"/>
                  <a:gd name="T10" fmla="*/ 221 w 280"/>
                  <a:gd name="T11" fmla="*/ 33 h 240"/>
                  <a:gd name="T12" fmla="*/ 196 w 280"/>
                  <a:gd name="T13" fmla="*/ 53 h 240"/>
                  <a:gd name="T14" fmla="*/ 182 w 280"/>
                  <a:gd name="T15" fmla="*/ 47 h 240"/>
                  <a:gd name="T16" fmla="*/ 188 w 280"/>
                  <a:gd name="T17" fmla="*/ 18 h 240"/>
                  <a:gd name="T18" fmla="*/ 182 w 280"/>
                  <a:gd name="T19" fmla="*/ 15 h 240"/>
                  <a:gd name="T20" fmla="*/ 162 w 280"/>
                  <a:gd name="T21" fmla="*/ 5 h 240"/>
                  <a:gd name="T22" fmla="*/ 160 w 280"/>
                  <a:gd name="T23" fmla="*/ 14 h 240"/>
                  <a:gd name="T24" fmla="*/ 137 w 280"/>
                  <a:gd name="T25" fmla="*/ 34 h 240"/>
                  <a:gd name="T26" fmla="*/ 131 w 280"/>
                  <a:gd name="T27" fmla="*/ 39 h 240"/>
                  <a:gd name="T28" fmla="*/ 122 w 280"/>
                  <a:gd name="T29" fmla="*/ 29 h 240"/>
                  <a:gd name="T30" fmla="*/ 110 w 280"/>
                  <a:gd name="T31" fmla="*/ 35 h 240"/>
                  <a:gd name="T32" fmla="*/ 101 w 280"/>
                  <a:gd name="T33" fmla="*/ 43 h 240"/>
                  <a:gd name="T34" fmla="*/ 95 w 280"/>
                  <a:gd name="T35" fmla="*/ 52 h 240"/>
                  <a:gd name="T36" fmla="*/ 92 w 280"/>
                  <a:gd name="T37" fmla="*/ 62 h 240"/>
                  <a:gd name="T38" fmla="*/ 82 w 280"/>
                  <a:gd name="T39" fmla="*/ 61 h 240"/>
                  <a:gd name="T40" fmla="*/ 71 w 280"/>
                  <a:gd name="T41" fmla="*/ 80 h 240"/>
                  <a:gd name="T42" fmla="*/ 41 w 280"/>
                  <a:gd name="T43" fmla="*/ 87 h 240"/>
                  <a:gd name="T44" fmla="*/ 21 w 280"/>
                  <a:gd name="T45" fmla="*/ 104 h 240"/>
                  <a:gd name="T46" fmla="*/ 17 w 280"/>
                  <a:gd name="T47" fmla="*/ 113 h 240"/>
                  <a:gd name="T48" fmla="*/ 16 w 280"/>
                  <a:gd name="T49" fmla="*/ 129 h 240"/>
                  <a:gd name="T50" fmla="*/ 6 w 280"/>
                  <a:gd name="T51" fmla="*/ 128 h 240"/>
                  <a:gd name="T52" fmla="*/ 13 w 280"/>
                  <a:gd name="T53" fmla="*/ 162 h 240"/>
                  <a:gd name="T54" fmla="*/ 13 w 280"/>
                  <a:gd name="T55" fmla="*/ 179 h 240"/>
                  <a:gd name="T56" fmla="*/ 0 w 280"/>
                  <a:gd name="T57" fmla="*/ 198 h 240"/>
                  <a:gd name="T58" fmla="*/ 37 w 280"/>
                  <a:gd name="T59" fmla="*/ 199 h 240"/>
                  <a:gd name="T60" fmla="*/ 64 w 280"/>
                  <a:gd name="T61" fmla="*/ 191 h 240"/>
                  <a:gd name="T62" fmla="*/ 101 w 280"/>
                  <a:gd name="T63" fmla="*/ 180 h 240"/>
                  <a:gd name="T64" fmla="*/ 115 w 280"/>
                  <a:gd name="T65" fmla="*/ 177 h 240"/>
                  <a:gd name="T66" fmla="*/ 135 w 280"/>
                  <a:gd name="T67" fmla="*/ 191 h 240"/>
                  <a:gd name="T68" fmla="*/ 152 w 280"/>
                  <a:gd name="T69" fmla="*/ 194 h 240"/>
                  <a:gd name="T70" fmla="*/ 146 w 280"/>
                  <a:gd name="T71" fmla="*/ 209 h 240"/>
                  <a:gd name="T72" fmla="*/ 154 w 280"/>
                  <a:gd name="T73" fmla="*/ 208 h 240"/>
                  <a:gd name="T74" fmla="*/ 156 w 280"/>
                  <a:gd name="T75" fmla="*/ 214 h 240"/>
                  <a:gd name="T76" fmla="*/ 153 w 280"/>
                  <a:gd name="T77" fmla="*/ 228 h 240"/>
                  <a:gd name="T78" fmla="*/ 171 w 280"/>
                  <a:gd name="T79" fmla="*/ 240 h 240"/>
                  <a:gd name="T80" fmla="*/ 188 w 280"/>
                  <a:gd name="T81" fmla="*/ 238 h 240"/>
                  <a:gd name="T82" fmla="*/ 207 w 280"/>
                  <a:gd name="T83" fmla="*/ 232 h 240"/>
                  <a:gd name="T84" fmla="*/ 219 w 280"/>
                  <a:gd name="T85" fmla="*/ 225 h 240"/>
                  <a:gd name="T86" fmla="*/ 244 w 280"/>
                  <a:gd name="T87" fmla="*/ 191 h 240"/>
                  <a:gd name="T88" fmla="*/ 277 w 280"/>
                  <a:gd name="T89" fmla="*/ 140 h 2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280" h="240">
                    <a:moveTo>
                      <a:pt x="280" y="127"/>
                    </a:moveTo>
                    <a:cubicBezTo>
                      <a:pt x="276" y="120"/>
                      <a:pt x="270" y="114"/>
                      <a:pt x="268" y="107"/>
                    </a:cubicBezTo>
                    <a:cubicBezTo>
                      <a:pt x="270" y="106"/>
                      <a:pt x="271" y="106"/>
                      <a:pt x="272" y="103"/>
                    </a:cubicBezTo>
                    <a:cubicBezTo>
                      <a:pt x="270" y="103"/>
                      <a:pt x="264" y="102"/>
                      <a:pt x="264" y="102"/>
                    </a:cubicBezTo>
                    <a:cubicBezTo>
                      <a:pt x="263" y="99"/>
                      <a:pt x="258" y="84"/>
                      <a:pt x="258" y="81"/>
                    </a:cubicBezTo>
                    <a:cubicBezTo>
                      <a:pt x="256" y="81"/>
                      <a:pt x="248" y="75"/>
                      <a:pt x="248" y="73"/>
                    </a:cubicBezTo>
                    <a:cubicBezTo>
                      <a:pt x="248" y="60"/>
                      <a:pt x="244" y="50"/>
                      <a:pt x="244" y="36"/>
                    </a:cubicBezTo>
                    <a:cubicBezTo>
                      <a:pt x="243" y="36"/>
                      <a:pt x="240" y="35"/>
                      <a:pt x="240" y="34"/>
                    </a:cubicBezTo>
                    <a:cubicBezTo>
                      <a:pt x="238" y="34"/>
                      <a:pt x="234" y="30"/>
                      <a:pt x="234" y="27"/>
                    </a:cubicBezTo>
                    <a:cubicBezTo>
                      <a:pt x="234" y="24"/>
                      <a:pt x="234" y="15"/>
                      <a:pt x="234" y="11"/>
                    </a:cubicBezTo>
                    <a:cubicBezTo>
                      <a:pt x="234" y="11"/>
                      <a:pt x="231" y="4"/>
                      <a:pt x="230" y="0"/>
                    </a:cubicBezTo>
                    <a:cubicBezTo>
                      <a:pt x="230" y="13"/>
                      <a:pt x="221" y="19"/>
                      <a:pt x="221" y="33"/>
                    </a:cubicBezTo>
                    <a:cubicBezTo>
                      <a:pt x="221" y="42"/>
                      <a:pt x="214" y="63"/>
                      <a:pt x="207" y="63"/>
                    </a:cubicBezTo>
                    <a:cubicBezTo>
                      <a:pt x="202" y="63"/>
                      <a:pt x="201" y="56"/>
                      <a:pt x="196" y="53"/>
                    </a:cubicBezTo>
                    <a:cubicBezTo>
                      <a:pt x="192" y="52"/>
                      <a:pt x="191" y="48"/>
                      <a:pt x="187" y="47"/>
                    </a:cubicBezTo>
                    <a:cubicBezTo>
                      <a:pt x="186" y="47"/>
                      <a:pt x="183" y="48"/>
                      <a:pt x="182" y="47"/>
                    </a:cubicBezTo>
                    <a:cubicBezTo>
                      <a:pt x="179" y="43"/>
                      <a:pt x="181" y="41"/>
                      <a:pt x="176" y="38"/>
                    </a:cubicBezTo>
                    <a:cubicBezTo>
                      <a:pt x="178" y="36"/>
                      <a:pt x="188" y="22"/>
                      <a:pt x="188" y="18"/>
                    </a:cubicBezTo>
                    <a:cubicBezTo>
                      <a:pt x="188" y="18"/>
                      <a:pt x="187" y="16"/>
                      <a:pt x="186" y="16"/>
                    </a:cubicBezTo>
                    <a:cubicBezTo>
                      <a:pt x="184" y="16"/>
                      <a:pt x="183" y="15"/>
                      <a:pt x="182" y="15"/>
                    </a:cubicBezTo>
                    <a:cubicBezTo>
                      <a:pt x="181" y="15"/>
                      <a:pt x="179" y="15"/>
                      <a:pt x="178" y="15"/>
                    </a:cubicBezTo>
                    <a:cubicBezTo>
                      <a:pt x="170" y="15"/>
                      <a:pt x="165" y="12"/>
                      <a:pt x="162" y="5"/>
                    </a:cubicBezTo>
                    <a:cubicBezTo>
                      <a:pt x="161" y="6"/>
                      <a:pt x="158" y="6"/>
                      <a:pt x="156" y="6"/>
                    </a:cubicBezTo>
                    <a:cubicBezTo>
                      <a:pt x="155" y="10"/>
                      <a:pt x="158" y="10"/>
                      <a:pt x="160" y="14"/>
                    </a:cubicBezTo>
                    <a:cubicBezTo>
                      <a:pt x="158" y="20"/>
                      <a:pt x="150" y="14"/>
                      <a:pt x="142" y="23"/>
                    </a:cubicBezTo>
                    <a:cubicBezTo>
                      <a:pt x="142" y="27"/>
                      <a:pt x="137" y="29"/>
                      <a:pt x="137" y="34"/>
                    </a:cubicBezTo>
                    <a:cubicBezTo>
                      <a:pt x="137" y="38"/>
                      <a:pt x="137" y="39"/>
                      <a:pt x="134" y="39"/>
                    </a:cubicBezTo>
                    <a:cubicBezTo>
                      <a:pt x="133" y="39"/>
                      <a:pt x="132" y="40"/>
                      <a:pt x="131" y="39"/>
                    </a:cubicBezTo>
                    <a:cubicBezTo>
                      <a:pt x="130" y="39"/>
                      <a:pt x="129" y="41"/>
                      <a:pt x="129" y="41"/>
                    </a:cubicBezTo>
                    <a:cubicBezTo>
                      <a:pt x="125" y="41"/>
                      <a:pt x="126" y="31"/>
                      <a:pt x="122" y="29"/>
                    </a:cubicBezTo>
                    <a:cubicBezTo>
                      <a:pt x="119" y="29"/>
                      <a:pt x="117" y="30"/>
                      <a:pt x="114" y="29"/>
                    </a:cubicBezTo>
                    <a:cubicBezTo>
                      <a:pt x="113" y="30"/>
                      <a:pt x="114" y="37"/>
                      <a:pt x="110" y="35"/>
                    </a:cubicBezTo>
                    <a:cubicBezTo>
                      <a:pt x="108" y="39"/>
                      <a:pt x="108" y="39"/>
                      <a:pt x="105" y="44"/>
                    </a:cubicBezTo>
                    <a:cubicBezTo>
                      <a:pt x="104" y="44"/>
                      <a:pt x="105" y="44"/>
                      <a:pt x="101" y="43"/>
                    </a:cubicBezTo>
                    <a:cubicBezTo>
                      <a:pt x="101" y="46"/>
                      <a:pt x="100" y="47"/>
                      <a:pt x="101" y="52"/>
                    </a:cubicBezTo>
                    <a:cubicBezTo>
                      <a:pt x="95" y="52"/>
                      <a:pt x="95" y="52"/>
                      <a:pt x="95" y="52"/>
                    </a:cubicBezTo>
                    <a:cubicBezTo>
                      <a:pt x="95" y="51"/>
                      <a:pt x="95" y="51"/>
                      <a:pt x="95" y="51"/>
                    </a:cubicBezTo>
                    <a:cubicBezTo>
                      <a:pt x="93" y="52"/>
                      <a:pt x="93" y="59"/>
                      <a:pt x="92" y="62"/>
                    </a:cubicBezTo>
                    <a:cubicBezTo>
                      <a:pt x="92" y="60"/>
                      <a:pt x="89" y="58"/>
                      <a:pt x="89" y="53"/>
                    </a:cubicBezTo>
                    <a:cubicBezTo>
                      <a:pt x="85" y="56"/>
                      <a:pt x="86" y="58"/>
                      <a:pt x="82" y="61"/>
                    </a:cubicBezTo>
                    <a:cubicBezTo>
                      <a:pt x="82" y="62"/>
                      <a:pt x="83" y="64"/>
                      <a:pt x="84" y="64"/>
                    </a:cubicBezTo>
                    <a:cubicBezTo>
                      <a:pt x="82" y="68"/>
                      <a:pt x="75" y="78"/>
                      <a:pt x="71" y="80"/>
                    </a:cubicBezTo>
                    <a:cubicBezTo>
                      <a:pt x="68" y="81"/>
                      <a:pt x="63" y="81"/>
                      <a:pt x="60" y="81"/>
                    </a:cubicBezTo>
                    <a:cubicBezTo>
                      <a:pt x="53" y="81"/>
                      <a:pt x="45" y="88"/>
                      <a:pt x="41" y="87"/>
                    </a:cubicBezTo>
                    <a:cubicBezTo>
                      <a:pt x="38" y="93"/>
                      <a:pt x="31" y="91"/>
                      <a:pt x="27" y="96"/>
                    </a:cubicBezTo>
                    <a:cubicBezTo>
                      <a:pt x="25" y="99"/>
                      <a:pt x="25" y="102"/>
                      <a:pt x="21" y="104"/>
                    </a:cubicBezTo>
                    <a:cubicBezTo>
                      <a:pt x="20" y="103"/>
                      <a:pt x="19" y="103"/>
                      <a:pt x="18" y="99"/>
                    </a:cubicBezTo>
                    <a:cubicBezTo>
                      <a:pt x="18" y="104"/>
                      <a:pt x="17" y="111"/>
                      <a:pt x="17" y="113"/>
                    </a:cubicBezTo>
                    <a:cubicBezTo>
                      <a:pt x="15" y="113"/>
                      <a:pt x="12" y="116"/>
                      <a:pt x="12" y="120"/>
                    </a:cubicBezTo>
                    <a:cubicBezTo>
                      <a:pt x="12" y="123"/>
                      <a:pt x="16" y="125"/>
                      <a:pt x="16" y="129"/>
                    </a:cubicBezTo>
                    <a:cubicBezTo>
                      <a:pt x="16" y="132"/>
                      <a:pt x="14" y="133"/>
                      <a:pt x="13" y="135"/>
                    </a:cubicBezTo>
                    <a:cubicBezTo>
                      <a:pt x="11" y="135"/>
                      <a:pt x="7" y="131"/>
                      <a:pt x="6" y="128"/>
                    </a:cubicBezTo>
                    <a:cubicBezTo>
                      <a:pt x="6" y="133"/>
                      <a:pt x="6" y="133"/>
                      <a:pt x="6" y="133"/>
                    </a:cubicBezTo>
                    <a:cubicBezTo>
                      <a:pt x="7" y="140"/>
                      <a:pt x="13" y="151"/>
                      <a:pt x="13" y="162"/>
                    </a:cubicBezTo>
                    <a:cubicBezTo>
                      <a:pt x="13" y="166"/>
                      <a:pt x="9" y="165"/>
                      <a:pt x="9" y="170"/>
                    </a:cubicBezTo>
                    <a:cubicBezTo>
                      <a:pt x="9" y="174"/>
                      <a:pt x="13" y="174"/>
                      <a:pt x="13" y="179"/>
                    </a:cubicBezTo>
                    <a:cubicBezTo>
                      <a:pt x="13" y="185"/>
                      <a:pt x="10" y="194"/>
                      <a:pt x="6" y="195"/>
                    </a:cubicBezTo>
                    <a:cubicBezTo>
                      <a:pt x="4" y="196"/>
                      <a:pt x="0" y="195"/>
                      <a:pt x="0" y="198"/>
                    </a:cubicBezTo>
                    <a:cubicBezTo>
                      <a:pt x="0" y="204"/>
                      <a:pt x="6" y="207"/>
                      <a:pt x="13" y="207"/>
                    </a:cubicBezTo>
                    <a:cubicBezTo>
                      <a:pt x="26" y="207"/>
                      <a:pt x="26" y="202"/>
                      <a:pt x="37" y="199"/>
                    </a:cubicBezTo>
                    <a:cubicBezTo>
                      <a:pt x="56" y="199"/>
                      <a:pt x="56" y="199"/>
                      <a:pt x="56" y="199"/>
                    </a:cubicBezTo>
                    <a:cubicBezTo>
                      <a:pt x="60" y="199"/>
                      <a:pt x="61" y="195"/>
                      <a:pt x="64" y="191"/>
                    </a:cubicBezTo>
                    <a:cubicBezTo>
                      <a:pt x="67" y="190"/>
                      <a:pt x="77" y="185"/>
                      <a:pt x="80" y="185"/>
                    </a:cubicBezTo>
                    <a:cubicBezTo>
                      <a:pt x="88" y="182"/>
                      <a:pt x="92" y="185"/>
                      <a:pt x="101" y="180"/>
                    </a:cubicBezTo>
                    <a:cubicBezTo>
                      <a:pt x="111" y="180"/>
                      <a:pt x="111" y="180"/>
                      <a:pt x="111" y="180"/>
                    </a:cubicBezTo>
                    <a:cubicBezTo>
                      <a:pt x="112" y="179"/>
                      <a:pt x="113" y="177"/>
                      <a:pt x="115" y="177"/>
                    </a:cubicBezTo>
                    <a:cubicBezTo>
                      <a:pt x="121" y="177"/>
                      <a:pt x="129" y="182"/>
                      <a:pt x="132" y="186"/>
                    </a:cubicBezTo>
                    <a:cubicBezTo>
                      <a:pt x="131" y="190"/>
                      <a:pt x="132" y="191"/>
                      <a:pt x="135" y="191"/>
                    </a:cubicBezTo>
                    <a:cubicBezTo>
                      <a:pt x="135" y="207"/>
                      <a:pt x="135" y="207"/>
                      <a:pt x="135" y="207"/>
                    </a:cubicBezTo>
                    <a:cubicBezTo>
                      <a:pt x="136" y="207"/>
                      <a:pt x="150" y="196"/>
                      <a:pt x="152" y="194"/>
                    </a:cubicBezTo>
                    <a:cubicBezTo>
                      <a:pt x="154" y="192"/>
                      <a:pt x="150" y="202"/>
                      <a:pt x="144" y="209"/>
                    </a:cubicBezTo>
                    <a:cubicBezTo>
                      <a:pt x="146" y="209"/>
                      <a:pt x="146" y="209"/>
                      <a:pt x="146" y="209"/>
                    </a:cubicBezTo>
                    <a:cubicBezTo>
                      <a:pt x="150" y="208"/>
                      <a:pt x="150" y="203"/>
                      <a:pt x="154" y="202"/>
                    </a:cubicBezTo>
                    <a:cubicBezTo>
                      <a:pt x="154" y="208"/>
                      <a:pt x="154" y="208"/>
                      <a:pt x="154" y="208"/>
                    </a:cubicBezTo>
                    <a:cubicBezTo>
                      <a:pt x="154" y="209"/>
                      <a:pt x="153" y="210"/>
                      <a:pt x="152" y="211"/>
                    </a:cubicBezTo>
                    <a:cubicBezTo>
                      <a:pt x="156" y="214"/>
                      <a:pt x="156" y="214"/>
                      <a:pt x="156" y="214"/>
                    </a:cubicBezTo>
                    <a:cubicBezTo>
                      <a:pt x="156" y="220"/>
                      <a:pt x="156" y="220"/>
                      <a:pt x="156" y="220"/>
                    </a:cubicBezTo>
                    <a:cubicBezTo>
                      <a:pt x="156" y="223"/>
                      <a:pt x="153" y="224"/>
                      <a:pt x="153" y="228"/>
                    </a:cubicBezTo>
                    <a:cubicBezTo>
                      <a:pt x="153" y="234"/>
                      <a:pt x="162" y="237"/>
                      <a:pt x="169" y="237"/>
                    </a:cubicBezTo>
                    <a:cubicBezTo>
                      <a:pt x="169" y="238"/>
                      <a:pt x="170" y="240"/>
                      <a:pt x="171" y="240"/>
                    </a:cubicBezTo>
                    <a:cubicBezTo>
                      <a:pt x="174" y="240"/>
                      <a:pt x="179" y="234"/>
                      <a:pt x="183" y="232"/>
                    </a:cubicBezTo>
                    <a:cubicBezTo>
                      <a:pt x="183" y="233"/>
                      <a:pt x="183" y="238"/>
                      <a:pt x="188" y="238"/>
                    </a:cubicBezTo>
                    <a:cubicBezTo>
                      <a:pt x="188" y="240"/>
                      <a:pt x="188" y="240"/>
                      <a:pt x="188" y="240"/>
                    </a:cubicBezTo>
                    <a:cubicBezTo>
                      <a:pt x="198" y="238"/>
                      <a:pt x="203" y="232"/>
                      <a:pt x="207" y="232"/>
                    </a:cubicBezTo>
                    <a:cubicBezTo>
                      <a:pt x="208" y="232"/>
                      <a:pt x="210" y="232"/>
                      <a:pt x="213" y="232"/>
                    </a:cubicBezTo>
                    <a:cubicBezTo>
                      <a:pt x="216" y="232"/>
                      <a:pt x="215" y="228"/>
                      <a:pt x="219" y="225"/>
                    </a:cubicBezTo>
                    <a:cubicBezTo>
                      <a:pt x="224" y="218"/>
                      <a:pt x="224" y="215"/>
                      <a:pt x="230" y="209"/>
                    </a:cubicBezTo>
                    <a:cubicBezTo>
                      <a:pt x="235" y="204"/>
                      <a:pt x="244" y="201"/>
                      <a:pt x="244" y="191"/>
                    </a:cubicBezTo>
                    <a:cubicBezTo>
                      <a:pt x="256" y="191"/>
                      <a:pt x="261" y="175"/>
                      <a:pt x="266" y="167"/>
                    </a:cubicBezTo>
                    <a:cubicBezTo>
                      <a:pt x="270" y="160"/>
                      <a:pt x="279" y="151"/>
                      <a:pt x="277" y="140"/>
                    </a:cubicBezTo>
                    <a:cubicBezTo>
                      <a:pt x="277" y="140"/>
                      <a:pt x="280" y="126"/>
                      <a:pt x="280" y="127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707" name="Freeform 353"/>
              <p:cNvSpPr>
                <a:spLocks/>
              </p:cNvSpPr>
              <p:nvPr/>
            </p:nvSpPr>
            <p:spPr bwMode="auto">
              <a:xfrm>
                <a:off x="4158" y="2002"/>
                <a:ext cx="180" cy="226"/>
              </a:xfrm>
              <a:custGeom>
                <a:avLst/>
                <a:gdLst>
                  <a:gd name="T0" fmla="*/ 76 w 76"/>
                  <a:gd name="T1" fmla="*/ 72 h 96"/>
                  <a:gd name="T2" fmla="*/ 76 w 76"/>
                  <a:gd name="T3" fmla="*/ 68 h 96"/>
                  <a:gd name="T4" fmla="*/ 65 w 76"/>
                  <a:gd name="T5" fmla="*/ 56 h 96"/>
                  <a:gd name="T6" fmla="*/ 58 w 76"/>
                  <a:gd name="T7" fmla="*/ 53 h 96"/>
                  <a:gd name="T8" fmla="*/ 58 w 76"/>
                  <a:gd name="T9" fmla="*/ 47 h 96"/>
                  <a:gd name="T10" fmla="*/ 61 w 76"/>
                  <a:gd name="T11" fmla="*/ 46 h 96"/>
                  <a:gd name="T12" fmla="*/ 52 w 76"/>
                  <a:gd name="T13" fmla="*/ 36 h 96"/>
                  <a:gd name="T14" fmla="*/ 45 w 76"/>
                  <a:gd name="T15" fmla="*/ 32 h 96"/>
                  <a:gd name="T16" fmla="*/ 27 w 76"/>
                  <a:gd name="T17" fmla="*/ 18 h 96"/>
                  <a:gd name="T18" fmla="*/ 16 w 76"/>
                  <a:gd name="T19" fmla="*/ 3 h 96"/>
                  <a:gd name="T20" fmla="*/ 0 w 76"/>
                  <a:gd name="T21" fmla="*/ 0 h 96"/>
                  <a:gd name="T22" fmla="*/ 16 w 76"/>
                  <a:gd name="T23" fmla="*/ 19 h 96"/>
                  <a:gd name="T24" fmla="*/ 27 w 76"/>
                  <a:gd name="T25" fmla="*/ 35 h 96"/>
                  <a:gd name="T26" fmla="*/ 34 w 76"/>
                  <a:gd name="T27" fmla="*/ 48 h 96"/>
                  <a:gd name="T28" fmla="*/ 36 w 76"/>
                  <a:gd name="T29" fmla="*/ 61 h 96"/>
                  <a:gd name="T30" fmla="*/ 47 w 76"/>
                  <a:gd name="T31" fmla="*/ 74 h 96"/>
                  <a:gd name="T32" fmla="*/ 48 w 76"/>
                  <a:gd name="T33" fmla="*/ 78 h 96"/>
                  <a:gd name="T34" fmla="*/ 65 w 76"/>
                  <a:gd name="T35" fmla="*/ 95 h 96"/>
                  <a:gd name="T36" fmla="*/ 73 w 76"/>
                  <a:gd name="T37" fmla="*/ 95 h 96"/>
                  <a:gd name="T38" fmla="*/ 76 w 76"/>
                  <a:gd name="T39" fmla="*/ 72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76" h="96">
                    <a:moveTo>
                      <a:pt x="76" y="72"/>
                    </a:moveTo>
                    <a:cubicBezTo>
                      <a:pt x="76" y="70"/>
                      <a:pt x="76" y="69"/>
                      <a:pt x="76" y="68"/>
                    </a:cubicBezTo>
                    <a:cubicBezTo>
                      <a:pt x="69" y="68"/>
                      <a:pt x="67" y="64"/>
                      <a:pt x="65" y="56"/>
                    </a:cubicBezTo>
                    <a:cubicBezTo>
                      <a:pt x="62" y="57"/>
                      <a:pt x="61" y="55"/>
                      <a:pt x="58" y="53"/>
                    </a:cubicBezTo>
                    <a:cubicBezTo>
                      <a:pt x="58" y="47"/>
                      <a:pt x="58" y="47"/>
                      <a:pt x="58" y="47"/>
                    </a:cubicBezTo>
                    <a:cubicBezTo>
                      <a:pt x="59" y="47"/>
                      <a:pt x="61" y="47"/>
                      <a:pt x="61" y="46"/>
                    </a:cubicBezTo>
                    <a:cubicBezTo>
                      <a:pt x="52" y="36"/>
                      <a:pt x="52" y="36"/>
                      <a:pt x="52" y="36"/>
                    </a:cubicBezTo>
                    <a:cubicBezTo>
                      <a:pt x="49" y="36"/>
                      <a:pt x="48" y="32"/>
                      <a:pt x="45" y="32"/>
                    </a:cubicBezTo>
                    <a:cubicBezTo>
                      <a:pt x="36" y="32"/>
                      <a:pt x="32" y="23"/>
                      <a:pt x="27" y="18"/>
                    </a:cubicBezTo>
                    <a:cubicBezTo>
                      <a:pt x="24" y="16"/>
                      <a:pt x="19" y="4"/>
                      <a:pt x="16" y="3"/>
                    </a:cubicBezTo>
                    <a:cubicBezTo>
                      <a:pt x="10" y="0"/>
                      <a:pt x="6" y="3"/>
                      <a:pt x="0" y="0"/>
                    </a:cubicBezTo>
                    <a:cubicBezTo>
                      <a:pt x="1" y="6"/>
                      <a:pt x="10" y="19"/>
                      <a:pt x="16" y="19"/>
                    </a:cubicBezTo>
                    <a:cubicBezTo>
                      <a:pt x="17" y="27"/>
                      <a:pt x="25" y="29"/>
                      <a:pt x="27" y="35"/>
                    </a:cubicBezTo>
                    <a:cubicBezTo>
                      <a:pt x="28" y="41"/>
                      <a:pt x="30" y="45"/>
                      <a:pt x="34" y="48"/>
                    </a:cubicBezTo>
                    <a:cubicBezTo>
                      <a:pt x="36" y="52"/>
                      <a:pt x="34" y="57"/>
                      <a:pt x="36" y="61"/>
                    </a:cubicBezTo>
                    <a:cubicBezTo>
                      <a:pt x="38" y="64"/>
                      <a:pt x="44" y="70"/>
                      <a:pt x="47" y="74"/>
                    </a:cubicBezTo>
                    <a:cubicBezTo>
                      <a:pt x="48" y="75"/>
                      <a:pt x="48" y="77"/>
                      <a:pt x="48" y="78"/>
                    </a:cubicBezTo>
                    <a:cubicBezTo>
                      <a:pt x="65" y="95"/>
                      <a:pt x="65" y="95"/>
                      <a:pt x="65" y="95"/>
                    </a:cubicBezTo>
                    <a:cubicBezTo>
                      <a:pt x="67" y="96"/>
                      <a:pt x="68" y="95"/>
                      <a:pt x="73" y="95"/>
                    </a:cubicBezTo>
                    <a:cubicBezTo>
                      <a:pt x="73" y="89"/>
                      <a:pt x="76" y="76"/>
                      <a:pt x="76" y="72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708" name="Freeform 354"/>
              <p:cNvSpPr>
                <a:spLocks/>
              </p:cNvSpPr>
              <p:nvPr/>
            </p:nvSpPr>
            <p:spPr bwMode="auto">
              <a:xfrm>
                <a:off x="4380" y="1964"/>
                <a:ext cx="171" cy="227"/>
              </a:xfrm>
              <a:custGeom>
                <a:avLst/>
                <a:gdLst>
                  <a:gd name="T0" fmla="*/ 61 w 72"/>
                  <a:gd name="T1" fmla="*/ 62 h 96"/>
                  <a:gd name="T2" fmla="*/ 65 w 72"/>
                  <a:gd name="T3" fmla="*/ 57 h 96"/>
                  <a:gd name="T4" fmla="*/ 72 w 72"/>
                  <a:gd name="T5" fmla="*/ 57 h 96"/>
                  <a:gd name="T6" fmla="*/ 62 w 72"/>
                  <a:gd name="T7" fmla="*/ 36 h 96"/>
                  <a:gd name="T8" fmla="*/ 64 w 72"/>
                  <a:gd name="T9" fmla="*/ 29 h 96"/>
                  <a:gd name="T10" fmla="*/ 65 w 72"/>
                  <a:gd name="T11" fmla="*/ 29 h 96"/>
                  <a:gd name="T12" fmla="*/ 65 w 72"/>
                  <a:gd name="T13" fmla="*/ 23 h 96"/>
                  <a:gd name="T14" fmla="*/ 71 w 72"/>
                  <a:gd name="T15" fmla="*/ 22 h 96"/>
                  <a:gd name="T16" fmla="*/ 58 w 72"/>
                  <a:gd name="T17" fmla="*/ 0 h 96"/>
                  <a:gd name="T18" fmla="*/ 45 w 72"/>
                  <a:gd name="T19" fmla="*/ 20 h 96"/>
                  <a:gd name="T20" fmla="*/ 39 w 72"/>
                  <a:gd name="T21" fmla="*/ 22 h 96"/>
                  <a:gd name="T22" fmla="*/ 38 w 72"/>
                  <a:gd name="T23" fmla="*/ 22 h 96"/>
                  <a:gd name="T24" fmla="*/ 36 w 72"/>
                  <a:gd name="T25" fmla="*/ 27 h 96"/>
                  <a:gd name="T26" fmla="*/ 19 w 72"/>
                  <a:gd name="T27" fmla="*/ 43 h 96"/>
                  <a:gd name="T28" fmla="*/ 16 w 72"/>
                  <a:gd name="T29" fmla="*/ 50 h 96"/>
                  <a:gd name="T30" fmla="*/ 9 w 72"/>
                  <a:gd name="T31" fmla="*/ 47 h 96"/>
                  <a:gd name="T32" fmla="*/ 5 w 72"/>
                  <a:gd name="T33" fmla="*/ 47 h 96"/>
                  <a:gd name="T34" fmla="*/ 1 w 72"/>
                  <a:gd name="T35" fmla="*/ 58 h 96"/>
                  <a:gd name="T36" fmla="*/ 12 w 72"/>
                  <a:gd name="T37" fmla="*/ 87 h 96"/>
                  <a:gd name="T38" fmla="*/ 20 w 72"/>
                  <a:gd name="T39" fmla="*/ 89 h 96"/>
                  <a:gd name="T40" fmla="*/ 28 w 72"/>
                  <a:gd name="T41" fmla="*/ 92 h 96"/>
                  <a:gd name="T42" fmla="*/ 41 w 72"/>
                  <a:gd name="T43" fmla="*/ 91 h 96"/>
                  <a:gd name="T44" fmla="*/ 42 w 72"/>
                  <a:gd name="T45" fmla="*/ 96 h 96"/>
                  <a:gd name="T46" fmla="*/ 44 w 72"/>
                  <a:gd name="T47" fmla="*/ 96 h 96"/>
                  <a:gd name="T48" fmla="*/ 54 w 72"/>
                  <a:gd name="T49" fmla="*/ 84 h 96"/>
                  <a:gd name="T50" fmla="*/ 64 w 72"/>
                  <a:gd name="T51" fmla="*/ 68 h 96"/>
                  <a:gd name="T52" fmla="*/ 61 w 72"/>
                  <a:gd name="T53" fmla="*/ 62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72" h="96">
                    <a:moveTo>
                      <a:pt x="61" y="62"/>
                    </a:moveTo>
                    <a:cubicBezTo>
                      <a:pt x="63" y="61"/>
                      <a:pt x="63" y="58"/>
                      <a:pt x="65" y="57"/>
                    </a:cubicBezTo>
                    <a:cubicBezTo>
                      <a:pt x="68" y="57"/>
                      <a:pt x="69" y="57"/>
                      <a:pt x="72" y="57"/>
                    </a:cubicBezTo>
                    <a:cubicBezTo>
                      <a:pt x="69" y="49"/>
                      <a:pt x="62" y="45"/>
                      <a:pt x="62" y="36"/>
                    </a:cubicBezTo>
                    <a:cubicBezTo>
                      <a:pt x="61" y="36"/>
                      <a:pt x="64" y="31"/>
                      <a:pt x="64" y="29"/>
                    </a:cubicBezTo>
                    <a:cubicBezTo>
                      <a:pt x="64" y="29"/>
                      <a:pt x="64" y="29"/>
                      <a:pt x="65" y="29"/>
                    </a:cubicBezTo>
                    <a:cubicBezTo>
                      <a:pt x="65" y="28"/>
                      <a:pt x="65" y="24"/>
                      <a:pt x="65" y="23"/>
                    </a:cubicBezTo>
                    <a:cubicBezTo>
                      <a:pt x="68" y="22"/>
                      <a:pt x="69" y="22"/>
                      <a:pt x="71" y="22"/>
                    </a:cubicBezTo>
                    <a:cubicBezTo>
                      <a:pt x="69" y="13"/>
                      <a:pt x="58" y="13"/>
                      <a:pt x="58" y="0"/>
                    </a:cubicBezTo>
                    <a:cubicBezTo>
                      <a:pt x="51" y="5"/>
                      <a:pt x="51" y="16"/>
                      <a:pt x="45" y="20"/>
                    </a:cubicBezTo>
                    <a:cubicBezTo>
                      <a:pt x="43" y="21"/>
                      <a:pt x="39" y="22"/>
                      <a:pt x="39" y="22"/>
                    </a:cubicBezTo>
                    <a:cubicBezTo>
                      <a:pt x="39" y="22"/>
                      <a:pt x="37" y="22"/>
                      <a:pt x="38" y="22"/>
                    </a:cubicBezTo>
                    <a:cubicBezTo>
                      <a:pt x="38" y="22"/>
                      <a:pt x="36" y="26"/>
                      <a:pt x="36" y="27"/>
                    </a:cubicBezTo>
                    <a:cubicBezTo>
                      <a:pt x="36" y="36"/>
                      <a:pt x="19" y="34"/>
                      <a:pt x="19" y="43"/>
                    </a:cubicBezTo>
                    <a:cubicBezTo>
                      <a:pt x="16" y="43"/>
                      <a:pt x="16" y="46"/>
                      <a:pt x="16" y="50"/>
                    </a:cubicBezTo>
                    <a:cubicBezTo>
                      <a:pt x="13" y="50"/>
                      <a:pt x="11" y="47"/>
                      <a:pt x="9" y="47"/>
                    </a:cubicBezTo>
                    <a:cubicBezTo>
                      <a:pt x="8" y="47"/>
                      <a:pt x="7" y="47"/>
                      <a:pt x="5" y="47"/>
                    </a:cubicBezTo>
                    <a:cubicBezTo>
                      <a:pt x="4" y="47"/>
                      <a:pt x="0" y="57"/>
                      <a:pt x="1" y="58"/>
                    </a:cubicBezTo>
                    <a:cubicBezTo>
                      <a:pt x="5" y="77"/>
                      <a:pt x="8" y="61"/>
                      <a:pt x="12" y="87"/>
                    </a:cubicBezTo>
                    <a:cubicBezTo>
                      <a:pt x="12" y="88"/>
                      <a:pt x="19" y="89"/>
                      <a:pt x="20" y="89"/>
                    </a:cubicBezTo>
                    <a:cubicBezTo>
                      <a:pt x="22" y="89"/>
                      <a:pt x="25" y="91"/>
                      <a:pt x="28" y="92"/>
                    </a:cubicBezTo>
                    <a:cubicBezTo>
                      <a:pt x="28" y="92"/>
                      <a:pt x="36" y="91"/>
                      <a:pt x="41" y="91"/>
                    </a:cubicBezTo>
                    <a:cubicBezTo>
                      <a:pt x="40" y="93"/>
                      <a:pt x="40" y="96"/>
                      <a:pt x="42" y="96"/>
                    </a:cubicBezTo>
                    <a:cubicBezTo>
                      <a:pt x="43" y="96"/>
                      <a:pt x="44" y="96"/>
                      <a:pt x="44" y="96"/>
                    </a:cubicBezTo>
                    <a:cubicBezTo>
                      <a:pt x="48" y="92"/>
                      <a:pt x="54" y="96"/>
                      <a:pt x="54" y="84"/>
                    </a:cubicBezTo>
                    <a:cubicBezTo>
                      <a:pt x="54" y="81"/>
                      <a:pt x="64" y="72"/>
                      <a:pt x="64" y="68"/>
                    </a:cubicBezTo>
                    <a:cubicBezTo>
                      <a:pt x="64" y="65"/>
                      <a:pt x="62" y="63"/>
                      <a:pt x="61" y="62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709" name="Freeform 355"/>
              <p:cNvSpPr>
                <a:spLocks/>
              </p:cNvSpPr>
              <p:nvPr/>
            </p:nvSpPr>
            <p:spPr bwMode="auto">
              <a:xfrm>
                <a:off x="4468" y="2016"/>
                <a:ext cx="2" cy="5"/>
              </a:xfrm>
              <a:custGeom>
                <a:avLst/>
                <a:gdLst>
                  <a:gd name="T0" fmla="*/ 1 w 1"/>
                  <a:gd name="T1" fmla="*/ 0 h 2"/>
                  <a:gd name="T2" fmla="*/ 1 w 1"/>
                  <a:gd name="T3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2">
                    <a:moveTo>
                      <a:pt x="1" y="0"/>
                    </a:moveTo>
                    <a:cubicBezTo>
                      <a:pt x="0" y="2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710" name="Freeform 356"/>
              <p:cNvSpPr>
                <a:spLocks/>
              </p:cNvSpPr>
              <p:nvPr/>
            </p:nvSpPr>
            <p:spPr bwMode="auto">
              <a:xfrm>
                <a:off x="1612" y="3150"/>
                <a:ext cx="80" cy="66"/>
              </a:xfrm>
              <a:custGeom>
                <a:avLst/>
                <a:gdLst>
                  <a:gd name="T0" fmla="*/ 11 w 34"/>
                  <a:gd name="T1" fmla="*/ 2 h 28"/>
                  <a:gd name="T2" fmla="*/ 7 w 34"/>
                  <a:gd name="T3" fmla="*/ 0 h 28"/>
                  <a:gd name="T4" fmla="*/ 5 w 34"/>
                  <a:gd name="T5" fmla="*/ 7 h 28"/>
                  <a:gd name="T6" fmla="*/ 2 w 34"/>
                  <a:gd name="T7" fmla="*/ 10 h 28"/>
                  <a:gd name="T8" fmla="*/ 7 w 34"/>
                  <a:gd name="T9" fmla="*/ 17 h 28"/>
                  <a:gd name="T10" fmla="*/ 14 w 34"/>
                  <a:gd name="T11" fmla="*/ 23 h 28"/>
                  <a:gd name="T12" fmla="*/ 19 w 34"/>
                  <a:gd name="T13" fmla="*/ 26 h 28"/>
                  <a:gd name="T14" fmla="*/ 29 w 34"/>
                  <a:gd name="T15" fmla="*/ 26 h 28"/>
                  <a:gd name="T16" fmla="*/ 34 w 34"/>
                  <a:gd name="T17" fmla="*/ 23 h 28"/>
                  <a:gd name="T18" fmla="*/ 11 w 34"/>
                  <a:gd name="T19" fmla="*/ 2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4" h="28">
                    <a:moveTo>
                      <a:pt x="11" y="2"/>
                    </a:moveTo>
                    <a:cubicBezTo>
                      <a:pt x="7" y="0"/>
                      <a:pt x="7" y="0"/>
                      <a:pt x="7" y="0"/>
                    </a:cubicBezTo>
                    <a:cubicBezTo>
                      <a:pt x="5" y="7"/>
                      <a:pt x="5" y="7"/>
                      <a:pt x="5" y="7"/>
                    </a:cubicBezTo>
                    <a:cubicBezTo>
                      <a:pt x="5" y="8"/>
                      <a:pt x="0" y="10"/>
                      <a:pt x="2" y="10"/>
                    </a:cubicBezTo>
                    <a:cubicBezTo>
                      <a:pt x="2" y="11"/>
                      <a:pt x="7" y="16"/>
                      <a:pt x="7" y="17"/>
                    </a:cubicBezTo>
                    <a:cubicBezTo>
                      <a:pt x="7" y="18"/>
                      <a:pt x="14" y="20"/>
                      <a:pt x="14" y="23"/>
                    </a:cubicBezTo>
                    <a:cubicBezTo>
                      <a:pt x="14" y="28"/>
                      <a:pt x="15" y="26"/>
                      <a:pt x="19" y="26"/>
                    </a:cubicBezTo>
                    <a:cubicBezTo>
                      <a:pt x="25" y="26"/>
                      <a:pt x="23" y="24"/>
                      <a:pt x="29" y="26"/>
                    </a:cubicBezTo>
                    <a:cubicBezTo>
                      <a:pt x="34" y="23"/>
                      <a:pt x="34" y="23"/>
                      <a:pt x="34" y="23"/>
                    </a:cubicBezTo>
                    <a:cubicBezTo>
                      <a:pt x="34" y="23"/>
                      <a:pt x="11" y="2"/>
                      <a:pt x="11" y="2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711" name="Freeform 357"/>
              <p:cNvSpPr>
                <a:spLocks/>
              </p:cNvSpPr>
              <p:nvPr/>
            </p:nvSpPr>
            <p:spPr bwMode="auto">
              <a:xfrm>
                <a:off x="1754" y="2115"/>
                <a:ext cx="52" cy="43"/>
              </a:xfrm>
              <a:custGeom>
                <a:avLst/>
                <a:gdLst>
                  <a:gd name="T0" fmla="*/ 4 w 22"/>
                  <a:gd name="T1" fmla="*/ 4 h 18"/>
                  <a:gd name="T2" fmla="*/ 0 w 22"/>
                  <a:gd name="T3" fmla="*/ 13 h 18"/>
                  <a:gd name="T4" fmla="*/ 8 w 22"/>
                  <a:gd name="T5" fmla="*/ 17 h 18"/>
                  <a:gd name="T6" fmla="*/ 18 w 22"/>
                  <a:gd name="T7" fmla="*/ 13 h 18"/>
                  <a:gd name="T8" fmla="*/ 22 w 22"/>
                  <a:gd name="T9" fmla="*/ 6 h 18"/>
                  <a:gd name="T10" fmla="*/ 18 w 22"/>
                  <a:gd name="T11" fmla="*/ 6 h 18"/>
                  <a:gd name="T12" fmla="*/ 13 w 22"/>
                  <a:gd name="T13" fmla="*/ 4 h 18"/>
                  <a:gd name="T14" fmla="*/ 4 w 22"/>
                  <a:gd name="T15" fmla="*/ 4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" h="18">
                    <a:moveTo>
                      <a:pt x="4" y="4"/>
                    </a:moveTo>
                    <a:cubicBezTo>
                      <a:pt x="4" y="5"/>
                      <a:pt x="0" y="12"/>
                      <a:pt x="0" y="13"/>
                    </a:cubicBezTo>
                    <a:cubicBezTo>
                      <a:pt x="5" y="13"/>
                      <a:pt x="4" y="17"/>
                      <a:pt x="8" y="17"/>
                    </a:cubicBezTo>
                    <a:cubicBezTo>
                      <a:pt x="15" y="17"/>
                      <a:pt x="17" y="18"/>
                      <a:pt x="18" y="13"/>
                    </a:cubicBezTo>
                    <a:cubicBezTo>
                      <a:pt x="22" y="6"/>
                      <a:pt x="22" y="6"/>
                      <a:pt x="22" y="6"/>
                    </a:cubicBezTo>
                    <a:cubicBezTo>
                      <a:pt x="18" y="6"/>
                      <a:pt x="18" y="6"/>
                      <a:pt x="18" y="6"/>
                    </a:cubicBezTo>
                    <a:cubicBezTo>
                      <a:pt x="16" y="5"/>
                      <a:pt x="16" y="4"/>
                      <a:pt x="13" y="4"/>
                    </a:cubicBezTo>
                    <a:cubicBezTo>
                      <a:pt x="9" y="4"/>
                      <a:pt x="4" y="0"/>
                      <a:pt x="4" y="4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712" name="Freeform 358"/>
              <p:cNvSpPr>
                <a:spLocks/>
              </p:cNvSpPr>
              <p:nvPr/>
            </p:nvSpPr>
            <p:spPr bwMode="auto">
              <a:xfrm>
                <a:off x="764" y="1130"/>
                <a:ext cx="45" cy="38"/>
              </a:xfrm>
              <a:custGeom>
                <a:avLst/>
                <a:gdLst>
                  <a:gd name="T0" fmla="*/ 0 w 19"/>
                  <a:gd name="T1" fmla="*/ 0 h 16"/>
                  <a:gd name="T2" fmla="*/ 15 w 19"/>
                  <a:gd name="T3" fmla="*/ 16 h 16"/>
                  <a:gd name="T4" fmla="*/ 19 w 19"/>
                  <a:gd name="T5" fmla="*/ 16 h 16"/>
                  <a:gd name="T6" fmla="*/ 15 w 19"/>
                  <a:gd name="T7" fmla="*/ 8 h 16"/>
                  <a:gd name="T8" fmla="*/ 8 w 19"/>
                  <a:gd name="T9" fmla="*/ 1 h 16"/>
                  <a:gd name="T10" fmla="*/ 4 w 19"/>
                  <a:gd name="T11" fmla="*/ 0 h 16"/>
                  <a:gd name="T12" fmla="*/ 0 w 19"/>
                  <a:gd name="T13" fmla="*/ 0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9" h="16">
                    <a:moveTo>
                      <a:pt x="0" y="0"/>
                    </a:moveTo>
                    <a:cubicBezTo>
                      <a:pt x="0" y="8"/>
                      <a:pt x="10" y="16"/>
                      <a:pt x="15" y="16"/>
                    </a:cubicBezTo>
                    <a:cubicBezTo>
                      <a:pt x="17" y="16"/>
                      <a:pt x="18" y="16"/>
                      <a:pt x="19" y="16"/>
                    </a:cubicBezTo>
                    <a:cubicBezTo>
                      <a:pt x="18" y="13"/>
                      <a:pt x="15" y="11"/>
                      <a:pt x="15" y="8"/>
                    </a:cubicBezTo>
                    <a:cubicBezTo>
                      <a:pt x="14" y="8"/>
                      <a:pt x="8" y="4"/>
                      <a:pt x="8" y="1"/>
                    </a:cubicBezTo>
                    <a:cubicBezTo>
                      <a:pt x="6" y="1"/>
                      <a:pt x="5" y="2"/>
                      <a:pt x="4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713" name="Freeform 359"/>
              <p:cNvSpPr>
                <a:spLocks/>
              </p:cNvSpPr>
              <p:nvPr/>
            </p:nvSpPr>
            <p:spPr bwMode="auto">
              <a:xfrm>
                <a:off x="740" y="1064"/>
                <a:ext cx="22" cy="45"/>
              </a:xfrm>
              <a:custGeom>
                <a:avLst/>
                <a:gdLst>
                  <a:gd name="T0" fmla="*/ 0 w 9"/>
                  <a:gd name="T1" fmla="*/ 0 h 19"/>
                  <a:gd name="T2" fmla="*/ 0 w 9"/>
                  <a:gd name="T3" fmla="*/ 9 h 19"/>
                  <a:gd name="T4" fmla="*/ 4 w 9"/>
                  <a:gd name="T5" fmla="*/ 19 h 19"/>
                  <a:gd name="T6" fmla="*/ 5 w 9"/>
                  <a:gd name="T7" fmla="*/ 17 h 19"/>
                  <a:gd name="T8" fmla="*/ 9 w 9"/>
                  <a:gd name="T9" fmla="*/ 4 h 19"/>
                  <a:gd name="T10" fmla="*/ 9 w 9"/>
                  <a:gd name="T11" fmla="*/ 2 h 19"/>
                  <a:gd name="T12" fmla="*/ 4 w 9"/>
                  <a:gd name="T13" fmla="*/ 0 h 19"/>
                  <a:gd name="T14" fmla="*/ 0 w 9"/>
                  <a:gd name="T15" fmla="*/ 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" h="19">
                    <a:moveTo>
                      <a:pt x="0" y="0"/>
                    </a:moveTo>
                    <a:cubicBezTo>
                      <a:pt x="0" y="4"/>
                      <a:pt x="0" y="7"/>
                      <a:pt x="0" y="9"/>
                    </a:cubicBezTo>
                    <a:cubicBezTo>
                      <a:pt x="0" y="11"/>
                      <a:pt x="2" y="16"/>
                      <a:pt x="4" y="19"/>
                    </a:cubicBezTo>
                    <a:cubicBezTo>
                      <a:pt x="4" y="19"/>
                      <a:pt x="4" y="17"/>
                      <a:pt x="5" y="17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9" y="2"/>
                      <a:pt x="9" y="2"/>
                      <a:pt x="9" y="2"/>
                    </a:cubicBezTo>
                    <a:cubicBezTo>
                      <a:pt x="6" y="2"/>
                      <a:pt x="5" y="1"/>
                      <a:pt x="4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714" name="Freeform 360"/>
              <p:cNvSpPr>
                <a:spLocks/>
              </p:cNvSpPr>
              <p:nvPr/>
            </p:nvSpPr>
            <p:spPr bwMode="auto">
              <a:xfrm>
                <a:off x="1494" y="854"/>
                <a:ext cx="76" cy="42"/>
              </a:xfrm>
              <a:custGeom>
                <a:avLst/>
                <a:gdLst>
                  <a:gd name="T0" fmla="*/ 32 w 32"/>
                  <a:gd name="T1" fmla="*/ 18 h 18"/>
                  <a:gd name="T2" fmla="*/ 32 w 32"/>
                  <a:gd name="T3" fmla="*/ 14 h 18"/>
                  <a:gd name="T4" fmla="*/ 28 w 32"/>
                  <a:gd name="T5" fmla="*/ 13 h 18"/>
                  <a:gd name="T6" fmla="*/ 30 w 32"/>
                  <a:gd name="T7" fmla="*/ 11 h 18"/>
                  <a:gd name="T8" fmla="*/ 16 w 32"/>
                  <a:gd name="T9" fmla="*/ 0 h 18"/>
                  <a:gd name="T10" fmla="*/ 0 w 32"/>
                  <a:gd name="T11" fmla="*/ 14 h 18"/>
                  <a:gd name="T12" fmla="*/ 8 w 32"/>
                  <a:gd name="T13" fmla="*/ 18 h 18"/>
                  <a:gd name="T14" fmla="*/ 19 w 32"/>
                  <a:gd name="T15" fmla="*/ 13 h 18"/>
                  <a:gd name="T16" fmla="*/ 27 w 32"/>
                  <a:gd name="T17" fmla="*/ 18 h 18"/>
                  <a:gd name="T18" fmla="*/ 32 w 32"/>
                  <a:gd name="T19" fmla="*/ 18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18">
                    <a:moveTo>
                      <a:pt x="32" y="18"/>
                    </a:moveTo>
                    <a:cubicBezTo>
                      <a:pt x="32" y="14"/>
                      <a:pt x="32" y="14"/>
                      <a:pt x="32" y="14"/>
                    </a:cubicBezTo>
                    <a:cubicBezTo>
                      <a:pt x="31" y="14"/>
                      <a:pt x="29" y="14"/>
                      <a:pt x="28" y="13"/>
                    </a:cubicBezTo>
                    <a:cubicBezTo>
                      <a:pt x="28" y="12"/>
                      <a:pt x="29" y="11"/>
                      <a:pt x="30" y="11"/>
                    </a:cubicBezTo>
                    <a:cubicBezTo>
                      <a:pt x="25" y="6"/>
                      <a:pt x="19" y="5"/>
                      <a:pt x="16" y="0"/>
                    </a:cubicBezTo>
                    <a:cubicBezTo>
                      <a:pt x="11" y="2"/>
                      <a:pt x="3" y="11"/>
                      <a:pt x="0" y="14"/>
                    </a:cubicBezTo>
                    <a:cubicBezTo>
                      <a:pt x="0" y="16"/>
                      <a:pt x="5" y="18"/>
                      <a:pt x="8" y="18"/>
                    </a:cubicBezTo>
                    <a:cubicBezTo>
                      <a:pt x="13" y="18"/>
                      <a:pt x="13" y="13"/>
                      <a:pt x="19" y="13"/>
                    </a:cubicBezTo>
                    <a:cubicBezTo>
                      <a:pt x="22" y="13"/>
                      <a:pt x="24" y="17"/>
                      <a:pt x="27" y="18"/>
                    </a:cubicBezTo>
                    <a:lnTo>
                      <a:pt x="32" y="18"/>
                    </a:ln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715" name="Freeform 361"/>
              <p:cNvSpPr>
                <a:spLocks/>
              </p:cNvSpPr>
              <p:nvPr/>
            </p:nvSpPr>
            <p:spPr bwMode="auto">
              <a:xfrm>
                <a:off x="1610" y="861"/>
                <a:ext cx="35" cy="19"/>
              </a:xfrm>
              <a:custGeom>
                <a:avLst/>
                <a:gdLst>
                  <a:gd name="T0" fmla="*/ 0 w 15"/>
                  <a:gd name="T1" fmla="*/ 5 h 8"/>
                  <a:gd name="T2" fmla="*/ 6 w 15"/>
                  <a:gd name="T3" fmla="*/ 8 h 8"/>
                  <a:gd name="T4" fmla="*/ 15 w 15"/>
                  <a:gd name="T5" fmla="*/ 0 h 8"/>
                  <a:gd name="T6" fmla="*/ 0 w 15"/>
                  <a:gd name="T7" fmla="*/ 5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5" h="8">
                    <a:moveTo>
                      <a:pt x="0" y="5"/>
                    </a:moveTo>
                    <a:cubicBezTo>
                      <a:pt x="3" y="6"/>
                      <a:pt x="4" y="8"/>
                      <a:pt x="6" y="8"/>
                    </a:cubicBezTo>
                    <a:cubicBezTo>
                      <a:pt x="12" y="8"/>
                      <a:pt x="14" y="5"/>
                      <a:pt x="15" y="0"/>
                    </a:cubicBezTo>
                    <a:cubicBezTo>
                      <a:pt x="9" y="0"/>
                      <a:pt x="1" y="2"/>
                      <a:pt x="0" y="5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716" name="Freeform 362"/>
              <p:cNvSpPr>
                <a:spLocks/>
              </p:cNvSpPr>
              <p:nvPr/>
            </p:nvSpPr>
            <p:spPr bwMode="auto">
              <a:xfrm>
                <a:off x="1650" y="809"/>
                <a:ext cx="31" cy="19"/>
              </a:xfrm>
              <a:custGeom>
                <a:avLst/>
                <a:gdLst>
                  <a:gd name="T0" fmla="*/ 13 w 13"/>
                  <a:gd name="T1" fmla="*/ 3 h 8"/>
                  <a:gd name="T2" fmla="*/ 13 w 13"/>
                  <a:gd name="T3" fmla="*/ 0 h 8"/>
                  <a:gd name="T4" fmla="*/ 0 w 13"/>
                  <a:gd name="T5" fmla="*/ 7 h 8"/>
                  <a:gd name="T6" fmla="*/ 4 w 13"/>
                  <a:gd name="T7" fmla="*/ 7 h 8"/>
                  <a:gd name="T8" fmla="*/ 13 w 13"/>
                  <a:gd name="T9" fmla="*/ 3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" h="8">
                    <a:moveTo>
                      <a:pt x="13" y="3"/>
                    </a:moveTo>
                    <a:cubicBezTo>
                      <a:pt x="13" y="0"/>
                      <a:pt x="13" y="0"/>
                      <a:pt x="13" y="0"/>
                    </a:cubicBezTo>
                    <a:cubicBezTo>
                      <a:pt x="11" y="0"/>
                      <a:pt x="3" y="2"/>
                      <a:pt x="0" y="7"/>
                    </a:cubicBezTo>
                    <a:cubicBezTo>
                      <a:pt x="2" y="8"/>
                      <a:pt x="3" y="7"/>
                      <a:pt x="4" y="7"/>
                    </a:cubicBezTo>
                    <a:cubicBezTo>
                      <a:pt x="7" y="7"/>
                      <a:pt x="10" y="6"/>
                      <a:pt x="13" y="3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717" name="Freeform 363"/>
              <p:cNvSpPr>
                <a:spLocks/>
              </p:cNvSpPr>
              <p:nvPr/>
            </p:nvSpPr>
            <p:spPr bwMode="auto">
              <a:xfrm>
                <a:off x="1496" y="717"/>
                <a:ext cx="71" cy="30"/>
              </a:xfrm>
              <a:custGeom>
                <a:avLst/>
                <a:gdLst>
                  <a:gd name="T0" fmla="*/ 30 w 30"/>
                  <a:gd name="T1" fmla="*/ 0 h 13"/>
                  <a:gd name="T2" fmla="*/ 17 w 30"/>
                  <a:gd name="T3" fmla="*/ 0 h 13"/>
                  <a:gd name="T4" fmla="*/ 0 w 30"/>
                  <a:gd name="T5" fmla="*/ 11 h 13"/>
                  <a:gd name="T6" fmla="*/ 3 w 30"/>
                  <a:gd name="T7" fmla="*/ 13 h 13"/>
                  <a:gd name="T8" fmla="*/ 11 w 30"/>
                  <a:gd name="T9" fmla="*/ 9 h 13"/>
                  <a:gd name="T10" fmla="*/ 15 w 30"/>
                  <a:gd name="T11" fmla="*/ 9 h 13"/>
                  <a:gd name="T12" fmla="*/ 30 w 30"/>
                  <a:gd name="T13" fmla="*/ 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" h="13">
                    <a:moveTo>
                      <a:pt x="30" y="0"/>
                    </a:moveTo>
                    <a:cubicBezTo>
                      <a:pt x="25" y="0"/>
                      <a:pt x="22" y="0"/>
                      <a:pt x="17" y="0"/>
                    </a:cubicBezTo>
                    <a:cubicBezTo>
                      <a:pt x="13" y="0"/>
                      <a:pt x="0" y="4"/>
                      <a:pt x="0" y="11"/>
                    </a:cubicBezTo>
                    <a:cubicBezTo>
                      <a:pt x="0" y="12"/>
                      <a:pt x="2" y="13"/>
                      <a:pt x="3" y="13"/>
                    </a:cubicBezTo>
                    <a:cubicBezTo>
                      <a:pt x="6" y="13"/>
                      <a:pt x="10" y="9"/>
                      <a:pt x="11" y="9"/>
                    </a:cubicBezTo>
                    <a:cubicBezTo>
                      <a:pt x="12" y="9"/>
                      <a:pt x="15" y="9"/>
                      <a:pt x="15" y="9"/>
                    </a:cubicBezTo>
                    <a:cubicBezTo>
                      <a:pt x="20" y="9"/>
                      <a:pt x="29" y="4"/>
                      <a:pt x="30" y="0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718" name="Freeform 364"/>
              <p:cNvSpPr>
                <a:spLocks/>
              </p:cNvSpPr>
              <p:nvPr/>
            </p:nvSpPr>
            <p:spPr bwMode="auto">
              <a:xfrm>
                <a:off x="1418" y="719"/>
                <a:ext cx="69" cy="40"/>
              </a:xfrm>
              <a:custGeom>
                <a:avLst/>
                <a:gdLst>
                  <a:gd name="T0" fmla="*/ 29 w 29"/>
                  <a:gd name="T1" fmla="*/ 0 h 17"/>
                  <a:gd name="T2" fmla="*/ 27 w 29"/>
                  <a:gd name="T3" fmla="*/ 0 h 17"/>
                  <a:gd name="T4" fmla="*/ 22 w 29"/>
                  <a:gd name="T5" fmla="*/ 3 h 17"/>
                  <a:gd name="T6" fmla="*/ 19 w 29"/>
                  <a:gd name="T7" fmla="*/ 0 h 17"/>
                  <a:gd name="T8" fmla="*/ 8 w 29"/>
                  <a:gd name="T9" fmla="*/ 5 h 17"/>
                  <a:gd name="T10" fmla="*/ 3 w 29"/>
                  <a:gd name="T11" fmla="*/ 5 h 17"/>
                  <a:gd name="T12" fmla="*/ 0 w 29"/>
                  <a:gd name="T13" fmla="*/ 9 h 17"/>
                  <a:gd name="T14" fmla="*/ 0 w 29"/>
                  <a:gd name="T15" fmla="*/ 11 h 17"/>
                  <a:gd name="T16" fmla="*/ 7 w 29"/>
                  <a:gd name="T17" fmla="*/ 13 h 17"/>
                  <a:gd name="T18" fmla="*/ 8 w 29"/>
                  <a:gd name="T19" fmla="*/ 17 h 17"/>
                  <a:gd name="T20" fmla="*/ 16 w 29"/>
                  <a:gd name="T21" fmla="*/ 15 h 17"/>
                  <a:gd name="T22" fmla="*/ 26 w 29"/>
                  <a:gd name="T23" fmla="*/ 11 h 17"/>
                  <a:gd name="T24" fmla="*/ 25 w 29"/>
                  <a:gd name="T25" fmla="*/ 5 h 17"/>
                  <a:gd name="T26" fmla="*/ 29 w 29"/>
                  <a:gd name="T27" fmla="*/ 0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9" h="17">
                    <a:moveTo>
                      <a:pt x="29" y="0"/>
                    </a:moveTo>
                    <a:cubicBezTo>
                      <a:pt x="27" y="0"/>
                      <a:pt x="27" y="0"/>
                      <a:pt x="27" y="0"/>
                    </a:cubicBezTo>
                    <a:cubicBezTo>
                      <a:pt x="27" y="1"/>
                      <a:pt x="23" y="3"/>
                      <a:pt x="22" y="3"/>
                    </a:cubicBezTo>
                    <a:cubicBezTo>
                      <a:pt x="21" y="3"/>
                      <a:pt x="19" y="2"/>
                      <a:pt x="19" y="0"/>
                    </a:cubicBezTo>
                    <a:cubicBezTo>
                      <a:pt x="15" y="3"/>
                      <a:pt x="12" y="5"/>
                      <a:pt x="8" y="5"/>
                    </a:cubicBezTo>
                    <a:cubicBezTo>
                      <a:pt x="7" y="5"/>
                      <a:pt x="5" y="5"/>
                      <a:pt x="3" y="5"/>
                    </a:cubicBezTo>
                    <a:cubicBezTo>
                      <a:pt x="2" y="5"/>
                      <a:pt x="2" y="8"/>
                      <a:pt x="0" y="9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2" y="12"/>
                      <a:pt x="4" y="12"/>
                      <a:pt x="7" y="13"/>
                    </a:cubicBezTo>
                    <a:cubicBezTo>
                      <a:pt x="7" y="15"/>
                      <a:pt x="7" y="17"/>
                      <a:pt x="8" y="17"/>
                    </a:cubicBezTo>
                    <a:cubicBezTo>
                      <a:pt x="11" y="17"/>
                      <a:pt x="12" y="15"/>
                      <a:pt x="16" y="15"/>
                    </a:cubicBezTo>
                    <a:cubicBezTo>
                      <a:pt x="19" y="15"/>
                      <a:pt x="22" y="13"/>
                      <a:pt x="26" y="11"/>
                    </a:cubicBezTo>
                    <a:cubicBezTo>
                      <a:pt x="26" y="9"/>
                      <a:pt x="25" y="8"/>
                      <a:pt x="25" y="5"/>
                    </a:cubicBezTo>
                    <a:cubicBezTo>
                      <a:pt x="27" y="5"/>
                      <a:pt x="29" y="3"/>
                      <a:pt x="29" y="0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719" name="Freeform 365"/>
              <p:cNvSpPr>
                <a:spLocks/>
              </p:cNvSpPr>
              <p:nvPr/>
            </p:nvSpPr>
            <p:spPr bwMode="auto">
              <a:xfrm>
                <a:off x="1144" y="707"/>
                <a:ext cx="140" cy="59"/>
              </a:xfrm>
              <a:custGeom>
                <a:avLst/>
                <a:gdLst>
                  <a:gd name="T0" fmla="*/ 8 w 59"/>
                  <a:gd name="T1" fmla="*/ 25 h 25"/>
                  <a:gd name="T2" fmla="*/ 33 w 59"/>
                  <a:gd name="T3" fmla="*/ 16 h 25"/>
                  <a:gd name="T4" fmla="*/ 59 w 59"/>
                  <a:gd name="T5" fmla="*/ 5 h 25"/>
                  <a:gd name="T6" fmla="*/ 29 w 59"/>
                  <a:gd name="T7" fmla="*/ 0 h 25"/>
                  <a:gd name="T8" fmla="*/ 20 w 59"/>
                  <a:gd name="T9" fmla="*/ 0 h 25"/>
                  <a:gd name="T10" fmla="*/ 0 w 59"/>
                  <a:gd name="T11" fmla="*/ 20 h 25"/>
                  <a:gd name="T12" fmla="*/ 8 w 59"/>
                  <a:gd name="T13" fmla="*/ 2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9" h="25">
                    <a:moveTo>
                      <a:pt x="8" y="25"/>
                    </a:moveTo>
                    <a:cubicBezTo>
                      <a:pt x="17" y="25"/>
                      <a:pt x="25" y="18"/>
                      <a:pt x="33" y="16"/>
                    </a:cubicBezTo>
                    <a:cubicBezTo>
                      <a:pt x="38" y="14"/>
                      <a:pt x="57" y="10"/>
                      <a:pt x="59" y="5"/>
                    </a:cubicBezTo>
                    <a:cubicBezTo>
                      <a:pt x="47" y="3"/>
                      <a:pt x="41" y="0"/>
                      <a:pt x="29" y="0"/>
                    </a:cubicBezTo>
                    <a:cubicBezTo>
                      <a:pt x="25" y="0"/>
                      <a:pt x="23" y="4"/>
                      <a:pt x="20" y="0"/>
                    </a:cubicBezTo>
                    <a:cubicBezTo>
                      <a:pt x="20" y="14"/>
                      <a:pt x="0" y="8"/>
                      <a:pt x="0" y="20"/>
                    </a:cubicBezTo>
                    <a:cubicBezTo>
                      <a:pt x="0" y="25"/>
                      <a:pt x="5" y="25"/>
                      <a:pt x="8" y="25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720" name="Freeform 366"/>
              <p:cNvSpPr>
                <a:spLocks/>
              </p:cNvSpPr>
              <p:nvPr/>
            </p:nvSpPr>
            <p:spPr bwMode="auto">
              <a:xfrm>
                <a:off x="1199" y="729"/>
                <a:ext cx="196" cy="85"/>
              </a:xfrm>
              <a:custGeom>
                <a:avLst/>
                <a:gdLst>
                  <a:gd name="T0" fmla="*/ 30 w 83"/>
                  <a:gd name="T1" fmla="*/ 32 h 36"/>
                  <a:gd name="T2" fmla="*/ 50 w 83"/>
                  <a:gd name="T3" fmla="*/ 27 h 36"/>
                  <a:gd name="T4" fmla="*/ 61 w 83"/>
                  <a:gd name="T5" fmla="*/ 30 h 36"/>
                  <a:gd name="T6" fmla="*/ 70 w 83"/>
                  <a:gd name="T7" fmla="*/ 24 h 36"/>
                  <a:gd name="T8" fmla="*/ 83 w 83"/>
                  <a:gd name="T9" fmla="*/ 24 h 36"/>
                  <a:gd name="T10" fmla="*/ 83 w 83"/>
                  <a:gd name="T11" fmla="*/ 22 h 36"/>
                  <a:gd name="T12" fmla="*/ 75 w 83"/>
                  <a:gd name="T13" fmla="*/ 18 h 36"/>
                  <a:gd name="T14" fmla="*/ 79 w 83"/>
                  <a:gd name="T15" fmla="*/ 7 h 36"/>
                  <a:gd name="T16" fmla="*/ 78 w 83"/>
                  <a:gd name="T17" fmla="*/ 0 h 36"/>
                  <a:gd name="T18" fmla="*/ 70 w 83"/>
                  <a:gd name="T19" fmla="*/ 0 h 36"/>
                  <a:gd name="T20" fmla="*/ 67 w 83"/>
                  <a:gd name="T21" fmla="*/ 2 h 36"/>
                  <a:gd name="T22" fmla="*/ 63 w 83"/>
                  <a:gd name="T23" fmla="*/ 11 h 36"/>
                  <a:gd name="T24" fmla="*/ 61 w 83"/>
                  <a:gd name="T25" fmla="*/ 3 h 36"/>
                  <a:gd name="T26" fmla="*/ 49 w 83"/>
                  <a:gd name="T27" fmla="*/ 9 h 36"/>
                  <a:gd name="T28" fmla="*/ 46 w 83"/>
                  <a:gd name="T29" fmla="*/ 9 h 36"/>
                  <a:gd name="T30" fmla="*/ 45 w 83"/>
                  <a:gd name="T31" fmla="*/ 2 h 36"/>
                  <a:gd name="T32" fmla="*/ 36 w 83"/>
                  <a:gd name="T33" fmla="*/ 7 h 36"/>
                  <a:gd name="T34" fmla="*/ 38 w 83"/>
                  <a:gd name="T35" fmla="*/ 0 h 36"/>
                  <a:gd name="T36" fmla="*/ 6 w 83"/>
                  <a:gd name="T37" fmla="*/ 11 h 36"/>
                  <a:gd name="T38" fmla="*/ 6 w 83"/>
                  <a:gd name="T39" fmla="*/ 12 h 36"/>
                  <a:gd name="T40" fmla="*/ 6 w 83"/>
                  <a:gd name="T41" fmla="*/ 16 h 36"/>
                  <a:gd name="T42" fmla="*/ 22 w 83"/>
                  <a:gd name="T43" fmla="*/ 13 h 36"/>
                  <a:gd name="T44" fmla="*/ 3 w 83"/>
                  <a:gd name="T45" fmla="*/ 19 h 36"/>
                  <a:gd name="T46" fmla="*/ 15 w 83"/>
                  <a:gd name="T47" fmla="*/ 20 h 36"/>
                  <a:gd name="T48" fmla="*/ 28 w 83"/>
                  <a:gd name="T49" fmla="*/ 22 h 36"/>
                  <a:gd name="T50" fmla="*/ 12 w 83"/>
                  <a:gd name="T51" fmla="*/ 22 h 36"/>
                  <a:gd name="T52" fmla="*/ 0 w 83"/>
                  <a:gd name="T53" fmla="*/ 24 h 36"/>
                  <a:gd name="T54" fmla="*/ 12 w 83"/>
                  <a:gd name="T55" fmla="*/ 29 h 36"/>
                  <a:gd name="T56" fmla="*/ 12 w 83"/>
                  <a:gd name="T57" fmla="*/ 32 h 36"/>
                  <a:gd name="T58" fmla="*/ 30 w 83"/>
                  <a:gd name="T59" fmla="*/ 32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83" h="36">
                    <a:moveTo>
                      <a:pt x="30" y="32"/>
                    </a:moveTo>
                    <a:cubicBezTo>
                      <a:pt x="32" y="31"/>
                      <a:pt x="49" y="27"/>
                      <a:pt x="50" y="27"/>
                    </a:cubicBezTo>
                    <a:cubicBezTo>
                      <a:pt x="53" y="27"/>
                      <a:pt x="55" y="30"/>
                      <a:pt x="61" y="30"/>
                    </a:cubicBezTo>
                    <a:cubicBezTo>
                      <a:pt x="66" y="30"/>
                      <a:pt x="67" y="24"/>
                      <a:pt x="70" y="24"/>
                    </a:cubicBezTo>
                    <a:cubicBezTo>
                      <a:pt x="76" y="24"/>
                      <a:pt x="75" y="27"/>
                      <a:pt x="83" y="24"/>
                    </a:cubicBezTo>
                    <a:cubicBezTo>
                      <a:pt x="83" y="22"/>
                      <a:pt x="83" y="22"/>
                      <a:pt x="83" y="22"/>
                    </a:cubicBezTo>
                    <a:cubicBezTo>
                      <a:pt x="80" y="19"/>
                      <a:pt x="78" y="19"/>
                      <a:pt x="75" y="18"/>
                    </a:cubicBezTo>
                    <a:cubicBezTo>
                      <a:pt x="76" y="16"/>
                      <a:pt x="79" y="10"/>
                      <a:pt x="79" y="7"/>
                    </a:cubicBezTo>
                    <a:cubicBezTo>
                      <a:pt x="79" y="5"/>
                      <a:pt x="79" y="3"/>
                      <a:pt x="78" y="0"/>
                    </a:cubicBezTo>
                    <a:cubicBezTo>
                      <a:pt x="75" y="1"/>
                      <a:pt x="73" y="0"/>
                      <a:pt x="70" y="0"/>
                    </a:cubicBezTo>
                    <a:cubicBezTo>
                      <a:pt x="69" y="0"/>
                      <a:pt x="67" y="1"/>
                      <a:pt x="67" y="2"/>
                    </a:cubicBezTo>
                    <a:cubicBezTo>
                      <a:pt x="67" y="7"/>
                      <a:pt x="67" y="8"/>
                      <a:pt x="63" y="11"/>
                    </a:cubicBezTo>
                    <a:cubicBezTo>
                      <a:pt x="61" y="9"/>
                      <a:pt x="61" y="7"/>
                      <a:pt x="61" y="3"/>
                    </a:cubicBezTo>
                    <a:cubicBezTo>
                      <a:pt x="49" y="9"/>
                      <a:pt x="49" y="9"/>
                      <a:pt x="49" y="9"/>
                    </a:cubicBezTo>
                    <a:cubicBezTo>
                      <a:pt x="46" y="9"/>
                      <a:pt x="46" y="9"/>
                      <a:pt x="46" y="9"/>
                    </a:cubicBezTo>
                    <a:cubicBezTo>
                      <a:pt x="45" y="7"/>
                      <a:pt x="47" y="5"/>
                      <a:pt x="45" y="2"/>
                    </a:cubicBezTo>
                    <a:cubicBezTo>
                      <a:pt x="43" y="4"/>
                      <a:pt x="42" y="7"/>
                      <a:pt x="36" y="7"/>
                    </a:cubicBezTo>
                    <a:cubicBezTo>
                      <a:pt x="34" y="7"/>
                      <a:pt x="38" y="1"/>
                      <a:pt x="38" y="0"/>
                    </a:cubicBezTo>
                    <a:cubicBezTo>
                      <a:pt x="6" y="11"/>
                      <a:pt x="6" y="11"/>
                      <a:pt x="6" y="11"/>
                    </a:cubicBezTo>
                    <a:cubicBezTo>
                      <a:pt x="6" y="12"/>
                      <a:pt x="6" y="12"/>
                      <a:pt x="6" y="12"/>
                    </a:cubicBezTo>
                    <a:cubicBezTo>
                      <a:pt x="6" y="12"/>
                      <a:pt x="6" y="16"/>
                      <a:pt x="6" y="16"/>
                    </a:cubicBezTo>
                    <a:cubicBezTo>
                      <a:pt x="11" y="16"/>
                      <a:pt x="18" y="11"/>
                      <a:pt x="22" y="13"/>
                    </a:cubicBezTo>
                    <a:cubicBezTo>
                      <a:pt x="18" y="17"/>
                      <a:pt x="7" y="17"/>
                      <a:pt x="3" y="19"/>
                    </a:cubicBezTo>
                    <a:cubicBezTo>
                      <a:pt x="15" y="20"/>
                      <a:pt x="15" y="20"/>
                      <a:pt x="15" y="20"/>
                    </a:cubicBezTo>
                    <a:cubicBezTo>
                      <a:pt x="28" y="22"/>
                      <a:pt x="28" y="22"/>
                      <a:pt x="28" y="22"/>
                    </a:cubicBezTo>
                    <a:cubicBezTo>
                      <a:pt x="22" y="24"/>
                      <a:pt x="19" y="22"/>
                      <a:pt x="12" y="22"/>
                    </a:cubicBezTo>
                    <a:cubicBezTo>
                      <a:pt x="7" y="22"/>
                      <a:pt x="4" y="23"/>
                      <a:pt x="0" y="24"/>
                    </a:cubicBezTo>
                    <a:cubicBezTo>
                      <a:pt x="2" y="27"/>
                      <a:pt x="6" y="29"/>
                      <a:pt x="12" y="29"/>
                    </a:cubicBezTo>
                    <a:cubicBezTo>
                      <a:pt x="12" y="32"/>
                      <a:pt x="12" y="32"/>
                      <a:pt x="12" y="32"/>
                    </a:cubicBezTo>
                    <a:cubicBezTo>
                      <a:pt x="17" y="36"/>
                      <a:pt x="23" y="32"/>
                      <a:pt x="30" y="32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721" name="Freeform 367"/>
              <p:cNvSpPr>
                <a:spLocks/>
              </p:cNvSpPr>
              <p:nvPr/>
            </p:nvSpPr>
            <p:spPr bwMode="auto">
              <a:xfrm>
                <a:off x="1735" y="1109"/>
                <a:ext cx="92" cy="99"/>
              </a:xfrm>
              <a:custGeom>
                <a:avLst/>
                <a:gdLst>
                  <a:gd name="T0" fmla="*/ 35 w 39"/>
                  <a:gd name="T1" fmla="*/ 24 h 42"/>
                  <a:gd name="T2" fmla="*/ 38 w 39"/>
                  <a:gd name="T3" fmla="*/ 20 h 42"/>
                  <a:gd name="T4" fmla="*/ 24 w 39"/>
                  <a:gd name="T5" fmla="*/ 17 h 42"/>
                  <a:gd name="T6" fmla="*/ 26 w 39"/>
                  <a:gd name="T7" fmla="*/ 12 h 42"/>
                  <a:gd name="T8" fmla="*/ 21 w 39"/>
                  <a:gd name="T9" fmla="*/ 12 h 42"/>
                  <a:gd name="T10" fmla="*/ 28 w 39"/>
                  <a:gd name="T11" fmla="*/ 2 h 42"/>
                  <a:gd name="T12" fmla="*/ 20 w 39"/>
                  <a:gd name="T13" fmla="*/ 8 h 42"/>
                  <a:gd name="T14" fmla="*/ 11 w 39"/>
                  <a:gd name="T15" fmla="*/ 22 h 42"/>
                  <a:gd name="T16" fmla="*/ 0 w 39"/>
                  <a:gd name="T17" fmla="*/ 32 h 42"/>
                  <a:gd name="T18" fmla="*/ 2 w 39"/>
                  <a:gd name="T19" fmla="*/ 35 h 42"/>
                  <a:gd name="T20" fmla="*/ 23 w 39"/>
                  <a:gd name="T21" fmla="*/ 35 h 42"/>
                  <a:gd name="T22" fmla="*/ 20 w 39"/>
                  <a:gd name="T23" fmla="*/ 37 h 42"/>
                  <a:gd name="T24" fmla="*/ 21 w 39"/>
                  <a:gd name="T25" fmla="*/ 42 h 42"/>
                  <a:gd name="T26" fmla="*/ 39 w 39"/>
                  <a:gd name="T27" fmla="*/ 29 h 42"/>
                  <a:gd name="T28" fmla="*/ 35 w 39"/>
                  <a:gd name="T29" fmla="*/ 24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9" h="42">
                    <a:moveTo>
                      <a:pt x="35" y="24"/>
                    </a:moveTo>
                    <a:cubicBezTo>
                      <a:pt x="35" y="24"/>
                      <a:pt x="37" y="21"/>
                      <a:pt x="38" y="20"/>
                    </a:cubicBezTo>
                    <a:cubicBezTo>
                      <a:pt x="38" y="20"/>
                      <a:pt x="24" y="18"/>
                      <a:pt x="24" y="17"/>
                    </a:cubicBezTo>
                    <a:cubicBezTo>
                      <a:pt x="24" y="15"/>
                      <a:pt x="26" y="14"/>
                      <a:pt x="26" y="12"/>
                    </a:cubicBezTo>
                    <a:cubicBezTo>
                      <a:pt x="24" y="13"/>
                      <a:pt x="23" y="14"/>
                      <a:pt x="21" y="12"/>
                    </a:cubicBezTo>
                    <a:cubicBezTo>
                      <a:pt x="24" y="12"/>
                      <a:pt x="28" y="6"/>
                      <a:pt x="28" y="2"/>
                    </a:cubicBezTo>
                    <a:cubicBezTo>
                      <a:pt x="28" y="0"/>
                      <a:pt x="21" y="8"/>
                      <a:pt x="20" y="8"/>
                    </a:cubicBezTo>
                    <a:cubicBezTo>
                      <a:pt x="14" y="8"/>
                      <a:pt x="15" y="18"/>
                      <a:pt x="11" y="22"/>
                    </a:cubicBezTo>
                    <a:cubicBezTo>
                      <a:pt x="8" y="25"/>
                      <a:pt x="0" y="30"/>
                      <a:pt x="0" y="32"/>
                    </a:cubicBezTo>
                    <a:cubicBezTo>
                      <a:pt x="0" y="33"/>
                      <a:pt x="1" y="35"/>
                      <a:pt x="2" y="35"/>
                    </a:cubicBezTo>
                    <a:cubicBezTo>
                      <a:pt x="6" y="35"/>
                      <a:pt x="15" y="35"/>
                      <a:pt x="23" y="35"/>
                    </a:cubicBezTo>
                    <a:cubicBezTo>
                      <a:pt x="22" y="36"/>
                      <a:pt x="21" y="37"/>
                      <a:pt x="20" y="37"/>
                    </a:cubicBezTo>
                    <a:cubicBezTo>
                      <a:pt x="21" y="42"/>
                      <a:pt x="21" y="42"/>
                      <a:pt x="21" y="42"/>
                    </a:cubicBezTo>
                    <a:cubicBezTo>
                      <a:pt x="28" y="35"/>
                      <a:pt x="31" y="33"/>
                      <a:pt x="39" y="29"/>
                    </a:cubicBezTo>
                    <a:cubicBezTo>
                      <a:pt x="38" y="27"/>
                      <a:pt x="35" y="26"/>
                      <a:pt x="35" y="24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722" name="Freeform 368"/>
              <p:cNvSpPr>
                <a:spLocks/>
              </p:cNvSpPr>
              <p:nvPr/>
            </p:nvSpPr>
            <p:spPr bwMode="auto">
              <a:xfrm>
                <a:off x="1251" y="662"/>
                <a:ext cx="96" cy="29"/>
              </a:xfrm>
              <a:custGeom>
                <a:avLst/>
                <a:gdLst>
                  <a:gd name="T0" fmla="*/ 41 w 41"/>
                  <a:gd name="T1" fmla="*/ 2 h 12"/>
                  <a:gd name="T2" fmla="*/ 33 w 41"/>
                  <a:gd name="T3" fmla="*/ 0 h 12"/>
                  <a:gd name="T4" fmla="*/ 0 w 41"/>
                  <a:gd name="T5" fmla="*/ 12 h 12"/>
                  <a:gd name="T6" fmla="*/ 12 w 41"/>
                  <a:gd name="T7" fmla="*/ 12 h 12"/>
                  <a:gd name="T8" fmla="*/ 41 w 41"/>
                  <a:gd name="T9" fmla="*/ 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1" h="12">
                    <a:moveTo>
                      <a:pt x="41" y="2"/>
                    </a:moveTo>
                    <a:cubicBezTo>
                      <a:pt x="38" y="1"/>
                      <a:pt x="36" y="0"/>
                      <a:pt x="33" y="0"/>
                    </a:cubicBezTo>
                    <a:cubicBezTo>
                      <a:pt x="25" y="0"/>
                      <a:pt x="3" y="7"/>
                      <a:pt x="0" y="12"/>
                    </a:cubicBezTo>
                    <a:cubicBezTo>
                      <a:pt x="12" y="12"/>
                      <a:pt x="12" y="12"/>
                      <a:pt x="12" y="12"/>
                    </a:cubicBezTo>
                    <a:cubicBezTo>
                      <a:pt x="21" y="7"/>
                      <a:pt x="35" y="9"/>
                      <a:pt x="41" y="2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723" name="Freeform 369"/>
              <p:cNvSpPr>
                <a:spLocks/>
              </p:cNvSpPr>
              <p:nvPr/>
            </p:nvSpPr>
            <p:spPr bwMode="auto">
              <a:xfrm>
                <a:off x="1300" y="674"/>
                <a:ext cx="133" cy="40"/>
              </a:xfrm>
              <a:custGeom>
                <a:avLst/>
                <a:gdLst>
                  <a:gd name="T0" fmla="*/ 0 w 56"/>
                  <a:gd name="T1" fmla="*/ 12 h 17"/>
                  <a:gd name="T2" fmla="*/ 12 w 56"/>
                  <a:gd name="T3" fmla="*/ 10 h 17"/>
                  <a:gd name="T4" fmla="*/ 8 w 56"/>
                  <a:gd name="T5" fmla="*/ 15 h 17"/>
                  <a:gd name="T6" fmla="*/ 12 w 56"/>
                  <a:gd name="T7" fmla="*/ 17 h 17"/>
                  <a:gd name="T8" fmla="*/ 30 w 56"/>
                  <a:gd name="T9" fmla="*/ 13 h 17"/>
                  <a:gd name="T10" fmla="*/ 37 w 56"/>
                  <a:gd name="T11" fmla="*/ 13 h 17"/>
                  <a:gd name="T12" fmla="*/ 56 w 56"/>
                  <a:gd name="T13" fmla="*/ 7 h 17"/>
                  <a:gd name="T14" fmla="*/ 47 w 56"/>
                  <a:gd name="T15" fmla="*/ 7 h 17"/>
                  <a:gd name="T16" fmla="*/ 50 w 56"/>
                  <a:gd name="T17" fmla="*/ 0 h 17"/>
                  <a:gd name="T18" fmla="*/ 45 w 56"/>
                  <a:gd name="T19" fmla="*/ 0 h 17"/>
                  <a:gd name="T20" fmla="*/ 36 w 56"/>
                  <a:gd name="T21" fmla="*/ 8 h 17"/>
                  <a:gd name="T22" fmla="*/ 24 w 56"/>
                  <a:gd name="T23" fmla="*/ 4 h 17"/>
                  <a:gd name="T24" fmla="*/ 0 w 56"/>
                  <a:gd name="T25" fmla="*/ 12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6" h="17">
                    <a:moveTo>
                      <a:pt x="0" y="12"/>
                    </a:moveTo>
                    <a:cubicBezTo>
                      <a:pt x="2" y="12"/>
                      <a:pt x="8" y="11"/>
                      <a:pt x="12" y="10"/>
                    </a:cubicBezTo>
                    <a:cubicBezTo>
                      <a:pt x="12" y="11"/>
                      <a:pt x="8" y="13"/>
                      <a:pt x="8" y="15"/>
                    </a:cubicBezTo>
                    <a:cubicBezTo>
                      <a:pt x="8" y="17"/>
                      <a:pt x="11" y="17"/>
                      <a:pt x="12" y="17"/>
                    </a:cubicBezTo>
                    <a:cubicBezTo>
                      <a:pt x="18" y="17"/>
                      <a:pt x="24" y="13"/>
                      <a:pt x="30" y="13"/>
                    </a:cubicBezTo>
                    <a:cubicBezTo>
                      <a:pt x="31" y="13"/>
                      <a:pt x="37" y="13"/>
                      <a:pt x="37" y="13"/>
                    </a:cubicBezTo>
                    <a:cubicBezTo>
                      <a:pt x="45" y="13"/>
                      <a:pt x="51" y="11"/>
                      <a:pt x="56" y="7"/>
                    </a:cubicBezTo>
                    <a:cubicBezTo>
                      <a:pt x="53" y="6"/>
                      <a:pt x="50" y="7"/>
                      <a:pt x="47" y="7"/>
                    </a:cubicBezTo>
                    <a:cubicBezTo>
                      <a:pt x="49" y="5"/>
                      <a:pt x="50" y="1"/>
                      <a:pt x="50" y="0"/>
                    </a:cubicBezTo>
                    <a:cubicBezTo>
                      <a:pt x="45" y="0"/>
                      <a:pt x="45" y="0"/>
                      <a:pt x="45" y="0"/>
                    </a:cubicBezTo>
                    <a:cubicBezTo>
                      <a:pt x="41" y="2"/>
                      <a:pt x="40" y="8"/>
                      <a:pt x="36" y="8"/>
                    </a:cubicBezTo>
                    <a:cubicBezTo>
                      <a:pt x="28" y="8"/>
                      <a:pt x="28" y="5"/>
                      <a:pt x="24" y="4"/>
                    </a:cubicBezTo>
                    <a:cubicBezTo>
                      <a:pt x="17" y="1"/>
                      <a:pt x="1" y="8"/>
                      <a:pt x="0" y="12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724" name="Freeform 370"/>
              <p:cNvSpPr>
                <a:spLocks/>
              </p:cNvSpPr>
              <p:nvPr/>
            </p:nvSpPr>
            <p:spPr bwMode="auto">
              <a:xfrm>
                <a:off x="1577" y="677"/>
                <a:ext cx="137" cy="30"/>
              </a:xfrm>
              <a:custGeom>
                <a:avLst/>
                <a:gdLst>
                  <a:gd name="T0" fmla="*/ 9 w 58"/>
                  <a:gd name="T1" fmla="*/ 0 h 13"/>
                  <a:gd name="T2" fmla="*/ 5 w 58"/>
                  <a:gd name="T3" fmla="*/ 0 h 13"/>
                  <a:gd name="T4" fmla="*/ 1 w 58"/>
                  <a:gd name="T5" fmla="*/ 3 h 13"/>
                  <a:gd name="T6" fmla="*/ 3 w 58"/>
                  <a:gd name="T7" fmla="*/ 6 h 13"/>
                  <a:gd name="T8" fmla="*/ 0 w 58"/>
                  <a:gd name="T9" fmla="*/ 9 h 13"/>
                  <a:gd name="T10" fmla="*/ 23 w 58"/>
                  <a:gd name="T11" fmla="*/ 13 h 13"/>
                  <a:gd name="T12" fmla="*/ 45 w 58"/>
                  <a:gd name="T13" fmla="*/ 13 h 13"/>
                  <a:gd name="T14" fmla="*/ 58 w 58"/>
                  <a:gd name="T15" fmla="*/ 11 h 13"/>
                  <a:gd name="T16" fmla="*/ 58 w 58"/>
                  <a:gd name="T17" fmla="*/ 6 h 13"/>
                  <a:gd name="T18" fmla="*/ 52 w 58"/>
                  <a:gd name="T19" fmla="*/ 3 h 13"/>
                  <a:gd name="T20" fmla="*/ 32 w 58"/>
                  <a:gd name="T21" fmla="*/ 6 h 13"/>
                  <a:gd name="T22" fmla="*/ 13 w 58"/>
                  <a:gd name="T23" fmla="*/ 6 h 13"/>
                  <a:gd name="T24" fmla="*/ 8 w 58"/>
                  <a:gd name="T25" fmla="*/ 2 h 13"/>
                  <a:gd name="T26" fmla="*/ 9 w 58"/>
                  <a:gd name="T27" fmla="*/ 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8" h="13">
                    <a:moveTo>
                      <a:pt x="9" y="0"/>
                    </a:moveTo>
                    <a:cubicBezTo>
                      <a:pt x="8" y="0"/>
                      <a:pt x="6" y="0"/>
                      <a:pt x="5" y="0"/>
                    </a:cubicBezTo>
                    <a:cubicBezTo>
                      <a:pt x="3" y="0"/>
                      <a:pt x="1" y="1"/>
                      <a:pt x="1" y="3"/>
                    </a:cubicBezTo>
                    <a:cubicBezTo>
                      <a:pt x="1" y="4"/>
                      <a:pt x="2" y="6"/>
                      <a:pt x="3" y="6"/>
                    </a:cubicBezTo>
                    <a:cubicBezTo>
                      <a:pt x="2" y="6"/>
                      <a:pt x="0" y="8"/>
                      <a:pt x="0" y="9"/>
                    </a:cubicBezTo>
                    <a:cubicBezTo>
                      <a:pt x="0" y="11"/>
                      <a:pt x="18" y="13"/>
                      <a:pt x="23" y="13"/>
                    </a:cubicBezTo>
                    <a:cubicBezTo>
                      <a:pt x="45" y="13"/>
                      <a:pt x="45" y="13"/>
                      <a:pt x="45" y="13"/>
                    </a:cubicBezTo>
                    <a:cubicBezTo>
                      <a:pt x="47" y="8"/>
                      <a:pt x="53" y="12"/>
                      <a:pt x="58" y="11"/>
                    </a:cubicBezTo>
                    <a:cubicBezTo>
                      <a:pt x="58" y="6"/>
                      <a:pt x="58" y="6"/>
                      <a:pt x="58" y="6"/>
                    </a:cubicBezTo>
                    <a:cubicBezTo>
                      <a:pt x="55" y="5"/>
                      <a:pt x="54" y="3"/>
                      <a:pt x="52" y="3"/>
                    </a:cubicBezTo>
                    <a:cubicBezTo>
                      <a:pt x="46" y="3"/>
                      <a:pt x="40" y="6"/>
                      <a:pt x="32" y="6"/>
                    </a:cubicBezTo>
                    <a:cubicBezTo>
                      <a:pt x="22" y="6"/>
                      <a:pt x="20" y="6"/>
                      <a:pt x="13" y="6"/>
                    </a:cubicBezTo>
                    <a:cubicBezTo>
                      <a:pt x="9" y="6"/>
                      <a:pt x="8" y="4"/>
                      <a:pt x="8" y="2"/>
                    </a:cubicBezTo>
                    <a:cubicBezTo>
                      <a:pt x="8" y="1"/>
                      <a:pt x="9" y="0"/>
                      <a:pt x="9" y="0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725" name="Freeform 371"/>
              <p:cNvSpPr>
                <a:spLocks/>
              </p:cNvSpPr>
              <p:nvPr/>
            </p:nvSpPr>
            <p:spPr bwMode="auto">
              <a:xfrm>
                <a:off x="1614" y="610"/>
                <a:ext cx="93" cy="45"/>
              </a:xfrm>
              <a:custGeom>
                <a:avLst/>
                <a:gdLst>
                  <a:gd name="T0" fmla="*/ 9 w 39"/>
                  <a:gd name="T1" fmla="*/ 10 h 19"/>
                  <a:gd name="T2" fmla="*/ 5 w 39"/>
                  <a:gd name="T3" fmla="*/ 15 h 19"/>
                  <a:gd name="T4" fmla="*/ 5 w 39"/>
                  <a:gd name="T5" fmla="*/ 16 h 19"/>
                  <a:gd name="T6" fmla="*/ 7 w 39"/>
                  <a:gd name="T7" fmla="*/ 19 h 19"/>
                  <a:gd name="T8" fmla="*/ 15 w 39"/>
                  <a:gd name="T9" fmla="*/ 16 h 19"/>
                  <a:gd name="T10" fmla="*/ 14 w 39"/>
                  <a:gd name="T11" fmla="*/ 15 h 19"/>
                  <a:gd name="T12" fmla="*/ 39 w 39"/>
                  <a:gd name="T13" fmla="*/ 8 h 19"/>
                  <a:gd name="T14" fmla="*/ 26 w 39"/>
                  <a:gd name="T15" fmla="*/ 5 h 19"/>
                  <a:gd name="T16" fmla="*/ 22 w 39"/>
                  <a:gd name="T17" fmla="*/ 1 h 19"/>
                  <a:gd name="T18" fmla="*/ 18 w 39"/>
                  <a:gd name="T19" fmla="*/ 0 h 19"/>
                  <a:gd name="T20" fmla="*/ 0 w 39"/>
                  <a:gd name="T21" fmla="*/ 8 h 19"/>
                  <a:gd name="T22" fmla="*/ 4 w 39"/>
                  <a:gd name="T23" fmla="*/ 10 h 19"/>
                  <a:gd name="T24" fmla="*/ 9 w 39"/>
                  <a:gd name="T25" fmla="*/ 1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9" h="19">
                    <a:moveTo>
                      <a:pt x="9" y="10"/>
                    </a:moveTo>
                    <a:cubicBezTo>
                      <a:pt x="5" y="11"/>
                      <a:pt x="4" y="11"/>
                      <a:pt x="5" y="15"/>
                    </a:cubicBezTo>
                    <a:cubicBezTo>
                      <a:pt x="5" y="16"/>
                      <a:pt x="5" y="16"/>
                      <a:pt x="5" y="16"/>
                    </a:cubicBezTo>
                    <a:cubicBezTo>
                      <a:pt x="5" y="17"/>
                      <a:pt x="6" y="19"/>
                      <a:pt x="7" y="19"/>
                    </a:cubicBezTo>
                    <a:cubicBezTo>
                      <a:pt x="10" y="19"/>
                      <a:pt x="12" y="17"/>
                      <a:pt x="15" y="16"/>
                    </a:cubicBezTo>
                    <a:cubicBezTo>
                      <a:pt x="14" y="15"/>
                      <a:pt x="14" y="15"/>
                      <a:pt x="14" y="15"/>
                    </a:cubicBezTo>
                    <a:cubicBezTo>
                      <a:pt x="22" y="14"/>
                      <a:pt x="35" y="12"/>
                      <a:pt x="39" y="8"/>
                    </a:cubicBezTo>
                    <a:cubicBezTo>
                      <a:pt x="37" y="4"/>
                      <a:pt x="31" y="5"/>
                      <a:pt x="26" y="5"/>
                    </a:cubicBezTo>
                    <a:cubicBezTo>
                      <a:pt x="24" y="5"/>
                      <a:pt x="24" y="1"/>
                      <a:pt x="22" y="1"/>
                    </a:cubicBezTo>
                    <a:cubicBezTo>
                      <a:pt x="22" y="1"/>
                      <a:pt x="20" y="0"/>
                      <a:pt x="18" y="0"/>
                    </a:cubicBezTo>
                    <a:cubicBezTo>
                      <a:pt x="14" y="0"/>
                      <a:pt x="0" y="3"/>
                      <a:pt x="0" y="8"/>
                    </a:cubicBezTo>
                    <a:cubicBezTo>
                      <a:pt x="4" y="10"/>
                      <a:pt x="4" y="10"/>
                      <a:pt x="4" y="10"/>
                    </a:cubicBezTo>
                    <a:lnTo>
                      <a:pt x="9" y="10"/>
                    </a:ln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726" name="Freeform 372"/>
              <p:cNvSpPr>
                <a:spLocks/>
              </p:cNvSpPr>
              <p:nvPr/>
            </p:nvSpPr>
            <p:spPr bwMode="auto">
              <a:xfrm>
                <a:off x="1676" y="712"/>
                <a:ext cx="47" cy="31"/>
              </a:xfrm>
              <a:custGeom>
                <a:avLst/>
                <a:gdLst>
                  <a:gd name="T0" fmla="*/ 8 w 20"/>
                  <a:gd name="T1" fmla="*/ 3 h 13"/>
                  <a:gd name="T2" fmla="*/ 0 w 20"/>
                  <a:gd name="T3" fmla="*/ 3 h 13"/>
                  <a:gd name="T4" fmla="*/ 6 w 20"/>
                  <a:gd name="T5" fmla="*/ 9 h 13"/>
                  <a:gd name="T6" fmla="*/ 20 w 20"/>
                  <a:gd name="T7" fmla="*/ 6 h 13"/>
                  <a:gd name="T8" fmla="*/ 8 w 20"/>
                  <a:gd name="T9" fmla="*/ 3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" h="13">
                    <a:moveTo>
                      <a:pt x="8" y="3"/>
                    </a:moveTo>
                    <a:cubicBezTo>
                      <a:pt x="7" y="3"/>
                      <a:pt x="4" y="3"/>
                      <a:pt x="0" y="3"/>
                    </a:cubicBezTo>
                    <a:cubicBezTo>
                      <a:pt x="0" y="6"/>
                      <a:pt x="4" y="9"/>
                      <a:pt x="6" y="9"/>
                    </a:cubicBezTo>
                    <a:cubicBezTo>
                      <a:pt x="10" y="9"/>
                      <a:pt x="20" y="13"/>
                      <a:pt x="20" y="6"/>
                    </a:cubicBezTo>
                    <a:cubicBezTo>
                      <a:pt x="20" y="0"/>
                      <a:pt x="10" y="3"/>
                      <a:pt x="8" y="3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727" name="Freeform 373"/>
              <p:cNvSpPr>
                <a:spLocks/>
              </p:cNvSpPr>
              <p:nvPr/>
            </p:nvSpPr>
            <p:spPr bwMode="auto">
              <a:xfrm>
                <a:off x="2992" y="1291"/>
                <a:ext cx="30" cy="26"/>
              </a:xfrm>
              <a:custGeom>
                <a:avLst/>
                <a:gdLst>
                  <a:gd name="T0" fmla="*/ 13 w 13"/>
                  <a:gd name="T1" fmla="*/ 7 h 11"/>
                  <a:gd name="T2" fmla="*/ 8 w 13"/>
                  <a:gd name="T3" fmla="*/ 0 h 11"/>
                  <a:gd name="T4" fmla="*/ 0 w 13"/>
                  <a:gd name="T5" fmla="*/ 3 h 11"/>
                  <a:gd name="T6" fmla="*/ 1 w 13"/>
                  <a:gd name="T7" fmla="*/ 11 h 11"/>
                  <a:gd name="T8" fmla="*/ 13 w 13"/>
                  <a:gd name="T9" fmla="*/ 7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" h="11">
                    <a:moveTo>
                      <a:pt x="13" y="7"/>
                    </a:moveTo>
                    <a:cubicBezTo>
                      <a:pt x="12" y="4"/>
                      <a:pt x="8" y="5"/>
                      <a:pt x="8" y="0"/>
                    </a:cubicBezTo>
                    <a:cubicBezTo>
                      <a:pt x="8" y="0"/>
                      <a:pt x="3" y="2"/>
                      <a:pt x="0" y="3"/>
                    </a:cubicBezTo>
                    <a:cubicBezTo>
                      <a:pt x="1" y="5"/>
                      <a:pt x="1" y="11"/>
                      <a:pt x="1" y="11"/>
                    </a:cubicBezTo>
                    <a:cubicBezTo>
                      <a:pt x="1" y="11"/>
                      <a:pt x="11" y="8"/>
                      <a:pt x="13" y="7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728" name="Freeform 374"/>
              <p:cNvSpPr>
                <a:spLocks/>
              </p:cNvSpPr>
              <p:nvPr/>
            </p:nvSpPr>
            <p:spPr bwMode="auto">
              <a:xfrm>
                <a:off x="2448" y="1019"/>
                <a:ext cx="62" cy="95"/>
              </a:xfrm>
              <a:custGeom>
                <a:avLst/>
                <a:gdLst>
                  <a:gd name="T0" fmla="*/ 0 w 26"/>
                  <a:gd name="T1" fmla="*/ 18 h 40"/>
                  <a:gd name="T2" fmla="*/ 5 w 26"/>
                  <a:gd name="T3" fmla="*/ 23 h 40"/>
                  <a:gd name="T4" fmla="*/ 4 w 26"/>
                  <a:gd name="T5" fmla="*/ 29 h 40"/>
                  <a:gd name="T6" fmla="*/ 8 w 26"/>
                  <a:gd name="T7" fmla="*/ 29 h 40"/>
                  <a:gd name="T8" fmla="*/ 3 w 26"/>
                  <a:gd name="T9" fmla="*/ 30 h 40"/>
                  <a:gd name="T10" fmla="*/ 0 w 26"/>
                  <a:gd name="T11" fmla="*/ 32 h 40"/>
                  <a:gd name="T12" fmla="*/ 0 w 26"/>
                  <a:gd name="T13" fmla="*/ 37 h 40"/>
                  <a:gd name="T14" fmla="*/ 2 w 26"/>
                  <a:gd name="T15" fmla="*/ 37 h 40"/>
                  <a:gd name="T16" fmla="*/ 0 w 26"/>
                  <a:gd name="T17" fmla="*/ 40 h 40"/>
                  <a:gd name="T18" fmla="*/ 13 w 26"/>
                  <a:gd name="T19" fmla="*/ 36 h 40"/>
                  <a:gd name="T20" fmla="*/ 18 w 26"/>
                  <a:gd name="T21" fmla="*/ 34 h 40"/>
                  <a:gd name="T22" fmla="*/ 23 w 26"/>
                  <a:gd name="T23" fmla="*/ 32 h 40"/>
                  <a:gd name="T24" fmla="*/ 26 w 26"/>
                  <a:gd name="T25" fmla="*/ 25 h 40"/>
                  <a:gd name="T26" fmla="*/ 26 w 26"/>
                  <a:gd name="T27" fmla="*/ 17 h 40"/>
                  <a:gd name="T28" fmla="*/ 22 w 26"/>
                  <a:gd name="T29" fmla="*/ 16 h 40"/>
                  <a:gd name="T30" fmla="*/ 25 w 26"/>
                  <a:gd name="T31" fmla="*/ 16 h 40"/>
                  <a:gd name="T32" fmla="*/ 26 w 26"/>
                  <a:gd name="T33" fmla="*/ 10 h 40"/>
                  <a:gd name="T34" fmla="*/ 23 w 26"/>
                  <a:gd name="T35" fmla="*/ 9 h 40"/>
                  <a:gd name="T36" fmla="*/ 19 w 26"/>
                  <a:gd name="T37" fmla="*/ 14 h 40"/>
                  <a:gd name="T38" fmla="*/ 18 w 26"/>
                  <a:gd name="T39" fmla="*/ 12 h 40"/>
                  <a:gd name="T40" fmla="*/ 22 w 26"/>
                  <a:gd name="T41" fmla="*/ 10 h 40"/>
                  <a:gd name="T42" fmla="*/ 21 w 26"/>
                  <a:gd name="T43" fmla="*/ 10 h 40"/>
                  <a:gd name="T44" fmla="*/ 21 w 26"/>
                  <a:gd name="T45" fmla="*/ 1 h 40"/>
                  <a:gd name="T46" fmla="*/ 12 w 26"/>
                  <a:gd name="T47" fmla="*/ 6 h 40"/>
                  <a:gd name="T48" fmla="*/ 9 w 26"/>
                  <a:gd name="T49" fmla="*/ 14 h 40"/>
                  <a:gd name="T50" fmla="*/ 4 w 26"/>
                  <a:gd name="T51" fmla="*/ 14 h 40"/>
                  <a:gd name="T52" fmla="*/ 0 w 26"/>
                  <a:gd name="T53" fmla="*/ 18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26" h="40">
                    <a:moveTo>
                      <a:pt x="0" y="18"/>
                    </a:moveTo>
                    <a:cubicBezTo>
                      <a:pt x="0" y="22"/>
                      <a:pt x="1" y="23"/>
                      <a:pt x="5" y="23"/>
                    </a:cubicBezTo>
                    <a:cubicBezTo>
                      <a:pt x="5" y="23"/>
                      <a:pt x="4" y="27"/>
                      <a:pt x="4" y="29"/>
                    </a:cubicBezTo>
                    <a:cubicBezTo>
                      <a:pt x="4" y="30"/>
                      <a:pt x="7" y="29"/>
                      <a:pt x="8" y="29"/>
                    </a:cubicBezTo>
                    <a:cubicBezTo>
                      <a:pt x="7" y="30"/>
                      <a:pt x="4" y="30"/>
                      <a:pt x="3" y="30"/>
                    </a:cubicBezTo>
                    <a:cubicBezTo>
                      <a:pt x="2" y="31"/>
                      <a:pt x="0" y="32"/>
                      <a:pt x="0" y="32"/>
                    </a:cubicBezTo>
                    <a:cubicBezTo>
                      <a:pt x="0" y="37"/>
                      <a:pt x="0" y="37"/>
                      <a:pt x="0" y="37"/>
                    </a:cubicBezTo>
                    <a:cubicBezTo>
                      <a:pt x="0" y="37"/>
                      <a:pt x="1" y="37"/>
                      <a:pt x="2" y="37"/>
                    </a:cubicBezTo>
                    <a:cubicBezTo>
                      <a:pt x="0" y="40"/>
                      <a:pt x="0" y="40"/>
                      <a:pt x="0" y="40"/>
                    </a:cubicBezTo>
                    <a:cubicBezTo>
                      <a:pt x="5" y="38"/>
                      <a:pt x="7" y="36"/>
                      <a:pt x="13" y="36"/>
                    </a:cubicBezTo>
                    <a:cubicBezTo>
                      <a:pt x="15" y="36"/>
                      <a:pt x="16" y="34"/>
                      <a:pt x="18" y="34"/>
                    </a:cubicBezTo>
                    <a:cubicBezTo>
                      <a:pt x="18" y="33"/>
                      <a:pt x="20" y="32"/>
                      <a:pt x="23" y="32"/>
                    </a:cubicBezTo>
                    <a:cubicBezTo>
                      <a:pt x="23" y="29"/>
                      <a:pt x="26" y="28"/>
                      <a:pt x="26" y="25"/>
                    </a:cubicBezTo>
                    <a:cubicBezTo>
                      <a:pt x="26" y="22"/>
                      <a:pt x="26" y="19"/>
                      <a:pt x="26" y="17"/>
                    </a:cubicBezTo>
                    <a:cubicBezTo>
                      <a:pt x="25" y="17"/>
                      <a:pt x="23" y="17"/>
                      <a:pt x="22" y="16"/>
                    </a:cubicBezTo>
                    <a:cubicBezTo>
                      <a:pt x="23" y="16"/>
                      <a:pt x="24" y="16"/>
                      <a:pt x="25" y="16"/>
                    </a:cubicBezTo>
                    <a:cubicBezTo>
                      <a:pt x="25" y="14"/>
                      <a:pt x="26" y="12"/>
                      <a:pt x="26" y="10"/>
                    </a:cubicBezTo>
                    <a:cubicBezTo>
                      <a:pt x="25" y="11"/>
                      <a:pt x="25" y="10"/>
                      <a:pt x="23" y="9"/>
                    </a:cubicBezTo>
                    <a:cubicBezTo>
                      <a:pt x="22" y="10"/>
                      <a:pt x="20" y="13"/>
                      <a:pt x="19" y="14"/>
                    </a:cubicBezTo>
                    <a:cubicBezTo>
                      <a:pt x="18" y="13"/>
                      <a:pt x="18" y="13"/>
                      <a:pt x="18" y="12"/>
                    </a:cubicBezTo>
                    <a:cubicBezTo>
                      <a:pt x="20" y="12"/>
                      <a:pt x="21" y="11"/>
                      <a:pt x="22" y="10"/>
                    </a:cubicBezTo>
                    <a:cubicBezTo>
                      <a:pt x="21" y="10"/>
                      <a:pt x="21" y="10"/>
                      <a:pt x="21" y="10"/>
                    </a:cubicBezTo>
                    <a:cubicBezTo>
                      <a:pt x="25" y="8"/>
                      <a:pt x="22" y="5"/>
                      <a:pt x="21" y="1"/>
                    </a:cubicBezTo>
                    <a:cubicBezTo>
                      <a:pt x="14" y="0"/>
                      <a:pt x="16" y="6"/>
                      <a:pt x="12" y="6"/>
                    </a:cubicBezTo>
                    <a:cubicBezTo>
                      <a:pt x="12" y="10"/>
                      <a:pt x="12" y="14"/>
                      <a:pt x="9" y="14"/>
                    </a:cubicBezTo>
                    <a:cubicBezTo>
                      <a:pt x="8" y="14"/>
                      <a:pt x="7" y="14"/>
                      <a:pt x="4" y="14"/>
                    </a:cubicBezTo>
                    <a:cubicBezTo>
                      <a:pt x="4" y="17"/>
                      <a:pt x="3" y="17"/>
                      <a:pt x="0" y="18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729" name="Freeform 375"/>
              <p:cNvSpPr>
                <a:spLocks/>
              </p:cNvSpPr>
              <p:nvPr/>
            </p:nvSpPr>
            <p:spPr bwMode="auto">
              <a:xfrm>
                <a:off x="2290" y="835"/>
                <a:ext cx="128" cy="59"/>
              </a:xfrm>
              <a:custGeom>
                <a:avLst/>
                <a:gdLst>
                  <a:gd name="T0" fmla="*/ 17 w 54"/>
                  <a:gd name="T1" fmla="*/ 22 h 25"/>
                  <a:gd name="T2" fmla="*/ 22 w 54"/>
                  <a:gd name="T3" fmla="*/ 25 h 25"/>
                  <a:gd name="T4" fmla="*/ 44 w 54"/>
                  <a:gd name="T5" fmla="*/ 17 h 25"/>
                  <a:gd name="T6" fmla="*/ 51 w 54"/>
                  <a:gd name="T7" fmla="*/ 14 h 25"/>
                  <a:gd name="T8" fmla="*/ 54 w 54"/>
                  <a:gd name="T9" fmla="*/ 10 h 25"/>
                  <a:gd name="T10" fmla="*/ 50 w 54"/>
                  <a:gd name="T11" fmla="*/ 5 h 25"/>
                  <a:gd name="T12" fmla="*/ 50 w 54"/>
                  <a:gd name="T13" fmla="*/ 2 h 25"/>
                  <a:gd name="T14" fmla="*/ 42 w 54"/>
                  <a:gd name="T15" fmla="*/ 0 h 25"/>
                  <a:gd name="T16" fmla="*/ 36 w 54"/>
                  <a:gd name="T17" fmla="*/ 4 h 25"/>
                  <a:gd name="T18" fmla="*/ 26 w 54"/>
                  <a:gd name="T19" fmla="*/ 4 h 25"/>
                  <a:gd name="T20" fmla="*/ 26 w 54"/>
                  <a:gd name="T21" fmla="*/ 2 h 25"/>
                  <a:gd name="T22" fmla="*/ 17 w 54"/>
                  <a:gd name="T23" fmla="*/ 9 h 25"/>
                  <a:gd name="T24" fmla="*/ 10 w 54"/>
                  <a:gd name="T25" fmla="*/ 5 h 25"/>
                  <a:gd name="T26" fmla="*/ 5 w 54"/>
                  <a:gd name="T27" fmla="*/ 5 h 25"/>
                  <a:gd name="T28" fmla="*/ 4 w 54"/>
                  <a:gd name="T29" fmla="*/ 6 h 25"/>
                  <a:gd name="T30" fmla="*/ 0 w 54"/>
                  <a:gd name="T31" fmla="*/ 8 h 25"/>
                  <a:gd name="T32" fmla="*/ 0 w 54"/>
                  <a:gd name="T33" fmla="*/ 11 h 25"/>
                  <a:gd name="T34" fmla="*/ 0 w 54"/>
                  <a:gd name="T35" fmla="*/ 14 h 25"/>
                  <a:gd name="T36" fmla="*/ 10 w 54"/>
                  <a:gd name="T37" fmla="*/ 14 h 25"/>
                  <a:gd name="T38" fmla="*/ 17 w 54"/>
                  <a:gd name="T39" fmla="*/ 22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54" h="25">
                    <a:moveTo>
                      <a:pt x="17" y="22"/>
                    </a:moveTo>
                    <a:cubicBezTo>
                      <a:pt x="18" y="22"/>
                      <a:pt x="22" y="25"/>
                      <a:pt x="22" y="25"/>
                    </a:cubicBezTo>
                    <a:cubicBezTo>
                      <a:pt x="30" y="25"/>
                      <a:pt x="37" y="19"/>
                      <a:pt x="44" y="17"/>
                    </a:cubicBezTo>
                    <a:cubicBezTo>
                      <a:pt x="47" y="16"/>
                      <a:pt x="49" y="17"/>
                      <a:pt x="51" y="14"/>
                    </a:cubicBezTo>
                    <a:cubicBezTo>
                      <a:pt x="51" y="14"/>
                      <a:pt x="54" y="13"/>
                      <a:pt x="54" y="10"/>
                    </a:cubicBezTo>
                    <a:cubicBezTo>
                      <a:pt x="54" y="8"/>
                      <a:pt x="50" y="7"/>
                      <a:pt x="50" y="5"/>
                    </a:cubicBezTo>
                    <a:cubicBezTo>
                      <a:pt x="50" y="3"/>
                      <a:pt x="50" y="2"/>
                      <a:pt x="50" y="2"/>
                    </a:cubicBezTo>
                    <a:cubicBezTo>
                      <a:pt x="49" y="2"/>
                      <a:pt x="43" y="2"/>
                      <a:pt x="42" y="0"/>
                    </a:cubicBezTo>
                    <a:cubicBezTo>
                      <a:pt x="36" y="4"/>
                      <a:pt x="36" y="4"/>
                      <a:pt x="36" y="4"/>
                    </a:cubicBezTo>
                    <a:cubicBezTo>
                      <a:pt x="26" y="4"/>
                      <a:pt x="26" y="4"/>
                      <a:pt x="26" y="4"/>
                    </a:cubicBezTo>
                    <a:cubicBezTo>
                      <a:pt x="26" y="3"/>
                      <a:pt x="26" y="2"/>
                      <a:pt x="26" y="2"/>
                    </a:cubicBezTo>
                    <a:cubicBezTo>
                      <a:pt x="23" y="3"/>
                      <a:pt x="21" y="9"/>
                      <a:pt x="17" y="9"/>
                    </a:cubicBezTo>
                    <a:cubicBezTo>
                      <a:pt x="13" y="9"/>
                      <a:pt x="10" y="5"/>
                      <a:pt x="10" y="5"/>
                    </a:cubicBezTo>
                    <a:cubicBezTo>
                      <a:pt x="10" y="5"/>
                      <a:pt x="7" y="5"/>
                      <a:pt x="5" y="5"/>
                    </a:cubicBezTo>
                    <a:cubicBezTo>
                      <a:pt x="5" y="6"/>
                      <a:pt x="4" y="6"/>
                      <a:pt x="4" y="6"/>
                    </a:cubicBezTo>
                    <a:cubicBezTo>
                      <a:pt x="3" y="7"/>
                      <a:pt x="2" y="8"/>
                      <a:pt x="0" y="8"/>
                    </a:cubicBezTo>
                    <a:cubicBezTo>
                      <a:pt x="4" y="8"/>
                      <a:pt x="6" y="11"/>
                      <a:pt x="0" y="11"/>
                    </a:cubicBezTo>
                    <a:cubicBezTo>
                      <a:pt x="0" y="14"/>
                      <a:pt x="0" y="14"/>
                      <a:pt x="0" y="14"/>
                    </a:cubicBezTo>
                    <a:cubicBezTo>
                      <a:pt x="2" y="12"/>
                      <a:pt x="6" y="14"/>
                      <a:pt x="10" y="14"/>
                    </a:cubicBezTo>
                    <a:cubicBezTo>
                      <a:pt x="8" y="20"/>
                      <a:pt x="12" y="20"/>
                      <a:pt x="17" y="22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730" name="Freeform 376"/>
              <p:cNvSpPr>
                <a:spLocks/>
              </p:cNvSpPr>
              <p:nvPr/>
            </p:nvSpPr>
            <p:spPr bwMode="auto">
              <a:xfrm>
                <a:off x="2954" y="1418"/>
                <a:ext cx="42" cy="17"/>
              </a:xfrm>
              <a:custGeom>
                <a:avLst/>
                <a:gdLst>
                  <a:gd name="T0" fmla="*/ 18 w 18"/>
                  <a:gd name="T1" fmla="*/ 0 h 7"/>
                  <a:gd name="T2" fmla="*/ 0 w 18"/>
                  <a:gd name="T3" fmla="*/ 0 h 7"/>
                  <a:gd name="T4" fmla="*/ 0 w 18"/>
                  <a:gd name="T5" fmla="*/ 3 h 7"/>
                  <a:gd name="T6" fmla="*/ 11 w 18"/>
                  <a:gd name="T7" fmla="*/ 7 h 7"/>
                  <a:gd name="T8" fmla="*/ 18 w 18"/>
                  <a:gd name="T9" fmla="*/ 4 h 7"/>
                  <a:gd name="T10" fmla="*/ 18 w 18"/>
                  <a:gd name="T11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" h="7">
                    <a:moveTo>
                      <a:pt x="18" y="0"/>
                    </a:moveTo>
                    <a:cubicBezTo>
                      <a:pt x="14" y="3"/>
                      <a:pt x="7" y="0"/>
                      <a:pt x="0" y="0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4" y="4"/>
                      <a:pt x="6" y="7"/>
                      <a:pt x="11" y="7"/>
                    </a:cubicBezTo>
                    <a:cubicBezTo>
                      <a:pt x="12" y="7"/>
                      <a:pt x="15" y="6"/>
                      <a:pt x="18" y="4"/>
                    </a:cubicBezTo>
                    <a:cubicBezTo>
                      <a:pt x="18" y="2"/>
                      <a:pt x="18" y="1"/>
                      <a:pt x="18" y="0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731" name="Freeform 377"/>
              <p:cNvSpPr>
                <a:spLocks/>
              </p:cNvSpPr>
              <p:nvPr/>
            </p:nvSpPr>
            <p:spPr bwMode="auto">
              <a:xfrm>
                <a:off x="2715" y="1305"/>
                <a:ext cx="24" cy="49"/>
              </a:xfrm>
              <a:custGeom>
                <a:avLst/>
                <a:gdLst>
                  <a:gd name="T0" fmla="*/ 6 w 10"/>
                  <a:gd name="T1" fmla="*/ 21 h 21"/>
                  <a:gd name="T2" fmla="*/ 10 w 10"/>
                  <a:gd name="T3" fmla="*/ 13 h 21"/>
                  <a:gd name="T4" fmla="*/ 10 w 10"/>
                  <a:gd name="T5" fmla="*/ 9 h 21"/>
                  <a:gd name="T6" fmla="*/ 6 w 10"/>
                  <a:gd name="T7" fmla="*/ 0 h 21"/>
                  <a:gd name="T8" fmla="*/ 0 w 10"/>
                  <a:gd name="T9" fmla="*/ 5 h 21"/>
                  <a:gd name="T10" fmla="*/ 6 w 10"/>
                  <a:gd name="T11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" h="21">
                    <a:moveTo>
                      <a:pt x="6" y="21"/>
                    </a:moveTo>
                    <a:cubicBezTo>
                      <a:pt x="6" y="18"/>
                      <a:pt x="8" y="17"/>
                      <a:pt x="10" y="13"/>
                    </a:cubicBezTo>
                    <a:cubicBezTo>
                      <a:pt x="10" y="9"/>
                      <a:pt x="10" y="9"/>
                      <a:pt x="10" y="9"/>
                    </a:cubicBezTo>
                    <a:cubicBezTo>
                      <a:pt x="8" y="6"/>
                      <a:pt x="10" y="2"/>
                      <a:pt x="6" y="0"/>
                    </a:cubicBezTo>
                    <a:cubicBezTo>
                      <a:pt x="4" y="1"/>
                      <a:pt x="4" y="5"/>
                      <a:pt x="0" y="5"/>
                    </a:cubicBezTo>
                    <a:cubicBezTo>
                      <a:pt x="0" y="11"/>
                      <a:pt x="1" y="18"/>
                      <a:pt x="6" y="21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732" name="Freeform 378"/>
              <p:cNvSpPr>
                <a:spLocks/>
              </p:cNvSpPr>
              <p:nvPr/>
            </p:nvSpPr>
            <p:spPr bwMode="auto">
              <a:xfrm>
                <a:off x="2718" y="1267"/>
                <a:ext cx="14" cy="33"/>
              </a:xfrm>
              <a:custGeom>
                <a:avLst/>
                <a:gdLst>
                  <a:gd name="T0" fmla="*/ 2 w 6"/>
                  <a:gd name="T1" fmla="*/ 5 h 14"/>
                  <a:gd name="T2" fmla="*/ 0 w 6"/>
                  <a:gd name="T3" fmla="*/ 10 h 14"/>
                  <a:gd name="T4" fmla="*/ 3 w 6"/>
                  <a:gd name="T5" fmla="*/ 14 h 14"/>
                  <a:gd name="T6" fmla="*/ 6 w 6"/>
                  <a:gd name="T7" fmla="*/ 14 h 14"/>
                  <a:gd name="T8" fmla="*/ 6 w 6"/>
                  <a:gd name="T9" fmla="*/ 0 h 14"/>
                  <a:gd name="T10" fmla="*/ 2 w 6"/>
                  <a:gd name="T11" fmla="*/ 5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" h="14">
                    <a:moveTo>
                      <a:pt x="2" y="5"/>
                    </a:moveTo>
                    <a:cubicBezTo>
                      <a:pt x="0" y="10"/>
                      <a:pt x="0" y="10"/>
                      <a:pt x="0" y="10"/>
                    </a:cubicBezTo>
                    <a:cubicBezTo>
                      <a:pt x="0" y="12"/>
                      <a:pt x="2" y="14"/>
                      <a:pt x="3" y="14"/>
                    </a:cubicBezTo>
                    <a:cubicBezTo>
                      <a:pt x="4" y="14"/>
                      <a:pt x="5" y="14"/>
                      <a:pt x="6" y="14"/>
                    </a:cubicBezTo>
                    <a:cubicBezTo>
                      <a:pt x="5" y="12"/>
                      <a:pt x="6" y="5"/>
                      <a:pt x="6" y="0"/>
                    </a:cubicBezTo>
                    <a:cubicBezTo>
                      <a:pt x="6" y="0"/>
                      <a:pt x="3" y="5"/>
                      <a:pt x="2" y="5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733" name="Freeform 379"/>
              <p:cNvSpPr>
                <a:spLocks/>
              </p:cNvSpPr>
              <p:nvPr/>
            </p:nvSpPr>
            <p:spPr bwMode="auto">
              <a:xfrm>
                <a:off x="2831" y="986"/>
                <a:ext cx="16" cy="24"/>
              </a:xfrm>
              <a:custGeom>
                <a:avLst/>
                <a:gdLst>
                  <a:gd name="T0" fmla="*/ 7 w 7"/>
                  <a:gd name="T1" fmla="*/ 2 h 10"/>
                  <a:gd name="T2" fmla="*/ 4 w 7"/>
                  <a:gd name="T3" fmla="*/ 0 h 10"/>
                  <a:gd name="T4" fmla="*/ 0 w 7"/>
                  <a:gd name="T5" fmla="*/ 5 h 10"/>
                  <a:gd name="T6" fmla="*/ 7 w 7"/>
                  <a:gd name="T7" fmla="*/ 2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" h="10">
                    <a:moveTo>
                      <a:pt x="7" y="2"/>
                    </a:moveTo>
                    <a:cubicBezTo>
                      <a:pt x="7" y="1"/>
                      <a:pt x="5" y="1"/>
                      <a:pt x="4" y="0"/>
                    </a:cubicBezTo>
                    <a:cubicBezTo>
                      <a:pt x="2" y="1"/>
                      <a:pt x="1" y="3"/>
                      <a:pt x="0" y="5"/>
                    </a:cubicBezTo>
                    <a:cubicBezTo>
                      <a:pt x="4" y="10"/>
                      <a:pt x="7" y="4"/>
                      <a:pt x="7" y="2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734" name="Freeform 380"/>
              <p:cNvSpPr>
                <a:spLocks/>
              </p:cNvSpPr>
              <p:nvPr/>
            </p:nvSpPr>
            <p:spPr bwMode="auto">
              <a:xfrm>
                <a:off x="3185" y="662"/>
                <a:ext cx="147" cy="104"/>
              </a:xfrm>
              <a:custGeom>
                <a:avLst/>
                <a:gdLst>
                  <a:gd name="T0" fmla="*/ 20 w 62"/>
                  <a:gd name="T1" fmla="*/ 43 h 44"/>
                  <a:gd name="T2" fmla="*/ 33 w 62"/>
                  <a:gd name="T3" fmla="*/ 42 h 44"/>
                  <a:gd name="T4" fmla="*/ 17 w 62"/>
                  <a:gd name="T5" fmla="*/ 29 h 44"/>
                  <a:gd name="T6" fmla="*/ 23 w 62"/>
                  <a:gd name="T7" fmla="*/ 21 h 44"/>
                  <a:gd name="T8" fmla="*/ 42 w 62"/>
                  <a:gd name="T9" fmla="*/ 12 h 44"/>
                  <a:gd name="T10" fmla="*/ 62 w 62"/>
                  <a:gd name="T11" fmla="*/ 0 h 44"/>
                  <a:gd name="T12" fmla="*/ 52 w 62"/>
                  <a:gd name="T13" fmla="*/ 0 h 44"/>
                  <a:gd name="T14" fmla="*/ 37 w 62"/>
                  <a:gd name="T15" fmla="*/ 4 h 44"/>
                  <a:gd name="T16" fmla="*/ 33 w 62"/>
                  <a:gd name="T17" fmla="*/ 4 h 44"/>
                  <a:gd name="T18" fmla="*/ 12 w 62"/>
                  <a:gd name="T19" fmla="*/ 12 h 44"/>
                  <a:gd name="T20" fmla="*/ 15 w 62"/>
                  <a:gd name="T21" fmla="*/ 16 h 44"/>
                  <a:gd name="T22" fmla="*/ 7 w 62"/>
                  <a:gd name="T23" fmla="*/ 20 h 44"/>
                  <a:gd name="T24" fmla="*/ 4 w 62"/>
                  <a:gd name="T25" fmla="*/ 24 h 44"/>
                  <a:gd name="T26" fmla="*/ 0 w 62"/>
                  <a:gd name="T27" fmla="*/ 35 h 44"/>
                  <a:gd name="T28" fmla="*/ 10 w 62"/>
                  <a:gd name="T29" fmla="*/ 41 h 44"/>
                  <a:gd name="T30" fmla="*/ 20 w 62"/>
                  <a:gd name="T31" fmla="*/ 43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62" h="44">
                    <a:moveTo>
                      <a:pt x="20" y="43"/>
                    </a:moveTo>
                    <a:cubicBezTo>
                      <a:pt x="23" y="43"/>
                      <a:pt x="28" y="44"/>
                      <a:pt x="33" y="42"/>
                    </a:cubicBezTo>
                    <a:cubicBezTo>
                      <a:pt x="28" y="41"/>
                      <a:pt x="17" y="34"/>
                      <a:pt x="17" y="29"/>
                    </a:cubicBezTo>
                    <a:cubicBezTo>
                      <a:pt x="17" y="27"/>
                      <a:pt x="23" y="23"/>
                      <a:pt x="23" y="21"/>
                    </a:cubicBezTo>
                    <a:cubicBezTo>
                      <a:pt x="23" y="21"/>
                      <a:pt x="33" y="12"/>
                      <a:pt x="42" y="12"/>
                    </a:cubicBezTo>
                    <a:cubicBezTo>
                      <a:pt x="48" y="12"/>
                      <a:pt x="62" y="1"/>
                      <a:pt x="62" y="0"/>
                    </a:cubicBezTo>
                    <a:cubicBezTo>
                      <a:pt x="52" y="0"/>
                      <a:pt x="52" y="0"/>
                      <a:pt x="52" y="0"/>
                    </a:cubicBezTo>
                    <a:cubicBezTo>
                      <a:pt x="49" y="5"/>
                      <a:pt x="43" y="1"/>
                      <a:pt x="37" y="4"/>
                    </a:cubicBezTo>
                    <a:cubicBezTo>
                      <a:pt x="33" y="4"/>
                      <a:pt x="33" y="4"/>
                      <a:pt x="33" y="4"/>
                    </a:cubicBezTo>
                    <a:cubicBezTo>
                      <a:pt x="27" y="6"/>
                      <a:pt x="17" y="12"/>
                      <a:pt x="12" y="12"/>
                    </a:cubicBezTo>
                    <a:cubicBezTo>
                      <a:pt x="12" y="12"/>
                      <a:pt x="14" y="15"/>
                      <a:pt x="15" y="16"/>
                    </a:cubicBezTo>
                    <a:cubicBezTo>
                      <a:pt x="12" y="18"/>
                      <a:pt x="11" y="18"/>
                      <a:pt x="7" y="20"/>
                    </a:cubicBezTo>
                    <a:cubicBezTo>
                      <a:pt x="11" y="23"/>
                      <a:pt x="11" y="24"/>
                      <a:pt x="4" y="24"/>
                    </a:cubicBezTo>
                    <a:cubicBezTo>
                      <a:pt x="7" y="28"/>
                      <a:pt x="3" y="33"/>
                      <a:pt x="0" y="35"/>
                    </a:cubicBezTo>
                    <a:cubicBezTo>
                      <a:pt x="3" y="37"/>
                      <a:pt x="5" y="40"/>
                      <a:pt x="10" y="41"/>
                    </a:cubicBezTo>
                    <a:cubicBezTo>
                      <a:pt x="10" y="40"/>
                      <a:pt x="16" y="43"/>
                      <a:pt x="20" y="43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735" name="Freeform 381"/>
              <p:cNvSpPr>
                <a:spLocks/>
              </p:cNvSpPr>
              <p:nvPr/>
            </p:nvSpPr>
            <p:spPr bwMode="auto">
              <a:xfrm>
                <a:off x="2484" y="967"/>
                <a:ext cx="132" cy="173"/>
              </a:xfrm>
              <a:custGeom>
                <a:avLst/>
                <a:gdLst>
                  <a:gd name="T0" fmla="*/ 10 w 56"/>
                  <a:gd name="T1" fmla="*/ 10 h 73"/>
                  <a:gd name="T2" fmla="*/ 10 w 56"/>
                  <a:gd name="T3" fmla="*/ 20 h 73"/>
                  <a:gd name="T4" fmla="*/ 14 w 56"/>
                  <a:gd name="T5" fmla="*/ 30 h 73"/>
                  <a:gd name="T6" fmla="*/ 20 w 56"/>
                  <a:gd name="T7" fmla="*/ 23 h 73"/>
                  <a:gd name="T8" fmla="*/ 17 w 56"/>
                  <a:gd name="T9" fmla="*/ 31 h 73"/>
                  <a:gd name="T10" fmla="*/ 24 w 56"/>
                  <a:gd name="T11" fmla="*/ 34 h 73"/>
                  <a:gd name="T12" fmla="*/ 29 w 56"/>
                  <a:gd name="T13" fmla="*/ 41 h 73"/>
                  <a:gd name="T14" fmla="*/ 18 w 56"/>
                  <a:gd name="T15" fmla="*/ 50 h 73"/>
                  <a:gd name="T16" fmla="*/ 16 w 56"/>
                  <a:gd name="T17" fmla="*/ 58 h 73"/>
                  <a:gd name="T18" fmla="*/ 26 w 56"/>
                  <a:gd name="T19" fmla="*/ 62 h 73"/>
                  <a:gd name="T20" fmla="*/ 30 w 56"/>
                  <a:gd name="T21" fmla="*/ 59 h 73"/>
                  <a:gd name="T22" fmla="*/ 14 w 56"/>
                  <a:gd name="T23" fmla="*/ 73 h 73"/>
                  <a:gd name="T24" fmla="*/ 25 w 56"/>
                  <a:gd name="T25" fmla="*/ 69 h 73"/>
                  <a:gd name="T26" fmla="*/ 25 w 56"/>
                  <a:gd name="T27" fmla="*/ 67 h 73"/>
                  <a:gd name="T28" fmla="*/ 50 w 56"/>
                  <a:gd name="T29" fmla="*/ 67 h 73"/>
                  <a:gd name="T30" fmla="*/ 54 w 56"/>
                  <a:gd name="T31" fmla="*/ 61 h 73"/>
                  <a:gd name="T32" fmla="*/ 51 w 56"/>
                  <a:gd name="T33" fmla="*/ 58 h 73"/>
                  <a:gd name="T34" fmla="*/ 55 w 56"/>
                  <a:gd name="T35" fmla="*/ 56 h 73"/>
                  <a:gd name="T36" fmla="*/ 56 w 56"/>
                  <a:gd name="T37" fmla="*/ 49 h 73"/>
                  <a:gd name="T38" fmla="*/ 49 w 56"/>
                  <a:gd name="T39" fmla="*/ 48 h 73"/>
                  <a:gd name="T40" fmla="*/ 49 w 56"/>
                  <a:gd name="T41" fmla="*/ 45 h 73"/>
                  <a:gd name="T42" fmla="*/ 45 w 56"/>
                  <a:gd name="T43" fmla="*/ 41 h 73"/>
                  <a:gd name="T44" fmla="*/ 40 w 56"/>
                  <a:gd name="T45" fmla="*/ 34 h 73"/>
                  <a:gd name="T46" fmla="*/ 39 w 56"/>
                  <a:gd name="T47" fmla="*/ 31 h 73"/>
                  <a:gd name="T48" fmla="*/ 32 w 56"/>
                  <a:gd name="T49" fmla="*/ 21 h 73"/>
                  <a:gd name="T50" fmla="*/ 24 w 56"/>
                  <a:gd name="T51" fmla="*/ 19 h 73"/>
                  <a:gd name="T52" fmla="*/ 34 w 56"/>
                  <a:gd name="T53" fmla="*/ 15 h 73"/>
                  <a:gd name="T54" fmla="*/ 34 w 56"/>
                  <a:gd name="T55" fmla="*/ 11 h 73"/>
                  <a:gd name="T56" fmla="*/ 22 w 56"/>
                  <a:gd name="T57" fmla="*/ 3 h 73"/>
                  <a:gd name="T58" fmla="*/ 8 w 56"/>
                  <a:gd name="T59" fmla="*/ 1 h 73"/>
                  <a:gd name="T60" fmla="*/ 10 w 56"/>
                  <a:gd name="T61" fmla="*/ 3 h 73"/>
                  <a:gd name="T62" fmla="*/ 10 w 56"/>
                  <a:gd name="T63" fmla="*/ 4 h 73"/>
                  <a:gd name="T64" fmla="*/ 8 w 56"/>
                  <a:gd name="T65" fmla="*/ 5 h 73"/>
                  <a:gd name="T66" fmla="*/ 10 w 56"/>
                  <a:gd name="T67" fmla="*/ 10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56" h="73">
                    <a:moveTo>
                      <a:pt x="10" y="10"/>
                    </a:moveTo>
                    <a:cubicBezTo>
                      <a:pt x="10" y="12"/>
                      <a:pt x="8" y="20"/>
                      <a:pt x="10" y="20"/>
                    </a:cubicBezTo>
                    <a:cubicBezTo>
                      <a:pt x="10" y="23"/>
                      <a:pt x="9" y="22"/>
                      <a:pt x="14" y="30"/>
                    </a:cubicBezTo>
                    <a:cubicBezTo>
                      <a:pt x="15" y="28"/>
                      <a:pt x="17" y="25"/>
                      <a:pt x="20" y="23"/>
                    </a:cubicBezTo>
                    <a:cubicBezTo>
                      <a:pt x="20" y="26"/>
                      <a:pt x="17" y="27"/>
                      <a:pt x="17" y="31"/>
                    </a:cubicBezTo>
                    <a:cubicBezTo>
                      <a:pt x="17" y="33"/>
                      <a:pt x="20" y="34"/>
                      <a:pt x="24" y="34"/>
                    </a:cubicBezTo>
                    <a:cubicBezTo>
                      <a:pt x="24" y="38"/>
                      <a:pt x="26" y="39"/>
                      <a:pt x="29" y="41"/>
                    </a:cubicBezTo>
                    <a:cubicBezTo>
                      <a:pt x="26" y="46"/>
                      <a:pt x="21" y="43"/>
                      <a:pt x="18" y="50"/>
                    </a:cubicBezTo>
                    <a:cubicBezTo>
                      <a:pt x="18" y="50"/>
                      <a:pt x="16" y="55"/>
                      <a:pt x="16" y="58"/>
                    </a:cubicBezTo>
                    <a:cubicBezTo>
                      <a:pt x="16" y="60"/>
                      <a:pt x="25" y="62"/>
                      <a:pt x="26" y="62"/>
                    </a:cubicBezTo>
                    <a:cubicBezTo>
                      <a:pt x="27" y="62"/>
                      <a:pt x="29" y="61"/>
                      <a:pt x="30" y="59"/>
                    </a:cubicBezTo>
                    <a:cubicBezTo>
                      <a:pt x="28" y="66"/>
                      <a:pt x="14" y="62"/>
                      <a:pt x="14" y="73"/>
                    </a:cubicBezTo>
                    <a:cubicBezTo>
                      <a:pt x="15" y="70"/>
                      <a:pt x="21" y="69"/>
                      <a:pt x="25" y="69"/>
                    </a:cubicBezTo>
                    <a:cubicBezTo>
                      <a:pt x="25" y="68"/>
                      <a:pt x="25" y="68"/>
                      <a:pt x="25" y="67"/>
                    </a:cubicBezTo>
                    <a:cubicBezTo>
                      <a:pt x="50" y="67"/>
                      <a:pt x="50" y="67"/>
                      <a:pt x="50" y="67"/>
                    </a:cubicBezTo>
                    <a:cubicBezTo>
                      <a:pt x="52" y="64"/>
                      <a:pt x="51" y="62"/>
                      <a:pt x="54" y="61"/>
                    </a:cubicBezTo>
                    <a:cubicBezTo>
                      <a:pt x="53" y="60"/>
                      <a:pt x="51" y="60"/>
                      <a:pt x="51" y="58"/>
                    </a:cubicBezTo>
                    <a:cubicBezTo>
                      <a:pt x="51" y="57"/>
                      <a:pt x="54" y="56"/>
                      <a:pt x="55" y="56"/>
                    </a:cubicBezTo>
                    <a:cubicBezTo>
                      <a:pt x="54" y="53"/>
                      <a:pt x="55" y="52"/>
                      <a:pt x="56" y="49"/>
                    </a:cubicBezTo>
                    <a:cubicBezTo>
                      <a:pt x="54" y="48"/>
                      <a:pt x="53" y="47"/>
                      <a:pt x="49" y="48"/>
                    </a:cubicBezTo>
                    <a:cubicBezTo>
                      <a:pt x="49" y="47"/>
                      <a:pt x="49" y="46"/>
                      <a:pt x="49" y="45"/>
                    </a:cubicBezTo>
                    <a:cubicBezTo>
                      <a:pt x="47" y="45"/>
                      <a:pt x="45" y="44"/>
                      <a:pt x="45" y="41"/>
                    </a:cubicBezTo>
                    <a:cubicBezTo>
                      <a:pt x="42" y="40"/>
                      <a:pt x="42" y="38"/>
                      <a:pt x="40" y="34"/>
                    </a:cubicBezTo>
                    <a:cubicBezTo>
                      <a:pt x="38" y="34"/>
                      <a:pt x="39" y="32"/>
                      <a:pt x="39" y="31"/>
                    </a:cubicBezTo>
                    <a:cubicBezTo>
                      <a:pt x="39" y="27"/>
                      <a:pt x="32" y="24"/>
                      <a:pt x="32" y="21"/>
                    </a:cubicBezTo>
                    <a:cubicBezTo>
                      <a:pt x="31" y="21"/>
                      <a:pt x="25" y="21"/>
                      <a:pt x="24" y="19"/>
                    </a:cubicBezTo>
                    <a:cubicBezTo>
                      <a:pt x="26" y="19"/>
                      <a:pt x="34" y="16"/>
                      <a:pt x="34" y="15"/>
                    </a:cubicBezTo>
                    <a:cubicBezTo>
                      <a:pt x="34" y="14"/>
                      <a:pt x="34" y="13"/>
                      <a:pt x="34" y="11"/>
                    </a:cubicBezTo>
                    <a:cubicBezTo>
                      <a:pt x="0" y="10"/>
                      <a:pt x="22" y="8"/>
                      <a:pt x="22" y="3"/>
                    </a:cubicBezTo>
                    <a:cubicBezTo>
                      <a:pt x="14" y="3"/>
                      <a:pt x="9" y="0"/>
                      <a:pt x="8" y="1"/>
                    </a:cubicBezTo>
                    <a:cubicBezTo>
                      <a:pt x="8" y="2"/>
                      <a:pt x="9" y="2"/>
                      <a:pt x="10" y="3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0" y="4"/>
                      <a:pt x="9" y="5"/>
                      <a:pt x="8" y="5"/>
                    </a:cubicBezTo>
                    <a:cubicBezTo>
                      <a:pt x="7" y="6"/>
                      <a:pt x="10" y="6"/>
                      <a:pt x="10" y="10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736" name="Freeform 382"/>
              <p:cNvSpPr>
                <a:spLocks/>
              </p:cNvSpPr>
              <p:nvPr/>
            </p:nvSpPr>
            <p:spPr bwMode="auto">
              <a:xfrm>
                <a:off x="3093" y="1414"/>
                <a:ext cx="31" cy="26"/>
              </a:xfrm>
              <a:custGeom>
                <a:avLst/>
                <a:gdLst>
                  <a:gd name="T0" fmla="*/ 11 w 13"/>
                  <a:gd name="T1" fmla="*/ 2 h 11"/>
                  <a:gd name="T2" fmla="*/ 13 w 13"/>
                  <a:gd name="T3" fmla="*/ 0 h 11"/>
                  <a:gd name="T4" fmla="*/ 0 w 13"/>
                  <a:gd name="T5" fmla="*/ 6 h 11"/>
                  <a:gd name="T6" fmla="*/ 2 w 13"/>
                  <a:gd name="T7" fmla="*/ 11 h 11"/>
                  <a:gd name="T8" fmla="*/ 11 w 13"/>
                  <a:gd name="T9" fmla="*/ 2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" h="11">
                    <a:moveTo>
                      <a:pt x="11" y="2"/>
                    </a:moveTo>
                    <a:cubicBezTo>
                      <a:pt x="12" y="2"/>
                      <a:pt x="13" y="1"/>
                      <a:pt x="13" y="0"/>
                    </a:cubicBezTo>
                    <a:cubicBezTo>
                      <a:pt x="9" y="1"/>
                      <a:pt x="2" y="5"/>
                      <a:pt x="0" y="6"/>
                    </a:cubicBezTo>
                    <a:cubicBezTo>
                      <a:pt x="2" y="11"/>
                      <a:pt x="2" y="11"/>
                      <a:pt x="2" y="11"/>
                    </a:cubicBezTo>
                    <a:cubicBezTo>
                      <a:pt x="8" y="9"/>
                      <a:pt x="11" y="7"/>
                      <a:pt x="11" y="2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737" name="Freeform 383"/>
              <p:cNvSpPr>
                <a:spLocks/>
              </p:cNvSpPr>
              <p:nvPr/>
            </p:nvSpPr>
            <p:spPr bwMode="auto">
              <a:xfrm>
                <a:off x="3292" y="2354"/>
                <a:ext cx="129" cy="271"/>
              </a:xfrm>
              <a:custGeom>
                <a:avLst/>
                <a:gdLst>
                  <a:gd name="T0" fmla="*/ 46 w 55"/>
                  <a:gd name="T1" fmla="*/ 0 h 115"/>
                  <a:gd name="T2" fmla="*/ 31 w 55"/>
                  <a:gd name="T3" fmla="*/ 25 h 115"/>
                  <a:gd name="T4" fmla="*/ 28 w 55"/>
                  <a:gd name="T5" fmla="*/ 25 h 115"/>
                  <a:gd name="T6" fmla="*/ 28 w 55"/>
                  <a:gd name="T7" fmla="*/ 29 h 115"/>
                  <a:gd name="T8" fmla="*/ 20 w 55"/>
                  <a:gd name="T9" fmla="*/ 34 h 115"/>
                  <a:gd name="T10" fmla="*/ 11 w 55"/>
                  <a:gd name="T11" fmla="*/ 36 h 115"/>
                  <a:gd name="T12" fmla="*/ 7 w 55"/>
                  <a:gd name="T13" fmla="*/ 51 h 115"/>
                  <a:gd name="T14" fmla="*/ 11 w 55"/>
                  <a:gd name="T15" fmla="*/ 65 h 115"/>
                  <a:gd name="T16" fmla="*/ 0 w 55"/>
                  <a:gd name="T17" fmla="*/ 82 h 115"/>
                  <a:gd name="T18" fmla="*/ 0 w 55"/>
                  <a:gd name="T19" fmla="*/ 91 h 115"/>
                  <a:gd name="T20" fmla="*/ 3 w 55"/>
                  <a:gd name="T21" fmla="*/ 94 h 115"/>
                  <a:gd name="T22" fmla="*/ 0 w 55"/>
                  <a:gd name="T23" fmla="*/ 98 h 115"/>
                  <a:gd name="T24" fmla="*/ 8 w 55"/>
                  <a:gd name="T25" fmla="*/ 113 h 115"/>
                  <a:gd name="T26" fmla="*/ 11 w 55"/>
                  <a:gd name="T27" fmla="*/ 115 h 115"/>
                  <a:gd name="T28" fmla="*/ 28 w 55"/>
                  <a:gd name="T29" fmla="*/ 91 h 115"/>
                  <a:gd name="T30" fmla="*/ 39 w 55"/>
                  <a:gd name="T31" fmla="*/ 68 h 115"/>
                  <a:gd name="T32" fmla="*/ 46 w 55"/>
                  <a:gd name="T33" fmla="*/ 44 h 115"/>
                  <a:gd name="T34" fmla="*/ 49 w 55"/>
                  <a:gd name="T35" fmla="*/ 39 h 115"/>
                  <a:gd name="T36" fmla="*/ 55 w 55"/>
                  <a:gd name="T37" fmla="*/ 26 h 115"/>
                  <a:gd name="T38" fmla="*/ 55 w 55"/>
                  <a:gd name="T39" fmla="*/ 11 h 115"/>
                  <a:gd name="T40" fmla="*/ 46 w 55"/>
                  <a:gd name="T41" fmla="*/ 0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55" h="115">
                    <a:moveTo>
                      <a:pt x="46" y="0"/>
                    </a:moveTo>
                    <a:cubicBezTo>
                      <a:pt x="43" y="6"/>
                      <a:pt x="39" y="25"/>
                      <a:pt x="31" y="25"/>
                    </a:cubicBezTo>
                    <a:cubicBezTo>
                      <a:pt x="30" y="25"/>
                      <a:pt x="29" y="25"/>
                      <a:pt x="28" y="25"/>
                    </a:cubicBezTo>
                    <a:cubicBezTo>
                      <a:pt x="28" y="26"/>
                      <a:pt x="28" y="28"/>
                      <a:pt x="28" y="29"/>
                    </a:cubicBezTo>
                    <a:cubicBezTo>
                      <a:pt x="25" y="30"/>
                      <a:pt x="23" y="34"/>
                      <a:pt x="20" y="34"/>
                    </a:cubicBezTo>
                    <a:cubicBezTo>
                      <a:pt x="16" y="34"/>
                      <a:pt x="15" y="36"/>
                      <a:pt x="11" y="36"/>
                    </a:cubicBezTo>
                    <a:cubicBezTo>
                      <a:pt x="7" y="51"/>
                      <a:pt x="7" y="51"/>
                      <a:pt x="7" y="51"/>
                    </a:cubicBezTo>
                    <a:cubicBezTo>
                      <a:pt x="7" y="56"/>
                      <a:pt x="11" y="58"/>
                      <a:pt x="11" y="65"/>
                    </a:cubicBezTo>
                    <a:cubicBezTo>
                      <a:pt x="11" y="69"/>
                      <a:pt x="7" y="82"/>
                      <a:pt x="0" y="82"/>
                    </a:cubicBezTo>
                    <a:cubicBezTo>
                      <a:pt x="3" y="87"/>
                      <a:pt x="0" y="86"/>
                      <a:pt x="0" y="91"/>
                    </a:cubicBezTo>
                    <a:cubicBezTo>
                      <a:pt x="0" y="92"/>
                      <a:pt x="2" y="94"/>
                      <a:pt x="3" y="94"/>
                    </a:cubicBezTo>
                    <a:cubicBezTo>
                      <a:pt x="2" y="96"/>
                      <a:pt x="0" y="95"/>
                      <a:pt x="0" y="98"/>
                    </a:cubicBezTo>
                    <a:cubicBezTo>
                      <a:pt x="0" y="105"/>
                      <a:pt x="1" y="113"/>
                      <a:pt x="8" y="113"/>
                    </a:cubicBezTo>
                    <a:cubicBezTo>
                      <a:pt x="8" y="114"/>
                      <a:pt x="11" y="115"/>
                      <a:pt x="11" y="115"/>
                    </a:cubicBezTo>
                    <a:cubicBezTo>
                      <a:pt x="23" y="115"/>
                      <a:pt x="28" y="106"/>
                      <a:pt x="28" y="91"/>
                    </a:cubicBezTo>
                    <a:cubicBezTo>
                      <a:pt x="33" y="91"/>
                      <a:pt x="39" y="73"/>
                      <a:pt x="39" y="68"/>
                    </a:cubicBezTo>
                    <a:cubicBezTo>
                      <a:pt x="39" y="59"/>
                      <a:pt x="46" y="53"/>
                      <a:pt x="46" y="44"/>
                    </a:cubicBezTo>
                    <a:cubicBezTo>
                      <a:pt x="48" y="44"/>
                      <a:pt x="49" y="40"/>
                      <a:pt x="49" y="39"/>
                    </a:cubicBezTo>
                    <a:cubicBezTo>
                      <a:pt x="49" y="34"/>
                      <a:pt x="55" y="31"/>
                      <a:pt x="55" y="26"/>
                    </a:cubicBezTo>
                    <a:cubicBezTo>
                      <a:pt x="55" y="19"/>
                      <a:pt x="52" y="15"/>
                      <a:pt x="55" y="11"/>
                    </a:cubicBezTo>
                    <a:cubicBezTo>
                      <a:pt x="52" y="9"/>
                      <a:pt x="47" y="6"/>
                      <a:pt x="46" y="0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738" name="Freeform 384"/>
              <p:cNvSpPr>
                <a:spLocks noEditPoints="1"/>
              </p:cNvSpPr>
              <p:nvPr/>
            </p:nvSpPr>
            <p:spPr bwMode="auto">
              <a:xfrm>
                <a:off x="2311" y="636"/>
                <a:ext cx="2641" cy="2173"/>
              </a:xfrm>
              <a:custGeom>
                <a:avLst/>
                <a:gdLst>
                  <a:gd name="T0" fmla="*/ 822 w 1118"/>
                  <a:gd name="T1" fmla="*/ 594 h 920"/>
                  <a:gd name="T2" fmla="*/ 813 w 1118"/>
                  <a:gd name="T3" fmla="*/ 527 h 920"/>
                  <a:gd name="T4" fmla="*/ 877 w 1118"/>
                  <a:gd name="T5" fmla="*/ 520 h 920"/>
                  <a:gd name="T6" fmla="*/ 893 w 1118"/>
                  <a:gd name="T7" fmla="*/ 434 h 920"/>
                  <a:gd name="T8" fmla="*/ 920 w 1118"/>
                  <a:gd name="T9" fmla="*/ 351 h 920"/>
                  <a:gd name="T10" fmla="*/ 883 w 1118"/>
                  <a:gd name="T11" fmla="*/ 297 h 920"/>
                  <a:gd name="T12" fmla="*/ 935 w 1118"/>
                  <a:gd name="T13" fmla="*/ 307 h 920"/>
                  <a:gd name="T14" fmla="*/ 939 w 1118"/>
                  <a:gd name="T15" fmla="*/ 292 h 920"/>
                  <a:gd name="T16" fmla="*/ 977 w 1118"/>
                  <a:gd name="T17" fmla="*/ 219 h 920"/>
                  <a:gd name="T18" fmla="*/ 953 w 1118"/>
                  <a:gd name="T19" fmla="*/ 133 h 920"/>
                  <a:gd name="T20" fmla="*/ 1020 w 1118"/>
                  <a:gd name="T21" fmla="*/ 121 h 920"/>
                  <a:gd name="T22" fmla="*/ 1057 w 1118"/>
                  <a:gd name="T23" fmla="*/ 173 h 920"/>
                  <a:gd name="T24" fmla="*/ 1076 w 1118"/>
                  <a:gd name="T25" fmla="*/ 112 h 920"/>
                  <a:gd name="T26" fmla="*/ 1111 w 1118"/>
                  <a:gd name="T27" fmla="*/ 89 h 920"/>
                  <a:gd name="T28" fmla="*/ 933 w 1118"/>
                  <a:gd name="T29" fmla="*/ 59 h 920"/>
                  <a:gd name="T30" fmla="*/ 832 w 1118"/>
                  <a:gd name="T31" fmla="*/ 44 h 920"/>
                  <a:gd name="T32" fmla="*/ 770 w 1118"/>
                  <a:gd name="T33" fmla="*/ 50 h 920"/>
                  <a:gd name="T34" fmla="*/ 663 w 1118"/>
                  <a:gd name="T35" fmla="*/ 31 h 920"/>
                  <a:gd name="T36" fmla="*/ 594 w 1118"/>
                  <a:gd name="T37" fmla="*/ 2 h 920"/>
                  <a:gd name="T38" fmla="*/ 503 w 1118"/>
                  <a:gd name="T39" fmla="*/ 36 h 920"/>
                  <a:gd name="T40" fmla="*/ 497 w 1118"/>
                  <a:gd name="T41" fmla="*/ 66 h 920"/>
                  <a:gd name="T42" fmla="*/ 453 w 1118"/>
                  <a:gd name="T43" fmla="*/ 42 h 920"/>
                  <a:gd name="T44" fmla="*/ 378 w 1118"/>
                  <a:gd name="T45" fmla="*/ 69 h 920"/>
                  <a:gd name="T46" fmla="*/ 339 w 1118"/>
                  <a:gd name="T47" fmla="*/ 82 h 920"/>
                  <a:gd name="T48" fmla="*/ 327 w 1118"/>
                  <a:gd name="T49" fmla="*/ 73 h 920"/>
                  <a:gd name="T50" fmla="*/ 203 w 1118"/>
                  <a:gd name="T51" fmla="*/ 64 h 920"/>
                  <a:gd name="T52" fmla="*/ 146 w 1118"/>
                  <a:gd name="T53" fmla="*/ 116 h 920"/>
                  <a:gd name="T54" fmla="*/ 222 w 1118"/>
                  <a:gd name="T55" fmla="*/ 134 h 920"/>
                  <a:gd name="T56" fmla="*/ 243 w 1118"/>
                  <a:gd name="T57" fmla="*/ 130 h 920"/>
                  <a:gd name="T58" fmla="*/ 239 w 1118"/>
                  <a:gd name="T59" fmla="*/ 169 h 920"/>
                  <a:gd name="T60" fmla="*/ 178 w 1118"/>
                  <a:gd name="T61" fmla="*/ 154 h 920"/>
                  <a:gd name="T62" fmla="*/ 110 w 1118"/>
                  <a:gd name="T63" fmla="*/ 214 h 920"/>
                  <a:gd name="T64" fmla="*/ 58 w 1118"/>
                  <a:gd name="T65" fmla="*/ 302 h 920"/>
                  <a:gd name="T66" fmla="*/ 168 w 1118"/>
                  <a:gd name="T67" fmla="*/ 262 h 920"/>
                  <a:gd name="T68" fmla="*/ 230 w 1118"/>
                  <a:gd name="T69" fmla="*/ 323 h 920"/>
                  <a:gd name="T70" fmla="*/ 195 w 1118"/>
                  <a:gd name="T71" fmla="*/ 254 h 920"/>
                  <a:gd name="T72" fmla="*/ 258 w 1118"/>
                  <a:gd name="T73" fmla="*/ 321 h 920"/>
                  <a:gd name="T74" fmla="*/ 288 w 1118"/>
                  <a:gd name="T75" fmla="*/ 288 h 920"/>
                  <a:gd name="T76" fmla="*/ 310 w 1118"/>
                  <a:gd name="T77" fmla="*/ 239 h 920"/>
                  <a:gd name="T78" fmla="*/ 352 w 1118"/>
                  <a:gd name="T79" fmla="*/ 237 h 920"/>
                  <a:gd name="T80" fmla="*/ 359 w 1118"/>
                  <a:gd name="T81" fmla="*/ 283 h 920"/>
                  <a:gd name="T82" fmla="*/ 285 w 1118"/>
                  <a:gd name="T83" fmla="*/ 296 h 920"/>
                  <a:gd name="T84" fmla="*/ 349 w 1118"/>
                  <a:gd name="T85" fmla="*/ 321 h 920"/>
                  <a:gd name="T86" fmla="*/ 306 w 1118"/>
                  <a:gd name="T87" fmla="*/ 370 h 920"/>
                  <a:gd name="T88" fmla="*/ 197 w 1118"/>
                  <a:gd name="T89" fmla="*/ 353 h 920"/>
                  <a:gd name="T90" fmla="*/ 119 w 1118"/>
                  <a:gd name="T91" fmla="*/ 328 h 920"/>
                  <a:gd name="T92" fmla="*/ 31 w 1118"/>
                  <a:gd name="T93" fmla="*/ 399 h 920"/>
                  <a:gd name="T94" fmla="*/ 4 w 1118"/>
                  <a:gd name="T95" fmla="*/ 517 h 920"/>
                  <a:gd name="T96" fmla="*/ 154 w 1118"/>
                  <a:gd name="T97" fmla="*/ 578 h 920"/>
                  <a:gd name="T98" fmla="*/ 181 w 1118"/>
                  <a:gd name="T99" fmla="*/ 636 h 920"/>
                  <a:gd name="T100" fmla="*/ 200 w 1118"/>
                  <a:gd name="T101" fmla="*/ 778 h 920"/>
                  <a:gd name="T102" fmla="*/ 249 w 1118"/>
                  <a:gd name="T103" fmla="*/ 920 h 920"/>
                  <a:gd name="T104" fmla="*/ 351 w 1118"/>
                  <a:gd name="T105" fmla="*/ 839 h 920"/>
                  <a:gd name="T106" fmla="*/ 390 w 1118"/>
                  <a:gd name="T107" fmla="*/ 675 h 920"/>
                  <a:gd name="T108" fmla="*/ 429 w 1118"/>
                  <a:gd name="T109" fmla="*/ 538 h 920"/>
                  <a:gd name="T110" fmla="*/ 374 w 1118"/>
                  <a:gd name="T111" fmla="*/ 452 h 920"/>
                  <a:gd name="T112" fmla="*/ 356 w 1118"/>
                  <a:gd name="T113" fmla="*/ 397 h 920"/>
                  <a:gd name="T114" fmla="*/ 483 w 1118"/>
                  <a:gd name="T115" fmla="*/ 492 h 920"/>
                  <a:gd name="T116" fmla="*/ 463 w 1118"/>
                  <a:gd name="T117" fmla="*/ 408 h 920"/>
                  <a:gd name="T118" fmla="*/ 516 w 1118"/>
                  <a:gd name="T119" fmla="*/ 416 h 920"/>
                  <a:gd name="T120" fmla="*/ 633 w 1118"/>
                  <a:gd name="T121" fmla="*/ 506 h 920"/>
                  <a:gd name="T122" fmla="*/ 673 w 1118"/>
                  <a:gd name="T123" fmla="*/ 496 h 920"/>
                  <a:gd name="T124" fmla="*/ 765 w 1118"/>
                  <a:gd name="T125" fmla="*/ 468 h 9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1118" h="920">
                    <a:moveTo>
                      <a:pt x="786" y="482"/>
                    </a:moveTo>
                    <a:cubicBezTo>
                      <a:pt x="790" y="492"/>
                      <a:pt x="794" y="497"/>
                      <a:pt x="797" y="509"/>
                    </a:cubicBezTo>
                    <a:cubicBezTo>
                      <a:pt x="798" y="511"/>
                      <a:pt x="800" y="520"/>
                      <a:pt x="798" y="521"/>
                    </a:cubicBezTo>
                    <a:cubicBezTo>
                      <a:pt x="798" y="525"/>
                      <a:pt x="798" y="525"/>
                      <a:pt x="798" y="530"/>
                    </a:cubicBezTo>
                    <a:cubicBezTo>
                      <a:pt x="800" y="530"/>
                      <a:pt x="802" y="549"/>
                      <a:pt x="802" y="551"/>
                    </a:cubicBezTo>
                    <a:cubicBezTo>
                      <a:pt x="802" y="553"/>
                      <a:pt x="802" y="555"/>
                      <a:pt x="802" y="559"/>
                    </a:cubicBezTo>
                    <a:cubicBezTo>
                      <a:pt x="803" y="560"/>
                      <a:pt x="804" y="559"/>
                      <a:pt x="806" y="559"/>
                    </a:cubicBezTo>
                    <a:cubicBezTo>
                      <a:pt x="811" y="565"/>
                      <a:pt x="816" y="567"/>
                      <a:pt x="818" y="574"/>
                    </a:cubicBezTo>
                    <a:cubicBezTo>
                      <a:pt x="818" y="574"/>
                      <a:pt x="818" y="574"/>
                      <a:pt x="818" y="574"/>
                    </a:cubicBezTo>
                    <a:cubicBezTo>
                      <a:pt x="818" y="576"/>
                      <a:pt x="817" y="585"/>
                      <a:pt x="817" y="586"/>
                    </a:cubicBezTo>
                    <a:cubicBezTo>
                      <a:pt x="817" y="589"/>
                      <a:pt x="820" y="590"/>
                      <a:pt x="822" y="594"/>
                    </a:cubicBezTo>
                    <a:cubicBezTo>
                      <a:pt x="826" y="600"/>
                      <a:pt x="830" y="605"/>
                      <a:pt x="838" y="610"/>
                    </a:cubicBezTo>
                    <a:cubicBezTo>
                      <a:pt x="840" y="612"/>
                      <a:pt x="843" y="612"/>
                      <a:pt x="845" y="612"/>
                    </a:cubicBezTo>
                    <a:cubicBezTo>
                      <a:pt x="845" y="606"/>
                      <a:pt x="845" y="606"/>
                      <a:pt x="845" y="606"/>
                    </a:cubicBezTo>
                    <a:cubicBezTo>
                      <a:pt x="843" y="603"/>
                      <a:pt x="840" y="601"/>
                      <a:pt x="840" y="595"/>
                    </a:cubicBezTo>
                    <a:cubicBezTo>
                      <a:pt x="840" y="580"/>
                      <a:pt x="840" y="580"/>
                      <a:pt x="840" y="580"/>
                    </a:cubicBezTo>
                    <a:cubicBezTo>
                      <a:pt x="837" y="579"/>
                      <a:pt x="836" y="576"/>
                      <a:pt x="834" y="573"/>
                    </a:cubicBezTo>
                    <a:cubicBezTo>
                      <a:pt x="833" y="574"/>
                      <a:pt x="832" y="574"/>
                      <a:pt x="831" y="575"/>
                    </a:cubicBezTo>
                    <a:cubicBezTo>
                      <a:pt x="825" y="571"/>
                      <a:pt x="817" y="563"/>
                      <a:pt x="815" y="557"/>
                    </a:cubicBezTo>
                    <a:cubicBezTo>
                      <a:pt x="815" y="557"/>
                      <a:pt x="814" y="551"/>
                      <a:pt x="814" y="549"/>
                    </a:cubicBezTo>
                    <a:cubicBezTo>
                      <a:pt x="810" y="549"/>
                      <a:pt x="808" y="546"/>
                      <a:pt x="808" y="542"/>
                    </a:cubicBezTo>
                    <a:cubicBezTo>
                      <a:pt x="808" y="534"/>
                      <a:pt x="813" y="532"/>
                      <a:pt x="813" y="527"/>
                    </a:cubicBezTo>
                    <a:cubicBezTo>
                      <a:pt x="813" y="525"/>
                      <a:pt x="811" y="513"/>
                      <a:pt x="811" y="513"/>
                    </a:cubicBezTo>
                    <a:cubicBezTo>
                      <a:pt x="817" y="513"/>
                      <a:pt x="817" y="513"/>
                      <a:pt x="817" y="513"/>
                    </a:cubicBezTo>
                    <a:cubicBezTo>
                      <a:pt x="817" y="522"/>
                      <a:pt x="829" y="520"/>
                      <a:pt x="830" y="526"/>
                    </a:cubicBezTo>
                    <a:cubicBezTo>
                      <a:pt x="831" y="530"/>
                      <a:pt x="833" y="533"/>
                      <a:pt x="836" y="534"/>
                    </a:cubicBezTo>
                    <a:cubicBezTo>
                      <a:pt x="837" y="537"/>
                      <a:pt x="842" y="538"/>
                      <a:pt x="847" y="539"/>
                    </a:cubicBezTo>
                    <a:cubicBezTo>
                      <a:pt x="847" y="543"/>
                      <a:pt x="847" y="545"/>
                      <a:pt x="847" y="549"/>
                    </a:cubicBezTo>
                    <a:cubicBezTo>
                      <a:pt x="847" y="549"/>
                      <a:pt x="847" y="552"/>
                      <a:pt x="848" y="552"/>
                    </a:cubicBezTo>
                    <a:cubicBezTo>
                      <a:pt x="851" y="552"/>
                      <a:pt x="857" y="543"/>
                      <a:pt x="858" y="540"/>
                    </a:cubicBezTo>
                    <a:cubicBezTo>
                      <a:pt x="859" y="539"/>
                      <a:pt x="861" y="539"/>
                      <a:pt x="863" y="540"/>
                    </a:cubicBezTo>
                    <a:cubicBezTo>
                      <a:pt x="865" y="537"/>
                      <a:pt x="870" y="531"/>
                      <a:pt x="877" y="529"/>
                    </a:cubicBezTo>
                    <a:cubicBezTo>
                      <a:pt x="875" y="526"/>
                      <a:pt x="877" y="526"/>
                      <a:pt x="877" y="520"/>
                    </a:cubicBezTo>
                    <a:cubicBezTo>
                      <a:pt x="877" y="513"/>
                      <a:pt x="874" y="508"/>
                      <a:pt x="872" y="500"/>
                    </a:cubicBezTo>
                    <a:cubicBezTo>
                      <a:pt x="858" y="484"/>
                      <a:pt x="858" y="484"/>
                      <a:pt x="858" y="484"/>
                    </a:cubicBezTo>
                    <a:cubicBezTo>
                      <a:pt x="857" y="483"/>
                      <a:pt x="855" y="483"/>
                      <a:pt x="854" y="481"/>
                    </a:cubicBezTo>
                    <a:cubicBezTo>
                      <a:pt x="854" y="480"/>
                      <a:pt x="851" y="475"/>
                      <a:pt x="851" y="474"/>
                    </a:cubicBezTo>
                    <a:cubicBezTo>
                      <a:pt x="847" y="474"/>
                      <a:pt x="842" y="461"/>
                      <a:pt x="843" y="459"/>
                    </a:cubicBezTo>
                    <a:cubicBezTo>
                      <a:pt x="848" y="451"/>
                      <a:pt x="854" y="446"/>
                      <a:pt x="855" y="446"/>
                    </a:cubicBezTo>
                    <a:cubicBezTo>
                      <a:pt x="853" y="444"/>
                      <a:pt x="867" y="450"/>
                      <a:pt x="867" y="451"/>
                    </a:cubicBezTo>
                    <a:cubicBezTo>
                      <a:pt x="867" y="453"/>
                      <a:pt x="870" y="453"/>
                      <a:pt x="871" y="456"/>
                    </a:cubicBezTo>
                    <a:cubicBezTo>
                      <a:pt x="871" y="456"/>
                      <a:pt x="871" y="453"/>
                      <a:pt x="871" y="451"/>
                    </a:cubicBezTo>
                    <a:cubicBezTo>
                      <a:pt x="872" y="451"/>
                      <a:pt x="876" y="446"/>
                      <a:pt x="879" y="446"/>
                    </a:cubicBezTo>
                    <a:cubicBezTo>
                      <a:pt x="886" y="446"/>
                      <a:pt x="887" y="438"/>
                      <a:pt x="893" y="434"/>
                    </a:cubicBezTo>
                    <a:cubicBezTo>
                      <a:pt x="893" y="436"/>
                      <a:pt x="895" y="436"/>
                      <a:pt x="895" y="440"/>
                    </a:cubicBezTo>
                    <a:cubicBezTo>
                      <a:pt x="896" y="437"/>
                      <a:pt x="899" y="438"/>
                      <a:pt x="900" y="440"/>
                    </a:cubicBezTo>
                    <a:cubicBezTo>
                      <a:pt x="900" y="431"/>
                      <a:pt x="905" y="435"/>
                      <a:pt x="911" y="434"/>
                    </a:cubicBezTo>
                    <a:cubicBezTo>
                      <a:pt x="916" y="432"/>
                      <a:pt x="917" y="421"/>
                      <a:pt x="924" y="419"/>
                    </a:cubicBezTo>
                    <a:cubicBezTo>
                      <a:pt x="924" y="416"/>
                      <a:pt x="927" y="414"/>
                      <a:pt x="929" y="411"/>
                    </a:cubicBezTo>
                    <a:cubicBezTo>
                      <a:pt x="927" y="410"/>
                      <a:pt x="928" y="406"/>
                      <a:pt x="925" y="405"/>
                    </a:cubicBezTo>
                    <a:cubicBezTo>
                      <a:pt x="930" y="400"/>
                      <a:pt x="937" y="373"/>
                      <a:pt x="937" y="373"/>
                    </a:cubicBezTo>
                    <a:cubicBezTo>
                      <a:pt x="932" y="376"/>
                      <a:pt x="928" y="373"/>
                      <a:pt x="923" y="372"/>
                    </a:cubicBezTo>
                    <a:cubicBezTo>
                      <a:pt x="927" y="370"/>
                      <a:pt x="927" y="368"/>
                      <a:pt x="929" y="364"/>
                    </a:cubicBezTo>
                    <a:cubicBezTo>
                      <a:pt x="923" y="361"/>
                      <a:pt x="924" y="360"/>
                      <a:pt x="929" y="361"/>
                    </a:cubicBezTo>
                    <a:cubicBezTo>
                      <a:pt x="929" y="356"/>
                      <a:pt x="920" y="357"/>
                      <a:pt x="920" y="351"/>
                    </a:cubicBezTo>
                    <a:cubicBezTo>
                      <a:pt x="920" y="350"/>
                      <a:pt x="918" y="348"/>
                      <a:pt x="918" y="347"/>
                    </a:cubicBezTo>
                    <a:cubicBezTo>
                      <a:pt x="917" y="347"/>
                      <a:pt x="901" y="332"/>
                      <a:pt x="901" y="331"/>
                    </a:cubicBezTo>
                    <a:cubicBezTo>
                      <a:pt x="901" y="328"/>
                      <a:pt x="904" y="329"/>
                      <a:pt x="904" y="326"/>
                    </a:cubicBezTo>
                    <a:cubicBezTo>
                      <a:pt x="904" y="326"/>
                      <a:pt x="907" y="324"/>
                      <a:pt x="907" y="324"/>
                    </a:cubicBezTo>
                    <a:cubicBezTo>
                      <a:pt x="907" y="319"/>
                      <a:pt x="912" y="317"/>
                      <a:pt x="915" y="314"/>
                    </a:cubicBezTo>
                    <a:cubicBezTo>
                      <a:pt x="912" y="313"/>
                      <a:pt x="906" y="311"/>
                      <a:pt x="904" y="308"/>
                    </a:cubicBezTo>
                    <a:cubicBezTo>
                      <a:pt x="899" y="308"/>
                      <a:pt x="899" y="308"/>
                      <a:pt x="899" y="308"/>
                    </a:cubicBezTo>
                    <a:cubicBezTo>
                      <a:pt x="899" y="310"/>
                      <a:pt x="894" y="314"/>
                      <a:pt x="894" y="314"/>
                    </a:cubicBezTo>
                    <a:cubicBezTo>
                      <a:pt x="892" y="313"/>
                      <a:pt x="892" y="310"/>
                      <a:pt x="891" y="308"/>
                    </a:cubicBezTo>
                    <a:cubicBezTo>
                      <a:pt x="889" y="306"/>
                      <a:pt x="877" y="306"/>
                      <a:pt x="877" y="301"/>
                    </a:cubicBezTo>
                    <a:cubicBezTo>
                      <a:pt x="877" y="298"/>
                      <a:pt x="881" y="297"/>
                      <a:pt x="883" y="297"/>
                    </a:cubicBezTo>
                    <a:cubicBezTo>
                      <a:pt x="884" y="297"/>
                      <a:pt x="892" y="290"/>
                      <a:pt x="892" y="286"/>
                    </a:cubicBezTo>
                    <a:cubicBezTo>
                      <a:pt x="893" y="287"/>
                      <a:pt x="894" y="282"/>
                      <a:pt x="895" y="282"/>
                    </a:cubicBezTo>
                    <a:cubicBezTo>
                      <a:pt x="898" y="282"/>
                      <a:pt x="899" y="284"/>
                      <a:pt x="901" y="287"/>
                    </a:cubicBezTo>
                    <a:cubicBezTo>
                      <a:pt x="901" y="288"/>
                      <a:pt x="900" y="289"/>
                      <a:pt x="898" y="289"/>
                    </a:cubicBezTo>
                    <a:cubicBezTo>
                      <a:pt x="899" y="292"/>
                      <a:pt x="900" y="294"/>
                      <a:pt x="903" y="294"/>
                    </a:cubicBezTo>
                    <a:cubicBezTo>
                      <a:pt x="903" y="297"/>
                      <a:pt x="903" y="297"/>
                      <a:pt x="903" y="297"/>
                    </a:cubicBezTo>
                    <a:cubicBezTo>
                      <a:pt x="902" y="298"/>
                      <a:pt x="904" y="299"/>
                      <a:pt x="904" y="300"/>
                    </a:cubicBezTo>
                    <a:cubicBezTo>
                      <a:pt x="915" y="289"/>
                      <a:pt x="916" y="289"/>
                      <a:pt x="920" y="290"/>
                    </a:cubicBezTo>
                    <a:cubicBezTo>
                      <a:pt x="922" y="284"/>
                      <a:pt x="926" y="296"/>
                      <a:pt x="929" y="300"/>
                    </a:cubicBezTo>
                    <a:cubicBezTo>
                      <a:pt x="929" y="301"/>
                      <a:pt x="926" y="301"/>
                      <a:pt x="926" y="303"/>
                    </a:cubicBezTo>
                    <a:cubicBezTo>
                      <a:pt x="926" y="306"/>
                      <a:pt x="933" y="307"/>
                      <a:pt x="935" y="307"/>
                    </a:cubicBezTo>
                    <a:cubicBezTo>
                      <a:pt x="937" y="307"/>
                      <a:pt x="937" y="310"/>
                      <a:pt x="941" y="310"/>
                    </a:cubicBezTo>
                    <a:cubicBezTo>
                      <a:pt x="941" y="311"/>
                      <a:pt x="943" y="312"/>
                      <a:pt x="943" y="312"/>
                    </a:cubicBezTo>
                    <a:cubicBezTo>
                      <a:pt x="943" y="314"/>
                      <a:pt x="941" y="316"/>
                      <a:pt x="941" y="318"/>
                    </a:cubicBezTo>
                    <a:cubicBezTo>
                      <a:pt x="941" y="322"/>
                      <a:pt x="947" y="321"/>
                      <a:pt x="949" y="325"/>
                    </a:cubicBezTo>
                    <a:cubicBezTo>
                      <a:pt x="951" y="329"/>
                      <a:pt x="948" y="339"/>
                      <a:pt x="954" y="339"/>
                    </a:cubicBezTo>
                    <a:cubicBezTo>
                      <a:pt x="954" y="332"/>
                      <a:pt x="965" y="340"/>
                      <a:pt x="965" y="329"/>
                    </a:cubicBezTo>
                    <a:cubicBezTo>
                      <a:pt x="965" y="324"/>
                      <a:pt x="963" y="319"/>
                      <a:pt x="962" y="314"/>
                    </a:cubicBezTo>
                    <a:cubicBezTo>
                      <a:pt x="958" y="314"/>
                      <a:pt x="954" y="309"/>
                      <a:pt x="951" y="305"/>
                    </a:cubicBezTo>
                    <a:cubicBezTo>
                      <a:pt x="951" y="305"/>
                      <a:pt x="951" y="305"/>
                      <a:pt x="952" y="305"/>
                    </a:cubicBezTo>
                    <a:cubicBezTo>
                      <a:pt x="949" y="301"/>
                      <a:pt x="947" y="297"/>
                      <a:pt x="944" y="296"/>
                    </a:cubicBezTo>
                    <a:cubicBezTo>
                      <a:pt x="942" y="296"/>
                      <a:pt x="939" y="294"/>
                      <a:pt x="939" y="292"/>
                    </a:cubicBezTo>
                    <a:cubicBezTo>
                      <a:pt x="939" y="291"/>
                      <a:pt x="942" y="289"/>
                      <a:pt x="944" y="289"/>
                    </a:cubicBezTo>
                    <a:cubicBezTo>
                      <a:pt x="945" y="288"/>
                      <a:pt x="947" y="288"/>
                      <a:pt x="947" y="284"/>
                    </a:cubicBezTo>
                    <a:cubicBezTo>
                      <a:pt x="947" y="281"/>
                      <a:pt x="944" y="279"/>
                      <a:pt x="944" y="277"/>
                    </a:cubicBezTo>
                    <a:cubicBezTo>
                      <a:pt x="944" y="275"/>
                      <a:pt x="945" y="274"/>
                      <a:pt x="946" y="272"/>
                    </a:cubicBezTo>
                    <a:cubicBezTo>
                      <a:pt x="948" y="274"/>
                      <a:pt x="949" y="274"/>
                      <a:pt x="952" y="274"/>
                    </a:cubicBezTo>
                    <a:cubicBezTo>
                      <a:pt x="952" y="273"/>
                      <a:pt x="949" y="267"/>
                      <a:pt x="949" y="267"/>
                    </a:cubicBezTo>
                    <a:cubicBezTo>
                      <a:pt x="949" y="267"/>
                      <a:pt x="961" y="267"/>
                      <a:pt x="961" y="267"/>
                    </a:cubicBezTo>
                    <a:cubicBezTo>
                      <a:pt x="970" y="267"/>
                      <a:pt x="974" y="244"/>
                      <a:pt x="974" y="238"/>
                    </a:cubicBezTo>
                    <a:cubicBezTo>
                      <a:pt x="974" y="235"/>
                      <a:pt x="974" y="232"/>
                      <a:pt x="974" y="228"/>
                    </a:cubicBezTo>
                    <a:cubicBezTo>
                      <a:pt x="974" y="225"/>
                      <a:pt x="974" y="223"/>
                      <a:pt x="977" y="223"/>
                    </a:cubicBezTo>
                    <a:cubicBezTo>
                      <a:pt x="977" y="219"/>
                      <a:pt x="977" y="219"/>
                      <a:pt x="977" y="219"/>
                    </a:cubicBezTo>
                    <a:cubicBezTo>
                      <a:pt x="974" y="218"/>
                      <a:pt x="970" y="214"/>
                      <a:pt x="971" y="210"/>
                    </a:cubicBezTo>
                    <a:cubicBezTo>
                      <a:pt x="964" y="205"/>
                      <a:pt x="961" y="195"/>
                      <a:pt x="957" y="185"/>
                    </a:cubicBezTo>
                    <a:cubicBezTo>
                      <a:pt x="953" y="177"/>
                      <a:pt x="942" y="176"/>
                      <a:pt x="933" y="173"/>
                    </a:cubicBezTo>
                    <a:cubicBezTo>
                      <a:pt x="932" y="175"/>
                      <a:pt x="931" y="179"/>
                      <a:pt x="929" y="180"/>
                    </a:cubicBezTo>
                    <a:cubicBezTo>
                      <a:pt x="926" y="175"/>
                      <a:pt x="918" y="178"/>
                      <a:pt x="918" y="172"/>
                    </a:cubicBezTo>
                    <a:cubicBezTo>
                      <a:pt x="918" y="172"/>
                      <a:pt x="906" y="169"/>
                      <a:pt x="906" y="168"/>
                    </a:cubicBezTo>
                    <a:cubicBezTo>
                      <a:pt x="906" y="165"/>
                      <a:pt x="909" y="164"/>
                      <a:pt x="911" y="161"/>
                    </a:cubicBezTo>
                    <a:cubicBezTo>
                      <a:pt x="908" y="156"/>
                      <a:pt x="915" y="149"/>
                      <a:pt x="916" y="146"/>
                    </a:cubicBezTo>
                    <a:cubicBezTo>
                      <a:pt x="916" y="135"/>
                      <a:pt x="916" y="135"/>
                      <a:pt x="916" y="135"/>
                    </a:cubicBezTo>
                    <a:cubicBezTo>
                      <a:pt x="919" y="133"/>
                      <a:pt x="944" y="137"/>
                      <a:pt x="951" y="137"/>
                    </a:cubicBezTo>
                    <a:cubicBezTo>
                      <a:pt x="952" y="137"/>
                      <a:pt x="953" y="133"/>
                      <a:pt x="953" y="133"/>
                    </a:cubicBezTo>
                    <a:cubicBezTo>
                      <a:pt x="968" y="133"/>
                      <a:pt x="968" y="133"/>
                      <a:pt x="968" y="133"/>
                    </a:cubicBezTo>
                    <a:cubicBezTo>
                      <a:pt x="969" y="133"/>
                      <a:pt x="975" y="139"/>
                      <a:pt x="975" y="139"/>
                    </a:cubicBezTo>
                    <a:cubicBezTo>
                      <a:pt x="979" y="139"/>
                      <a:pt x="978" y="132"/>
                      <a:pt x="978" y="126"/>
                    </a:cubicBezTo>
                    <a:cubicBezTo>
                      <a:pt x="978" y="121"/>
                      <a:pt x="980" y="115"/>
                      <a:pt x="983" y="115"/>
                    </a:cubicBezTo>
                    <a:cubicBezTo>
                      <a:pt x="984" y="115"/>
                      <a:pt x="993" y="115"/>
                      <a:pt x="995" y="115"/>
                    </a:cubicBezTo>
                    <a:cubicBezTo>
                      <a:pt x="996" y="117"/>
                      <a:pt x="1002" y="124"/>
                      <a:pt x="1004" y="125"/>
                    </a:cubicBezTo>
                    <a:cubicBezTo>
                      <a:pt x="1005" y="121"/>
                      <a:pt x="1006" y="121"/>
                      <a:pt x="1006" y="116"/>
                    </a:cubicBezTo>
                    <a:cubicBezTo>
                      <a:pt x="1008" y="116"/>
                      <a:pt x="1010" y="116"/>
                      <a:pt x="1010" y="116"/>
                    </a:cubicBezTo>
                    <a:cubicBezTo>
                      <a:pt x="1010" y="114"/>
                      <a:pt x="1006" y="112"/>
                      <a:pt x="1006" y="109"/>
                    </a:cubicBezTo>
                    <a:cubicBezTo>
                      <a:pt x="1006" y="104"/>
                      <a:pt x="1014" y="110"/>
                      <a:pt x="1013" y="110"/>
                    </a:cubicBezTo>
                    <a:cubicBezTo>
                      <a:pt x="1014" y="115"/>
                      <a:pt x="1020" y="116"/>
                      <a:pt x="1020" y="121"/>
                    </a:cubicBezTo>
                    <a:cubicBezTo>
                      <a:pt x="1020" y="122"/>
                      <a:pt x="1015" y="130"/>
                      <a:pt x="1015" y="135"/>
                    </a:cubicBezTo>
                    <a:cubicBezTo>
                      <a:pt x="1015" y="138"/>
                      <a:pt x="1017" y="137"/>
                      <a:pt x="1017" y="139"/>
                    </a:cubicBezTo>
                    <a:cubicBezTo>
                      <a:pt x="1017" y="142"/>
                      <a:pt x="1016" y="146"/>
                      <a:pt x="1012" y="146"/>
                    </a:cubicBezTo>
                    <a:cubicBezTo>
                      <a:pt x="1012" y="160"/>
                      <a:pt x="1023" y="168"/>
                      <a:pt x="1034" y="173"/>
                    </a:cubicBezTo>
                    <a:cubicBezTo>
                      <a:pt x="1039" y="177"/>
                      <a:pt x="1038" y="185"/>
                      <a:pt x="1046" y="187"/>
                    </a:cubicBezTo>
                    <a:cubicBezTo>
                      <a:pt x="1047" y="187"/>
                      <a:pt x="1049" y="188"/>
                      <a:pt x="1050" y="190"/>
                    </a:cubicBezTo>
                    <a:cubicBezTo>
                      <a:pt x="1052" y="194"/>
                      <a:pt x="1056" y="198"/>
                      <a:pt x="1059" y="198"/>
                    </a:cubicBezTo>
                    <a:cubicBezTo>
                      <a:pt x="1061" y="198"/>
                      <a:pt x="1063" y="195"/>
                      <a:pt x="1063" y="191"/>
                    </a:cubicBezTo>
                    <a:cubicBezTo>
                      <a:pt x="1063" y="188"/>
                      <a:pt x="1056" y="187"/>
                      <a:pt x="1056" y="184"/>
                    </a:cubicBezTo>
                    <a:cubicBezTo>
                      <a:pt x="1056" y="183"/>
                      <a:pt x="1060" y="182"/>
                      <a:pt x="1062" y="181"/>
                    </a:cubicBezTo>
                    <a:cubicBezTo>
                      <a:pt x="1060" y="178"/>
                      <a:pt x="1059" y="177"/>
                      <a:pt x="1057" y="173"/>
                    </a:cubicBezTo>
                    <a:cubicBezTo>
                      <a:pt x="1058" y="173"/>
                      <a:pt x="1060" y="173"/>
                      <a:pt x="1064" y="173"/>
                    </a:cubicBezTo>
                    <a:cubicBezTo>
                      <a:pt x="1063" y="171"/>
                      <a:pt x="1060" y="169"/>
                      <a:pt x="1060" y="167"/>
                    </a:cubicBezTo>
                    <a:cubicBezTo>
                      <a:pt x="1057" y="167"/>
                      <a:pt x="1055" y="164"/>
                      <a:pt x="1056" y="160"/>
                    </a:cubicBezTo>
                    <a:cubicBezTo>
                      <a:pt x="1057" y="160"/>
                      <a:pt x="1059" y="158"/>
                      <a:pt x="1059" y="156"/>
                    </a:cubicBezTo>
                    <a:cubicBezTo>
                      <a:pt x="1047" y="152"/>
                      <a:pt x="1047" y="143"/>
                      <a:pt x="1037" y="144"/>
                    </a:cubicBezTo>
                    <a:cubicBezTo>
                      <a:pt x="1034" y="145"/>
                      <a:pt x="1037" y="132"/>
                      <a:pt x="1030" y="131"/>
                    </a:cubicBezTo>
                    <a:cubicBezTo>
                      <a:pt x="1039" y="125"/>
                      <a:pt x="1039" y="125"/>
                      <a:pt x="1039" y="125"/>
                    </a:cubicBezTo>
                    <a:cubicBezTo>
                      <a:pt x="1041" y="125"/>
                      <a:pt x="1041" y="128"/>
                      <a:pt x="1043" y="128"/>
                    </a:cubicBezTo>
                    <a:cubicBezTo>
                      <a:pt x="1046" y="128"/>
                      <a:pt x="1050" y="125"/>
                      <a:pt x="1055" y="123"/>
                    </a:cubicBezTo>
                    <a:cubicBezTo>
                      <a:pt x="1055" y="123"/>
                      <a:pt x="1060" y="127"/>
                      <a:pt x="1063" y="129"/>
                    </a:cubicBezTo>
                    <a:cubicBezTo>
                      <a:pt x="1064" y="121"/>
                      <a:pt x="1067" y="112"/>
                      <a:pt x="1076" y="112"/>
                    </a:cubicBezTo>
                    <a:cubicBezTo>
                      <a:pt x="1076" y="110"/>
                      <a:pt x="1076" y="109"/>
                      <a:pt x="1076" y="108"/>
                    </a:cubicBezTo>
                    <a:cubicBezTo>
                      <a:pt x="1078" y="110"/>
                      <a:pt x="1081" y="110"/>
                      <a:pt x="1084" y="110"/>
                    </a:cubicBezTo>
                    <a:cubicBezTo>
                      <a:pt x="1086" y="110"/>
                      <a:pt x="1088" y="111"/>
                      <a:pt x="1090" y="110"/>
                    </a:cubicBezTo>
                    <a:cubicBezTo>
                      <a:pt x="1089" y="106"/>
                      <a:pt x="1091" y="108"/>
                      <a:pt x="1091" y="104"/>
                    </a:cubicBezTo>
                    <a:cubicBezTo>
                      <a:pt x="1076" y="102"/>
                      <a:pt x="1070" y="95"/>
                      <a:pt x="1059" y="93"/>
                    </a:cubicBezTo>
                    <a:cubicBezTo>
                      <a:pt x="1064" y="93"/>
                      <a:pt x="1067" y="94"/>
                      <a:pt x="1071" y="91"/>
                    </a:cubicBezTo>
                    <a:cubicBezTo>
                      <a:pt x="1068" y="86"/>
                      <a:pt x="1088" y="90"/>
                      <a:pt x="1094" y="93"/>
                    </a:cubicBezTo>
                    <a:cubicBezTo>
                      <a:pt x="1106" y="93"/>
                      <a:pt x="1106" y="93"/>
                      <a:pt x="1106" y="93"/>
                    </a:cubicBezTo>
                    <a:cubicBezTo>
                      <a:pt x="1107" y="95"/>
                      <a:pt x="1109" y="95"/>
                      <a:pt x="1111" y="95"/>
                    </a:cubicBezTo>
                    <a:cubicBezTo>
                      <a:pt x="1111" y="95"/>
                      <a:pt x="1115" y="95"/>
                      <a:pt x="1118" y="95"/>
                    </a:cubicBezTo>
                    <a:cubicBezTo>
                      <a:pt x="1117" y="94"/>
                      <a:pt x="1111" y="92"/>
                      <a:pt x="1111" y="89"/>
                    </a:cubicBezTo>
                    <a:cubicBezTo>
                      <a:pt x="1111" y="86"/>
                      <a:pt x="1112" y="86"/>
                      <a:pt x="1111" y="82"/>
                    </a:cubicBezTo>
                    <a:cubicBezTo>
                      <a:pt x="1102" y="82"/>
                      <a:pt x="1096" y="75"/>
                      <a:pt x="1086" y="75"/>
                    </a:cubicBezTo>
                    <a:cubicBezTo>
                      <a:pt x="1085" y="75"/>
                      <a:pt x="1083" y="75"/>
                      <a:pt x="1083" y="77"/>
                    </a:cubicBezTo>
                    <a:cubicBezTo>
                      <a:pt x="1083" y="78"/>
                      <a:pt x="1076" y="73"/>
                      <a:pt x="1064" y="69"/>
                    </a:cubicBezTo>
                    <a:cubicBezTo>
                      <a:pt x="1048" y="63"/>
                      <a:pt x="1034" y="63"/>
                      <a:pt x="1019" y="58"/>
                    </a:cubicBezTo>
                    <a:cubicBezTo>
                      <a:pt x="1019" y="58"/>
                      <a:pt x="1006" y="57"/>
                      <a:pt x="1002" y="57"/>
                    </a:cubicBezTo>
                    <a:cubicBezTo>
                      <a:pt x="998" y="57"/>
                      <a:pt x="994" y="58"/>
                      <a:pt x="989" y="58"/>
                    </a:cubicBezTo>
                    <a:cubicBezTo>
                      <a:pt x="988" y="58"/>
                      <a:pt x="978" y="57"/>
                      <a:pt x="977" y="55"/>
                    </a:cubicBezTo>
                    <a:cubicBezTo>
                      <a:pt x="977" y="55"/>
                      <a:pt x="965" y="57"/>
                      <a:pt x="962" y="56"/>
                    </a:cubicBezTo>
                    <a:cubicBezTo>
                      <a:pt x="962" y="59"/>
                      <a:pt x="958" y="58"/>
                      <a:pt x="954" y="58"/>
                    </a:cubicBezTo>
                    <a:cubicBezTo>
                      <a:pt x="946" y="58"/>
                      <a:pt x="940" y="57"/>
                      <a:pt x="933" y="59"/>
                    </a:cubicBezTo>
                    <a:cubicBezTo>
                      <a:pt x="935" y="63"/>
                      <a:pt x="937" y="63"/>
                      <a:pt x="939" y="66"/>
                    </a:cubicBezTo>
                    <a:cubicBezTo>
                      <a:pt x="928" y="59"/>
                      <a:pt x="918" y="58"/>
                      <a:pt x="908" y="48"/>
                    </a:cubicBezTo>
                    <a:cubicBezTo>
                      <a:pt x="884" y="48"/>
                      <a:pt x="884" y="48"/>
                      <a:pt x="884" y="48"/>
                    </a:cubicBezTo>
                    <a:cubicBezTo>
                      <a:pt x="883" y="48"/>
                      <a:pt x="882" y="49"/>
                      <a:pt x="882" y="50"/>
                    </a:cubicBezTo>
                    <a:cubicBezTo>
                      <a:pt x="872" y="50"/>
                      <a:pt x="872" y="50"/>
                      <a:pt x="872" y="50"/>
                    </a:cubicBezTo>
                    <a:cubicBezTo>
                      <a:pt x="867" y="50"/>
                      <a:pt x="868" y="46"/>
                      <a:pt x="862" y="46"/>
                    </a:cubicBezTo>
                    <a:cubicBezTo>
                      <a:pt x="859" y="46"/>
                      <a:pt x="860" y="48"/>
                      <a:pt x="858" y="48"/>
                    </a:cubicBezTo>
                    <a:cubicBezTo>
                      <a:pt x="854" y="48"/>
                      <a:pt x="852" y="46"/>
                      <a:pt x="848" y="44"/>
                    </a:cubicBezTo>
                    <a:cubicBezTo>
                      <a:pt x="851" y="41"/>
                      <a:pt x="851" y="41"/>
                      <a:pt x="851" y="41"/>
                    </a:cubicBezTo>
                    <a:cubicBezTo>
                      <a:pt x="850" y="41"/>
                      <a:pt x="847" y="40"/>
                      <a:pt x="843" y="40"/>
                    </a:cubicBezTo>
                    <a:cubicBezTo>
                      <a:pt x="837" y="40"/>
                      <a:pt x="836" y="44"/>
                      <a:pt x="832" y="44"/>
                    </a:cubicBezTo>
                    <a:cubicBezTo>
                      <a:pt x="831" y="44"/>
                      <a:pt x="830" y="44"/>
                      <a:pt x="830" y="44"/>
                    </a:cubicBezTo>
                    <a:cubicBezTo>
                      <a:pt x="830" y="40"/>
                      <a:pt x="830" y="40"/>
                      <a:pt x="830" y="40"/>
                    </a:cubicBezTo>
                    <a:cubicBezTo>
                      <a:pt x="827" y="38"/>
                      <a:pt x="826" y="38"/>
                      <a:pt x="822" y="40"/>
                    </a:cubicBezTo>
                    <a:cubicBezTo>
                      <a:pt x="822" y="36"/>
                      <a:pt x="806" y="40"/>
                      <a:pt x="806" y="40"/>
                    </a:cubicBezTo>
                    <a:cubicBezTo>
                      <a:pt x="798" y="40"/>
                      <a:pt x="798" y="40"/>
                      <a:pt x="798" y="40"/>
                    </a:cubicBezTo>
                    <a:cubicBezTo>
                      <a:pt x="798" y="40"/>
                      <a:pt x="799" y="41"/>
                      <a:pt x="800" y="41"/>
                    </a:cubicBezTo>
                    <a:cubicBezTo>
                      <a:pt x="800" y="43"/>
                      <a:pt x="802" y="46"/>
                      <a:pt x="802" y="46"/>
                    </a:cubicBezTo>
                    <a:cubicBezTo>
                      <a:pt x="799" y="46"/>
                      <a:pt x="798" y="48"/>
                      <a:pt x="794" y="48"/>
                    </a:cubicBezTo>
                    <a:cubicBezTo>
                      <a:pt x="786" y="48"/>
                      <a:pt x="778" y="45"/>
                      <a:pt x="773" y="45"/>
                    </a:cubicBezTo>
                    <a:cubicBezTo>
                      <a:pt x="772" y="45"/>
                      <a:pt x="771" y="45"/>
                      <a:pt x="770" y="45"/>
                    </a:cubicBezTo>
                    <a:cubicBezTo>
                      <a:pt x="770" y="50"/>
                      <a:pt x="770" y="50"/>
                      <a:pt x="770" y="50"/>
                    </a:cubicBezTo>
                    <a:cubicBezTo>
                      <a:pt x="766" y="50"/>
                      <a:pt x="766" y="50"/>
                      <a:pt x="766" y="50"/>
                    </a:cubicBezTo>
                    <a:cubicBezTo>
                      <a:pt x="761" y="47"/>
                      <a:pt x="752" y="47"/>
                      <a:pt x="748" y="43"/>
                    </a:cubicBezTo>
                    <a:cubicBezTo>
                      <a:pt x="748" y="43"/>
                      <a:pt x="749" y="42"/>
                      <a:pt x="749" y="41"/>
                    </a:cubicBezTo>
                    <a:cubicBezTo>
                      <a:pt x="749" y="41"/>
                      <a:pt x="736" y="36"/>
                      <a:pt x="736" y="35"/>
                    </a:cubicBezTo>
                    <a:cubicBezTo>
                      <a:pt x="736" y="34"/>
                      <a:pt x="731" y="33"/>
                      <a:pt x="727" y="34"/>
                    </a:cubicBezTo>
                    <a:cubicBezTo>
                      <a:pt x="726" y="34"/>
                      <a:pt x="722" y="29"/>
                      <a:pt x="714" y="29"/>
                    </a:cubicBezTo>
                    <a:cubicBezTo>
                      <a:pt x="704" y="29"/>
                      <a:pt x="708" y="32"/>
                      <a:pt x="715" y="35"/>
                    </a:cubicBezTo>
                    <a:cubicBezTo>
                      <a:pt x="713" y="35"/>
                      <a:pt x="712" y="35"/>
                      <a:pt x="712" y="35"/>
                    </a:cubicBezTo>
                    <a:cubicBezTo>
                      <a:pt x="708" y="35"/>
                      <a:pt x="704" y="37"/>
                      <a:pt x="698" y="37"/>
                    </a:cubicBezTo>
                    <a:cubicBezTo>
                      <a:pt x="688" y="37"/>
                      <a:pt x="681" y="33"/>
                      <a:pt x="671" y="33"/>
                    </a:cubicBezTo>
                    <a:cubicBezTo>
                      <a:pt x="670" y="33"/>
                      <a:pt x="663" y="29"/>
                      <a:pt x="663" y="31"/>
                    </a:cubicBezTo>
                    <a:cubicBezTo>
                      <a:pt x="663" y="34"/>
                      <a:pt x="660" y="31"/>
                      <a:pt x="652" y="29"/>
                    </a:cubicBezTo>
                    <a:cubicBezTo>
                      <a:pt x="653" y="28"/>
                      <a:pt x="654" y="24"/>
                      <a:pt x="654" y="24"/>
                    </a:cubicBezTo>
                    <a:cubicBezTo>
                      <a:pt x="649" y="24"/>
                      <a:pt x="649" y="24"/>
                      <a:pt x="649" y="24"/>
                    </a:cubicBezTo>
                    <a:cubicBezTo>
                      <a:pt x="648" y="25"/>
                      <a:pt x="647" y="26"/>
                      <a:pt x="646" y="26"/>
                    </a:cubicBezTo>
                    <a:cubicBezTo>
                      <a:pt x="646" y="27"/>
                      <a:pt x="636" y="35"/>
                      <a:pt x="628" y="38"/>
                    </a:cubicBezTo>
                    <a:cubicBezTo>
                      <a:pt x="628" y="30"/>
                      <a:pt x="644" y="25"/>
                      <a:pt x="649" y="21"/>
                    </a:cubicBezTo>
                    <a:cubicBezTo>
                      <a:pt x="643" y="16"/>
                      <a:pt x="627" y="11"/>
                      <a:pt x="614" y="11"/>
                    </a:cubicBezTo>
                    <a:cubicBezTo>
                      <a:pt x="612" y="11"/>
                      <a:pt x="611" y="13"/>
                      <a:pt x="607" y="13"/>
                    </a:cubicBezTo>
                    <a:cubicBezTo>
                      <a:pt x="595" y="10"/>
                      <a:pt x="595" y="10"/>
                      <a:pt x="595" y="10"/>
                    </a:cubicBezTo>
                    <a:cubicBezTo>
                      <a:pt x="595" y="7"/>
                      <a:pt x="598" y="6"/>
                      <a:pt x="598" y="5"/>
                    </a:cubicBezTo>
                    <a:cubicBezTo>
                      <a:pt x="598" y="3"/>
                      <a:pt x="596" y="3"/>
                      <a:pt x="594" y="2"/>
                    </a:cubicBezTo>
                    <a:cubicBezTo>
                      <a:pt x="593" y="1"/>
                      <a:pt x="590" y="0"/>
                      <a:pt x="590" y="5"/>
                    </a:cubicBezTo>
                    <a:cubicBezTo>
                      <a:pt x="585" y="5"/>
                      <a:pt x="582" y="9"/>
                      <a:pt x="579" y="11"/>
                    </a:cubicBezTo>
                    <a:cubicBezTo>
                      <a:pt x="579" y="11"/>
                      <a:pt x="578" y="16"/>
                      <a:pt x="573" y="13"/>
                    </a:cubicBezTo>
                    <a:cubicBezTo>
                      <a:pt x="564" y="17"/>
                      <a:pt x="564" y="17"/>
                      <a:pt x="564" y="17"/>
                    </a:cubicBezTo>
                    <a:cubicBezTo>
                      <a:pt x="564" y="17"/>
                      <a:pt x="562" y="14"/>
                      <a:pt x="560" y="14"/>
                    </a:cubicBezTo>
                    <a:cubicBezTo>
                      <a:pt x="546" y="14"/>
                      <a:pt x="538" y="23"/>
                      <a:pt x="524" y="23"/>
                    </a:cubicBezTo>
                    <a:cubicBezTo>
                      <a:pt x="524" y="25"/>
                      <a:pt x="522" y="32"/>
                      <a:pt x="519" y="32"/>
                    </a:cubicBezTo>
                    <a:cubicBezTo>
                      <a:pt x="517" y="32"/>
                      <a:pt x="516" y="30"/>
                      <a:pt x="515" y="30"/>
                    </a:cubicBezTo>
                    <a:cubicBezTo>
                      <a:pt x="509" y="32"/>
                      <a:pt x="509" y="32"/>
                      <a:pt x="509" y="32"/>
                    </a:cubicBezTo>
                    <a:cubicBezTo>
                      <a:pt x="509" y="32"/>
                      <a:pt x="505" y="32"/>
                      <a:pt x="505" y="34"/>
                    </a:cubicBezTo>
                    <a:cubicBezTo>
                      <a:pt x="505" y="39"/>
                      <a:pt x="504" y="44"/>
                      <a:pt x="503" y="36"/>
                    </a:cubicBezTo>
                    <a:cubicBezTo>
                      <a:pt x="502" y="36"/>
                      <a:pt x="501" y="36"/>
                      <a:pt x="500" y="36"/>
                    </a:cubicBezTo>
                    <a:cubicBezTo>
                      <a:pt x="498" y="36"/>
                      <a:pt x="497" y="40"/>
                      <a:pt x="494" y="40"/>
                    </a:cubicBezTo>
                    <a:cubicBezTo>
                      <a:pt x="493" y="41"/>
                      <a:pt x="493" y="43"/>
                      <a:pt x="491" y="45"/>
                    </a:cubicBezTo>
                    <a:cubicBezTo>
                      <a:pt x="494" y="48"/>
                      <a:pt x="502" y="51"/>
                      <a:pt x="502" y="51"/>
                    </a:cubicBezTo>
                    <a:cubicBezTo>
                      <a:pt x="494" y="48"/>
                      <a:pt x="487" y="50"/>
                      <a:pt x="485" y="40"/>
                    </a:cubicBezTo>
                    <a:cubicBezTo>
                      <a:pt x="482" y="40"/>
                      <a:pt x="482" y="40"/>
                      <a:pt x="482" y="40"/>
                    </a:cubicBezTo>
                    <a:cubicBezTo>
                      <a:pt x="482" y="43"/>
                      <a:pt x="481" y="43"/>
                      <a:pt x="479" y="45"/>
                    </a:cubicBezTo>
                    <a:cubicBezTo>
                      <a:pt x="482" y="50"/>
                      <a:pt x="486" y="48"/>
                      <a:pt x="488" y="55"/>
                    </a:cubicBezTo>
                    <a:cubicBezTo>
                      <a:pt x="488" y="56"/>
                      <a:pt x="488" y="59"/>
                      <a:pt x="490" y="61"/>
                    </a:cubicBezTo>
                    <a:cubicBezTo>
                      <a:pt x="491" y="63"/>
                      <a:pt x="491" y="63"/>
                      <a:pt x="495" y="63"/>
                    </a:cubicBezTo>
                    <a:cubicBezTo>
                      <a:pt x="498" y="63"/>
                      <a:pt x="499" y="64"/>
                      <a:pt x="497" y="66"/>
                    </a:cubicBezTo>
                    <a:cubicBezTo>
                      <a:pt x="497" y="67"/>
                      <a:pt x="501" y="75"/>
                      <a:pt x="503" y="76"/>
                    </a:cubicBezTo>
                    <a:cubicBezTo>
                      <a:pt x="500" y="79"/>
                      <a:pt x="499" y="84"/>
                      <a:pt x="492" y="84"/>
                    </a:cubicBezTo>
                    <a:cubicBezTo>
                      <a:pt x="486" y="84"/>
                      <a:pt x="483" y="83"/>
                      <a:pt x="486" y="83"/>
                    </a:cubicBezTo>
                    <a:cubicBezTo>
                      <a:pt x="490" y="83"/>
                      <a:pt x="492" y="79"/>
                      <a:pt x="492" y="75"/>
                    </a:cubicBezTo>
                    <a:cubicBezTo>
                      <a:pt x="492" y="73"/>
                      <a:pt x="492" y="71"/>
                      <a:pt x="492" y="69"/>
                    </a:cubicBezTo>
                    <a:cubicBezTo>
                      <a:pt x="483" y="66"/>
                      <a:pt x="484" y="57"/>
                      <a:pt x="478" y="52"/>
                    </a:cubicBezTo>
                    <a:cubicBezTo>
                      <a:pt x="472" y="50"/>
                      <a:pt x="472" y="50"/>
                      <a:pt x="472" y="50"/>
                    </a:cubicBezTo>
                    <a:cubicBezTo>
                      <a:pt x="471" y="48"/>
                      <a:pt x="474" y="42"/>
                      <a:pt x="471" y="40"/>
                    </a:cubicBezTo>
                    <a:cubicBezTo>
                      <a:pt x="470" y="38"/>
                      <a:pt x="462" y="36"/>
                      <a:pt x="462" y="34"/>
                    </a:cubicBezTo>
                    <a:cubicBezTo>
                      <a:pt x="459" y="33"/>
                      <a:pt x="458" y="34"/>
                      <a:pt x="454" y="34"/>
                    </a:cubicBezTo>
                    <a:cubicBezTo>
                      <a:pt x="454" y="36"/>
                      <a:pt x="453" y="40"/>
                      <a:pt x="453" y="42"/>
                    </a:cubicBezTo>
                    <a:cubicBezTo>
                      <a:pt x="453" y="43"/>
                      <a:pt x="452" y="48"/>
                      <a:pt x="449" y="48"/>
                    </a:cubicBezTo>
                    <a:cubicBezTo>
                      <a:pt x="449" y="48"/>
                      <a:pt x="455" y="62"/>
                      <a:pt x="462" y="62"/>
                    </a:cubicBezTo>
                    <a:cubicBezTo>
                      <a:pt x="462" y="66"/>
                      <a:pt x="467" y="71"/>
                      <a:pt x="466" y="71"/>
                    </a:cubicBezTo>
                    <a:cubicBezTo>
                      <a:pt x="465" y="71"/>
                      <a:pt x="446" y="64"/>
                      <a:pt x="446" y="62"/>
                    </a:cubicBezTo>
                    <a:cubicBezTo>
                      <a:pt x="442" y="62"/>
                      <a:pt x="414" y="59"/>
                      <a:pt x="414" y="54"/>
                    </a:cubicBezTo>
                    <a:cubicBezTo>
                      <a:pt x="413" y="55"/>
                      <a:pt x="411" y="54"/>
                      <a:pt x="411" y="55"/>
                    </a:cubicBezTo>
                    <a:cubicBezTo>
                      <a:pt x="411" y="63"/>
                      <a:pt x="422" y="60"/>
                      <a:pt x="426" y="68"/>
                    </a:cubicBezTo>
                    <a:cubicBezTo>
                      <a:pt x="426" y="68"/>
                      <a:pt x="419" y="67"/>
                      <a:pt x="416" y="67"/>
                    </a:cubicBezTo>
                    <a:cubicBezTo>
                      <a:pt x="410" y="67"/>
                      <a:pt x="391" y="69"/>
                      <a:pt x="393" y="68"/>
                    </a:cubicBezTo>
                    <a:cubicBezTo>
                      <a:pt x="391" y="67"/>
                      <a:pt x="389" y="67"/>
                      <a:pt x="388" y="66"/>
                    </a:cubicBezTo>
                    <a:cubicBezTo>
                      <a:pt x="386" y="70"/>
                      <a:pt x="381" y="66"/>
                      <a:pt x="378" y="69"/>
                    </a:cubicBezTo>
                    <a:cubicBezTo>
                      <a:pt x="374" y="73"/>
                      <a:pt x="365" y="73"/>
                      <a:pt x="365" y="83"/>
                    </a:cubicBezTo>
                    <a:cubicBezTo>
                      <a:pt x="363" y="81"/>
                      <a:pt x="361" y="81"/>
                      <a:pt x="359" y="83"/>
                    </a:cubicBezTo>
                    <a:cubicBezTo>
                      <a:pt x="356" y="81"/>
                      <a:pt x="352" y="74"/>
                      <a:pt x="352" y="74"/>
                    </a:cubicBezTo>
                    <a:cubicBezTo>
                      <a:pt x="353" y="74"/>
                      <a:pt x="355" y="74"/>
                      <a:pt x="356" y="74"/>
                    </a:cubicBezTo>
                    <a:cubicBezTo>
                      <a:pt x="355" y="69"/>
                      <a:pt x="352" y="69"/>
                      <a:pt x="348" y="69"/>
                    </a:cubicBezTo>
                    <a:cubicBezTo>
                      <a:pt x="345" y="69"/>
                      <a:pt x="344" y="68"/>
                      <a:pt x="341" y="69"/>
                    </a:cubicBezTo>
                    <a:cubicBezTo>
                      <a:pt x="342" y="69"/>
                      <a:pt x="344" y="70"/>
                      <a:pt x="344" y="72"/>
                    </a:cubicBezTo>
                    <a:cubicBezTo>
                      <a:pt x="344" y="74"/>
                      <a:pt x="344" y="75"/>
                      <a:pt x="343" y="75"/>
                    </a:cubicBezTo>
                    <a:cubicBezTo>
                      <a:pt x="344" y="77"/>
                      <a:pt x="345" y="79"/>
                      <a:pt x="348" y="80"/>
                    </a:cubicBezTo>
                    <a:cubicBezTo>
                      <a:pt x="348" y="87"/>
                      <a:pt x="348" y="87"/>
                      <a:pt x="348" y="87"/>
                    </a:cubicBezTo>
                    <a:cubicBezTo>
                      <a:pt x="348" y="87"/>
                      <a:pt x="342" y="84"/>
                      <a:pt x="339" y="82"/>
                    </a:cubicBezTo>
                    <a:cubicBezTo>
                      <a:pt x="338" y="85"/>
                      <a:pt x="328" y="89"/>
                      <a:pt x="328" y="91"/>
                    </a:cubicBezTo>
                    <a:cubicBezTo>
                      <a:pt x="328" y="93"/>
                      <a:pt x="332" y="94"/>
                      <a:pt x="333" y="97"/>
                    </a:cubicBezTo>
                    <a:cubicBezTo>
                      <a:pt x="323" y="97"/>
                      <a:pt x="323" y="97"/>
                      <a:pt x="323" y="97"/>
                    </a:cubicBezTo>
                    <a:cubicBezTo>
                      <a:pt x="322" y="98"/>
                      <a:pt x="322" y="104"/>
                      <a:pt x="320" y="104"/>
                    </a:cubicBezTo>
                    <a:cubicBezTo>
                      <a:pt x="311" y="104"/>
                      <a:pt x="301" y="100"/>
                      <a:pt x="301" y="91"/>
                    </a:cubicBezTo>
                    <a:cubicBezTo>
                      <a:pt x="301" y="90"/>
                      <a:pt x="300" y="89"/>
                      <a:pt x="300" y="88"/>
                    </a:cubicBezTo>
                    <a:cubicBezTo>
                      <a:pt x="297" y="87"/>
                      <a:pt x="284" y="82"/>
                      <a:pt x="284" y="80"/>
                    </a:cubicBezTo>
                    <a:cubicBezTo>
                      <a:pt x="285" y="81"/>
                      <a:pt x="305" y="86"/>
                      <a:pt x="307" y="86"/>
                    </a:cubicBezTo>
                    <a:cubicBezTo>
                      <a:pt x="311" y="86"/>
                      <a:pt x="314" y="86"/>
                      <a:pt x="320" y="86"/>
                    </a:cubicBezTo>
                    <a:cubicBezTo>
                      <a:pt x="324" y="86"/>
                      <a:pt x="328" y="82"/>
                      <a:pt x="332" y="78"/>
                    </a:cubicBezTo>
                    <a:cubicBezTo>
                      <a:pt x="330" y="77"/>
                      <a:pt x="329" y="75"/>
                      <a:pt x="327" y="73"/>
                    </a:cubicBezTo>
                    <a:cubicBezTo>
                      <a:pt x="327" y="73"/>
                      <a:pt x="314" y="64"/>
                      <a:pt x="287" y="63"/>
                    </a:cubicBezTo>
                    <a:cubicBezTo>
                      <a:pt x="285" y="63"/>
                      <a:pt x="283" y="63"/>
                      <a:pt x="283" y="59"/>
                    </a:cubicBezTo>
                    <a:cubicBezTo>
                      <a:pt x="279" y="59"/>
                      <a:pt x="271" y="60"/>
                      <a:pt x="271" y="58"/>
                    </a:cubicBezTo>
                    <a:cubicBezTo>
                      <a:pt x="269" y="57"/>
                      <a:pt x="259" y="54"/>
                      <a:pt x="259" y="52"/>
                    </a:cubicBezTo>
                    <a:cubicBezTo>
                      <a:pt x="259" y="52"/>
                      <a:pt x="250" y="52"/>
                      <a:pt x="250" y="52"/>
                    </a:cubicBezTo>
                    <a:cubicBezTo>
                      <a:pt x="247" y="54"/>
                      <a:pt x="245" y="54"/>
                      <a:pt x="246" y="52"/>
                    </a:cubicBezTo>
                    <a:cubicBezTo>
                      <a:pt x="244" y="52"/>
                      <a:pt x="242" y="52"/>
                      <a:pt x="238" y="52"/>
                    </a:cubicBezTo>
                    <a:cubicBezTo>
                      <a:pt x="238" y="53"/>
                      <a:pt x="234" y="55"/>
                      <a:pt x="234" y="55"/>
                    </a:cubicBezTo>
                    <a:cubicBezTo>
                      <a:pt x="232" y="52"/>
                      <a:pt x="221" y="57"/>
                      <a:pt x="224" y="60"/>
                    </a:cubicBezTo>
                    <a:cubicBezTo>
                      <a:pt x="224" y="60"/>
                      <a:pt x="217" y="60"/>
                      <a:pt x="217" y="59"/>
                    </a:cubicBezTo>
                    <a:cubicBezTo>
                      <a:pt x="216" y="59"/>
                      <a:pt x="205" y="63"/>
                      <a:pt x="203" y="64"/>
                    </a:cubicBezTo>
                    <a:cubicBezTo>
                      <a:pt x="203" y="66"/>
                      <a:pt x="195" y="63"/>
                      <a:pt x="195" y="63"/>
                    </a:cubicBezTo>
                    <a:cubicBezTo>
                      <a:pt x="193" y="69"/>
                      <a:pt x="188" y="69"/>
                      <a:pt x="187" y="75"/>
                    </a:cubicBezTo>
                    <a:cubicBezTo>
                      <a:pt x="189" y="75"/>
                      <a:pt x="190" y="73"/>
                      <a:pt x="192" y="72"/>
                    </a:cubicBezTo>
                    <a:cubicBezTo>
                      <a:pt x="192" y="72"/>
                      <a:pt x="193" y="73"/>
                      <a:pt x="193" y="73"/>
                    </a:cubicBezTo>
                    <a:cubicBezTo>
                      <a:pt x="193" y="74"/>
                      <a:pt x="193" y="80"/>
                      <a:pt x="189" y="80"/>
                    </a:cubicBezTo>
                    <a:cubicBezTo>
                      <a:pt x="189" y="81"/>
                      <a:pt x="187" y="86"/>
                      <a:pt x="187" y="86"/>
                    </a:cubicBezTo>
                    <a:cubicBezTo>
                      <a:pt x="187" y="87"/>
                      <a:pt x="177" y="99"/>
                      <a:pt x="175" y="99"/>
                    </a:cubicBezTo>
                    <a:cubicBezTo>
                      <a:pt x="174" y="102"/>
                      <a:pt x="173" y="104"/>
                      <a:pt x="171" y="104"/>
                    </a:cubicBezTo>
                    <a:cubicBezTo>
                      <a:pt x="163" y="105"/>
                      <a:pt x="163" y="105"/>
                      <a:pt x="163" y="105"/>
                    </a:cubicBezTo>
                    <a:cubicBezTo>
                      <a:pt x="163" y="105"/>
                      <a:pt x="159" y="110"/>
                      <a:pt x="156" y="110"/>
                    </a:cubicBezTo>
                    <a:cubicBezTo>
                      <a:pt x="157" y="110"/>
                      <a:pt x="146" y="116"/>
                      <a:pt x="146" y="116"/>
                    </a:cubicBezTo>
                    <a:cubicBezTo>
                      <a:pt x="148" y="117"/>
                      <a:pt x="150" y="135"/>
                      <a:pt x="146" y="134"/>
                    </a:cubicBezTo>
                    <a:cubicBezTo>
                      <a:pt x="146" y="134"/>
                      <a:pt x="152" y="141"/>
                      <a:pt x="149" y="141"/>
                    </a:cubicBezTo>
                    <a:cubicBezTo>
                      <a:pt x="149" y="144"/>
                      <a:pt x="164" y="148"/>
                      <a:pt x="164" y="148"/>
                    </a:cubicBezTo>
                    <a:cubicBezTo>
                      <a:pt x="164" y="148"/>
                      <a:pt x="177" y="137"/>
                      <a:pt x="177" y="136"/>
                    </a:cubicBezTo>
                    <a:cubicBezTo>
                      <a:pt x="177" y="137"/>
                      <a:pt x="184" y="146"/>
                      <a:pt x="185" y="147"/>
                    </a:cubicBezTo>
                    <a:cubicBezTo>
                      <a:pt x="185" y="152"/>
                      <a:pt x="191" y="169"/>
                      <a:pt x="194" y="169"/>
                    </a:cubicBezTo>
                    <a:cubicBezTo>
                      <a:pt x="194" y="169"/>
                      <a:pt x="200" y="169"/>
                      <a:pt x="201" y="169"/>
                    </a:cubicBezTo>
                    <a:cubicBezTo>
                      <a:pt x="198" y="164"/>
                      <a:pt x="205" y="163"/>
                      <a:pt x="211" y="163"/>
                    </a:cubicBezTo>
                    <a:cubicBezTo>
                      <a:pt x="211" y="154"/>
                      <a:pt x="214" y="148"/>
                      <a:pt x="214" y="141"/>
                    </a:cubicBezTo>
                    <a:cubicBezTo>
                      <a:pt x="214" y="139"/>
                      <a:pt x="219" y="138"/>
                      <a:pt x="222" y="137"/>
                    </a:cubicBezTo>
                    <a:cubicBezTo>
                      <a:pt x="222" y="137"/>
                      <a:pt x="222" y="135"/>
                      <a:pt x="222" y="134"/>
                    </a:cubicBezTo>
                    <a:cubicBezTo>
                      <a:pt x="222" y="129"/>
                      <a:pt x="213" y="131"/>
                      <a:pt x="211" y="126"/>
                    </a:cubicBezTo>
                    <a:cubicBezTo>
                      <a:pt x="210" y="124"/>
                      <a:pt x="215" y="110"/>
                      <a:pt x="217" y="110"/>
                    </a:cubicBezTo>
                    <a:cubicBezTo>
                      <a:pt x="222" y="105"/>
                      <a:pt x="227" y="104"/>
                      <a:pt x="232" y="99"/>
                    </a:cubicBezTo>
                    <a:cubicBezTo>
                      <a:pt x="231" y="98"/>
                      <a:pt x="234" y="91"/>
                      <a:pt x="234" y="91"/>
                    </a:cubicBezTo>
                    <a:cubicBezTo>
                      <a:pt x="246" y="91"/>
                      <a:pt x="246" y="91"/>
                      <a:pt x="246" y="91"/>
                    </a:cubicBezTo>
                    <a:cubicBezTo>
                      <a:pt x="246" y="92"/>
                      <a:pt x="248" y="96"/>
                      <a:pt x="251" y="96"/>
                    </a:cubicBezTo>
                    <a:cubicBezTo>
                      <a:pt x="250" y="97"/>
                      <a:pt x="250" y="97"/>
                      <a:pt x="250" y="97"/>
                    </a:cubicBezTo>
                    <a:cubicBezTo>
                      <a:pt x="245" y="97"/>
                      <a:pt x="232" y="108"/>
                      <a:pt x="232" y="115"/>
                    </a:cubicBezTo>
                    <a:cubicBezTo>
                      <a:pt x="232" y="117"/>
                      <a:pt x="236" y="118"/>
                      <a:pt x="236" y="121"/>
                    </a:cubicBezTo>
                    <a:cubicBezTo>
                      <a:pt x="236" y="123"/>
                      <a:pt x="234" y="125"/>
                      <a:pt x="234" y="127"/>
                    </a:cubicBezTo>
                    <a:cubicBezTo>
                      <a:pt x="234" y="128"/>
                      <a:pt x="239" y="130"/>
                      <a:pt x="243" y="130"/>
                    </a:cubicBezTo>
                    <a:cubicBezTo>
                      <a:pt x="243" y="132"/>
                      <a:pt x="246" y="132"/>
                      <a:pt x="249" y="132"/>
                    </a:cubicBezTo>
                    <a:cubicBezTo>
                      <a:pt x="254" y="132"/>
                      <a:pt x="261" y="133"/>
                      <a:pt x="264" y="128"/>
                    </a:cubicBezTo>
                    <a:cubicBezTo>
                      <a:pt x="274" y="128"/>
                      <a:pt x="274" y="128"/>
                      <a:pt x="274" y="128"/>
                    </a:cubicBezTo>
                    <a:cubicBezTo>
                      <a:pt x="273" y="128"/>
                      <a:pt x="280" y="134"/>
                      <a:pt x="280" y="136"/>
                    </a:cubicBezTo>
                    <a:cubicBezTo>
                      <a:pt x="280" y="137"/>
                      <a:pt x="273" y="137"/>
                      <a:pt x="271" y="137"/>
                    </a:cubicBezTo>
                    <a:cubicBezTo>
                      <a:pt x="268" y="137"/>
                      <a:pt x="267" y="133"/>
                      <a:pt x="261" y="133"/>
                    </a:cubicBezTo>
                    <a:cubicBezTo>
                      <a:pt x="256" y="133"/>
                      <a:pt x="249" y="133"/>
                      <a:pt x="249" y="139"/>
                    </a:cubicBezTo>
                    <a:cubicBezTo>
                      <a:pt x="248" y="149"/>
                      <a:pt x="258" y="145"/>
                      <a:pt x="257" y="149"/>
                    </a:cubicBezTo>
                    <a:cubicBezTo>
                      <a:pt x="255" y="150"/>
                      <a:pt x="246" y="152"/>
                      <a:pt x="245" y="150"/>
                    </a:cubicBezTo>
                    <a:cubicBezTo>
                      <a:pt x="241" y="153"/>
                      <a:pt x="238" y="157"/>
                      <a:pt x="240" y="162"/>
                    </a:cubicBezTo>
                    <a:cubicBezTo>
                      <a:pt x="242" y="162"/>
                      <a:pt x="239" y="169"/>
                      <a:pt x="239" y="169"/>
                    </a:cubicBezTo>
                    <a:cubicBezTo>
                      <a:pt x="239" y="169"/>
                      <a:pt x="231" y="176"/>
                      <a:pt x="229" y="176"/>
                    </a:cubicBezTo>
                    <a:cubicBezTo>
                      <a:pt x="226" y="176"/>
                      <a:pt x="225" y="173"/>
                      <a:pt x="224" y="172"/>
                    </a:cubicBezTo>
                    <a:cubicBezTo>
                      <a:pt x="217" y="173"/>
                      <a:pt x="213" y="173"/>
                      <a:pt x="205" y="177"/>
                    </a:cubicBezTo>
                    <a:cubicBezTo>
                      <a:pt x="204" y="178"/>
                      <a:pt x="200" y="176"/>
                      <a:pt x="194" y="176"/>
                    </a:cubicBezTo>
                    <a:cubicBezTo>
                      <a:pt x="190" y="176"/>
                      <a:pt x="189" y="180"/>
                      <a:pt x="185" y="180"/>
                    </a:cubicBezTo>
                    <a:cubicBezTo>
                      <a:pt x="184" y="180"/>
                      <a:pt x="182" y="177"/>
                      <a:pt x="181" y="173"/>
                    </a:cubicBezTo>
                    <a:cubicBezTo>
                      <a:pt x="181" y="173"/>
                      <a:pt x="182" y="173"/>
                      <a:pt x="182" y="173"/>
                    </a:cubicBezTo>
                    <a:cubicBezTo>
                      <a:pt x="181" y="170"/>
                      <a:pt x="179" y="169"/>
                      <a:pt x="179" y="167"/>
                    </a:cubicBezTo>
                    <a:cubicBezTo>
                      <a:pt x="179" y="167"/>
                      <a:pt x="179" y="167"/>
                      <a:pt x="179" y="167"/>
                    </a:cubicBezTo>
                    <a:cubicBezTo>
                      <a:pt x="178" y="164"/>
                      <a:pt x="178" y="163"/>
                      <a:pt x="180" y="162"/>
                    </a:cubicBezTo>
                    <a:cubicBezTo>
                      <a:pt x="180" y="162"/>
                      <a:pt x="178" y="156"/>
                      <a:pt x="178" y="154"/>
                    </a:cubicBezTo>
                    <a:cubicBezTo>
                      <a:pt x="178" y="153"/>
                      <a:pt x="175" y="151"/>
                      <a:pt x="175" y="151"/>
                    </a:cubicBezTo>
                    <a:cubicBezTo>
                      <a:pt x="172" y="153"/>
                      <a:pt x="171" y="155"/>
                      <a:pt x="167" y="155"/>
                    </a:cubicBezTo>
                    <a:cubicBezTo>
                      <a:pt x="167" y="157"/>
                      <a:pt x="164" y="162"/>
                      <a:pt x="164" y="164"/>
                    </a:cubicBezTo>
                    <a:cubicBezTo>
                      <a:pt x="164" y="167"/>
                      <a:pt x="169" y="173"/>
                      <a:pt x="169" y="176"/>
                    </a:cubicBezTo>
                    <a:cubicBezTo>
                      <a:pt x="169" y="177"/>
                      <a:pt x="158" y="185"/>
                      <a:pt x="157" y="185"/>
                    </a:cubicBezTo>
                    <a:cubicBezTo>
                      <a:pt x="154" y="185"/>
                      <a:pt x="152" y="189"/>
                      <a:pt x="153" y="190"/>
                    </a:cubicBezTo>
                    <a:cubicBezTo>
                      <a:pt x="153" y="190"/>
                      <a:pt x="146" y="191"/>
                      <a:pt x="146" y="192"/>
                    </a:cubicBezTo>
                    <a:cubicBezTo>
                      <a:pt x="144" y="195"/>
                      <a:pt x="139" y="201"/>
                      <a:pt x="137" y="202"/>
                    </a:cubicBezTo>
                    <a:cubicBezTo>
                      <a:pt x="135" y="202"/>
                      <a:pt x="133" y="204"/>
                      <a:pt x="129" y="204"/>
                    </a:cubicBezTo>
                    <a:cubicBezTo>
                      <a:pt x="128" y="208"/>
                      <a:pt x="120" y="218"/>
                      <a:pt x="115" y="218"/>
                    </a:cubicBezTo>
                    <a:cubicBezTo>
                      <a:pt x="112" y="218"/>
                      <a:pt x="111" y="216"/>
                      <a:pt x="110" y="214"/>
                    </a:cubicBezTo>
                    <a:cubicBezTo>
                      <a:pt x="110" y="225"/>
                      <a:pt x="110" y="225"/>
                      <a:pt x="110" y="225"/>
                    </a:cubicBezTo>
                    <a:cubicBezTo>
                      <a:pt x="107" y="224"/>
                      <a:pt x="97" y="222"/>
                      <a:pt x="97" y="222"/>
                    </a:cubicBezTo>
                    <a:cubicBezTo>
                      <a:pt x="96" y="222"/>
                      <a:pt x="95" y="226"/>
                      <a:pt x="93" y="226"/>
                    </a:cubicBezTo>
                    <a:cubicBezTo>
                      <a:pt x="93" y="226"/>
                      <a:pt x="105" y="237"/>
                      <a:pt x="107" y="237"/>
                    </a:cubicBezTo>
                    <a:cubicBezTo>
                      <a:pt x="108" y="241"/>
                      <a:pt x="110" y="263"/>
                      <a:pt x="109" y="264"/>
                    </a:cubicBezTo>
                    <a:cubicBezTo>
                      <a:pt x="107" y="266"/>
                      <a:pt x="106" y="266"/>
                      <a:pt x="105" y="267"/>
                    </a:cubicBezTo>
                    <a:cubicBezTo>
                      <a:pt x="93" y="267"/>
                      <a:pt x="93" y="267"/>
                      <a:pt x="93" y="267"/>
                    </a:cubicBezTo>
                    <a:cubicBezTo>
                      <a:pt x="91" y="267"/>
                      <a:pt x="76" y="263"/>
                      <a:pt x="71" y="263"/>
                    </a:cubicBezTo>
                    <a:cubicBezTo>
                      <a:pt x="67" y="263"/>
                      <a:pt x="66" y="267"/>
                      <a:pt x="60" y="267"/>
                    </a:cubicBezTo>
                    <a:cubicBezTo>
                      <a:pt x="60" y="269"/>
                      <a:pt x="63" y="288"/>
                      <a:pt x="63" y="289"/>
                    </a:cubicBezTo>
                    <a:cubicBezTo>
                      <a:pt x="62" y="292"/>
                      <a:pt x="58" y="297"/>
                      <a:pt x="58" y="302"/>
                    </a:cubicBezTo>
                    <a:cubicBezTo>
                      <a:pt x="58" y="309"/>
                      <a:pt x="62" y="312"/>
                      <a:pt x="62" y="318"/>
                    </a:cubicBezTo>
                    <a:cubicBezTo>
                      <a:pt x="69" y="321"/>
                      <a:pt x="66" y="318"/>
                      <a:pt x="73" y="318"/>
                    </a:cubicBezTo>
                    <a:cubicBezTo>
                      <a:pt x="78" y="318"/>
                      <a:pt x="79" y="326"/>
                      <a:pt x="83" y="328"/>
                    </a:cubicBezTo>
                    <a:cubicBezTo>
                      <a:pt x="85" y="329"/>
                      <a:pt x="86" y="320"/>
                      <a:pt x="104" y="323"/>
                    </a:cubicBezTo>
                    <a:cubicBezTo>
                      <a:pt x="108" y="323"/>
                      <a:pt x="101" y="324"/>
                      <a:pt x="114" y="312"/>
                    </a:cubicBezTo>
                    <a:cubicBezTo>
                      <a:pt x="122" y="306"/>
                      <a:pt x="112" y="298"/>
                      <a:pt x="122" y="292"/>
                    </a:cubicBezTo>
                    <a:cubicBezTo>
                      <a:pt x="126" y="289"/>
                      <a:pt x="130" y="282"/>
                      <a:pt x="139" y="280"/>
                    </a:cubicBezTo>
                    <a:cubicBezTo>
                      <a:pt x="140" y="279"/>
                      <a:pt x="138" y="275"/>
                      <a:pt x="138" y="274"/>
                    </a:cubicBezTo>
                    <a:cubicBezTo>
                      <a:pt x="138" y="270"/>
                      <a:pt x="141" y="266"/>
                      <a:pt x="146" y="266"/>
                    </a:cubicBezTo>
                    <a:cubicBezTo>
                      <a:pt x="148" y="266"/>
                      <a:pt x="150" y="266"/>
                      <a:pt x="152" y="267"/>
                    </a:cubicBezTo>
                    <a:cubicBezTo>
                      <a:pt x="160" y="273"/>
                      <a:pt x="164" y="266"/>
                      <a:pt x="168" y="262"/>
                    </a:cubicBezTo>
                    <a:cubicBezTo>
                      <a:pt x="170" y="260"/>
                      <a:pt x="177" y="259"/>
                      <a:pt x="180" y="259"/>
                    </a:cubicBezTo>
                    <a:cubicBezTo>
                      <a:pt x="182" y="262"/>
                      <a:pt x="188" y="281"/>
                      <a:pt x="206" y="284"/>
                    </a:cubicBezTo>
                    <a:cubicBezTo>
                      <a:pt x="206" y="284"/>
                      <a:pt x="209" y="289"/>
                      <a:pt x="213" y="289"/>
                    </a:cubicBezTo>
                    <a:cubicBezTo>
                      <a:pt x="217" y="290"/>
                      <a:pt x="221" y="297"/>
                      <a:pt x="221" y="302"/>
                    </a:cubicBezTo>
                    <a:cubicBezTo>
                      <a:pt x="216" y="310"/>
                      <a:pt x="216" y="310"/>
                      <a:pt x="216" y="310"/>
                    </a:cubicBezTo>
                    <a:cubicBezTo>
                      <a:pt x="213" y="310"/>
                      <a:pt x="212" y="310"/>
                      <a:pt x="211" y="312"/>
                    </a:cubicBezTo>
                    <a:cubicBezTo>
                      <a:pt x="209" y="310"/>
                      <a:pt x="209" y="310"/>
                      <a:pt x="209" y="310"/>
                    </a:cubicBezTo>
                    <a:cubicBezTo>
                      <a:pt x="198" y="310"/>
                      <a:pt x="198" y="310"/>
                      <a:pt x="198" y="310"/>
                    </a:cubicBezTo>
                    <a:cubicBezTo>
                      <a:pt x="199" y="313"/>
                      <a:pt x="205" y="317"/>
                      <a:pt x="206" y="317"/>
                    </a:cubicBezTo>
                    <a:cubicBezTo>
                      <a:pt x="207" y="317"/>
                      <a:pt x="209" y="317"/>
                      <a:pt x="209" y="317"/>
                    </a:cubicBezTo>
                    <a:cubicBezTo>
                      <a:pt x="210" y="320"/>
                      <a:pt x="227" y="323"/>
                      <a:pt x="230" y="323"/>
                    </a:cubicBezTo>
                    <a:cubicBezTo>
                      <a:pt x="224" y="309"/>
                      <a:pt x="224" y="309"/>
                      <a:pt x="224" y="309"/>
                    </a:cubicBezTo>
                    <a:cubicBezTo>
                      <a:pt x="224" y="307"/>
                      <a:pt x="225" y="305"/>
                      <a:pt x="226" y="303"/>
                    </a:cubicBezTo>
                    <a:cubicBezTo>
                      <a:pt x="226" y="303"/>
                      <a:pt x="228" y="300"/>
                      <a:pt x="228" y="298"/>
                    </a:cubicBezTo>
                    <a:cubicBezTo>
                      <a:pt x="227" y="298"/>
                      <a:pt x="231" y="292"/>
                      <a:pt x="233" y="292"/>
                    </a:cubicBezTo>
                    <a:cubicBezTo>
                      <a:pt x="234" y="295"/>
                      <a:pt x="234" y="295"/>
                      <a:pt x="234" y="295"/>
                    </a:cubicBezTo>
                    <a:cubicBezTo>
                      <a:pt x="235" y="294"/>
                      <a:pt x="236" y="291"/>
                      <a:pt x="236" y="290"/>
                    </a:cubicBezTo>
                    <a:cubicBezTo>
                      <a:pt x="234" y="290"/>
                      <a:pt x="226" y="285"/>
                      <a:pt x="226" y="283"/>
                    </a:cubicBezTo>
                    <a:cubicBezTo>
                      <a:pt x="222" y="283"/>
                      <a:pt x="221" y="281"/>
                      <a:pt x="218" y="278"/>
                    </a:cubicBezTo>
                    <a:cubicBezTo>
                      <a:pt x="210" y="271"/>
                      <a:pt x="210" y="271"/>
                      <a:pt x="210" y="271"/>
                    </a:cubicBezTo>
                    <a:cubicBezTo>
                      <a:pt x="209" y="270"/>
                      <a:pt x="201" y="266"/>
                      <a:pt x="201" y="263"/>
                    </a:cubicBezTo>
                    <a:cubicBezTo>
                      <a:pt x="198" y="263"/>
                      <a:pt x="195" y="259"/>
                      <a:pt x="195" y="254"/>
                    </a:cubicBezTo>
                    <a:cubicBezTo>
                      <a:pt x="195" y="249"/>
                      <a:pt x="195" y="248"/>
                      <a:pt x="201" y="247"/>
                    </a:cubicBezTo>
                    <a:cubicBezTo>
                      <a:pt x="201" y="249"/>
                      <a:pt x="203" y="250"/>
                      <a:pt x="205" y="250"/>
                    </a:cubicBezTo>
                    <a:cubicBezTo>
                      <a:pt x="205" y="250"/>
                      <a:pt x="216" y="259"/>
                      <a:pt x="219" y="264"/>
                    </a:cubicBezTo>
                    <a:cubicBezTo>
                      <a:pt x="220" y="266"/>
                      <a:pt x="221" y="268"/>
                      <a:pt x="222" y="269"/>
                    </a:cubicBezTo>
                    <a:cubicBezTo>
                      <a:pt x="226" y="271"/>
                      <a:pt x="237" y="273"/>
                      <a:pt x="237" y="273"/>
                    </a:cubicBezTo>
                    <a:cubicBezTo>
                      <a:pt x="237" y="273"/>
                      <a:pt x="237" y="273"/>
                      <a:pt x="237" y="273"/>
                    </a:cubicBezTo>
                    <a:cubicBezTo>
                      <a:pt x="241" y="275"/>
                      <a:pt x="242" y="281"/>
                      <a:pt x="241" y="283"/>
                    </a:cubicBezTo>
                    <a:cubicBezTo>
                      <a:pt x="242" y="286"/>
                      <a:pt x="242" y="289"/>
                      <a:pt x="243" y="292"/>
                    </a:cubicBezTo>
                    <a:cubicBezTo>
                      <a:pt x="244" y="293"/>
                      <a:pt x="248" y="296"/>
                      <a:pt x="249" y="298"/>
                    </a:cubicBezTo>
                    <a:cubicBezTo>
                      <a:pt x="250" y="302"/>
                      <a:pt x="250" y="310"/>
                      <a:pt x="258" y="310"/>
                    </a:cubicBezTo>
                    <a:cubicBezTo>
                      <a:pt x="256" y="313"/>
                      <a:pt x="258" y="316"/>
                      <a:pt x="258" y="321"/>
                    </a:cubicBezTo>
                    <a:cubicBezTo>
                      <a:pt x="260" y="321"/>
                      <a:pt x="261" y="319"/>
                      <a:pt x="264" y="319"/>
                    </a:cubicBezTo>
                    <a:cubicBezTo>
                      <a:pt x="263" y="321"/>
                      <a:pt x="265" y="321"/>
                      <a:pt x="266" y="321"/>
                    </a:cubicBezTo>
                    <a:cubicBezTo>
                      <a:pt x="267" y="321"/>
                      <a:pt x="269" y="320"/>
                      <a:pt x="269" y="318"/>
                    </a:cubicBezTo>
                    <a:cubicBezTo>
                      <a:pt x="268" y="318"/>
                      <a:pt x="266" y="317"/>
                      <a:pt x="266" y="316"/>
                    </a:cubicBezTo>
                    <a:cubicBezTo>
                      <a:pt x="269" y="317"/>
                      <a:pt x="268" y="310"/>
                      <a:pt x="268" y="306"/>
                    </a:cubicBezTo>
                    <a:cubicBezTo>
                      <a:pt x="268" y="304"/>
                      <a:pt x="268" y="301"/>
                      <a:pt x="268" y="298"/>
                    </a:cubicBezTo>
                    <a:cubicBezTo>
                      <a:pt x="267" y="299"/>
                      <a:pt x="266" y="292"/>
                      <a:pt x="267" y="292"/>
                    </a:cubicBezTo>
                    <a:cubicBezTo>
                      <a:pt x="267" y="293"/>
                      <a:pt x="268" y="294"/>
                      <a:pt x="269" y="294"/>
                    </a:cubicBezTo>
                    <a:cubicBezTo>
                      <a:pt x="270" y="294"/>
                      <a:pt x="271" y="293"/>
                      <a:pt x="271" y="292"/>
                    </a:cubicBezTo>
                    <a:cubicBezTo>
                      <a:pt x="269" y="289"/>
                      <a:pt x="274" y="286"/>
                      <a:pt x="279" y="285"/>
                    </a:cubicBezTo>
                    <a:cubicBezTo>
                      <a:pt x="288" y="288"/>
                      <a:pt x="288" y="288"/>
                      <a:pt x="288" y="288"/>
                    </a:cubicBezTo>
                    <a:cubicBezTo>
                      <a:pt x="288" y="288"/>
                      <a:pt x="289" y="282"/>
                      <a:pt x="288" y="280"/>
                    </a:cubicBezTo>
                    <a:cubicBezTo>
                      <a:pt x="291" y="279"/>
                      <a:pt x="297" y="277"/>
                      <a:pt x="297" y="277"/>
                    </a:cubicBezTo>
                    <a:cubicBezTo>
                      <a:pt x="297" y="274"/>
                      <a:pt x="299" y="274"/>
                      <a:pt x="301" y="272"/>
                    </a:cubicBezTo>
                    <a:cubicBezTo>
                      <a:pt x="299" y="271"/>
                      <a:pt x="295" y="270"/>
                      <a:pt x="295" y="268"/>
                    </a:cubicBezTo>
                    <a:cubicBezTo>
                      <a:pt x="295" y="266"/>
                      <a:pt x="299" y="265"/>
                      <a:pt x="299" y="261"/>
                    </a:cubicBezTo>
                    <a:cubicBezTo>
                      <a:pt x="299" y="259"/>
                      <a:pt x="297" y="258"/>
                      <a:pt x="298" y="254"/>
                    </a:cubicBezTo>
                    <a:cubicBezTo>
                      <a:pt x="300" y="253"/>
                      <a:pt x="302" y="251"/>
                      <a:pt x="303" y="249"/>
                    </a:cubicBezTo>
                    <a:cubicBezTo>
                      <a:pt x="292" y="250"/>
                      <a:pt x="293" y="237"/>
                      <a:pt x="289" y="231"/>
                    </a:cubicBezTo>
                    <a:cubicBezTo>
                      <a:pt x="291" y="235"/>
                      <a:pt x="292" y="242"/>
                      <a:pt x="295" y="246"/>
                    </a:cubicBezTo>
                    <a:cubicBezTo>
                      <a:pt x="297" y="248"/>
                      <a:pt x="300" y="249"/>
                      <a:pt x="303" y="249"/>
                    </a:cubicBezTo>
                    <a:cubicBezTo>
                      <a:pt x="306" y="247"/>
                      <a:pt x="307" y="243"/>
                      <a:pt x="310" y="239"/>
                    </a:cubicBezTo>
                    <a:cubicBezTo>
                      <a:pt x="312" y="240"/>
                      <a:pt x="318" y="242"/>
                      <a:pt x="320" y="244"/>
                    </a:cubicBezTo>
                    <a:cubicBezTo>
                      <a:pt x="334" y="244"/>
                      <a:pt x="334" y="244"/>
                      <a:pt x="334" y="244"/>
                    </a:cubicBezTo>
                    <a:cubicBezTo>
                      <a:pt x="329" y="245"/>
                      <a:pt x="326" y="246"/>
                      <a:pt x="321" y="247"/>
                    </a:cubicBezTo>
                    <a:cubicBezTo>
                      <a:pt x="322" y="248"/>
                      <a:pt x="325" y="250"/>
                      <a:pt x="328" y="250"/>
                    </a:cubicBezTo>
                    <a:cubicBezTo>
                      <a:pt x="328" y="254"/>
                      <a:pt x="328" y="257"/>
                      <a:pt x="332" y="258"/>
                    </a:cubicBezTo>
                    <a:cubicBezTo>
                      <a:pt x="333" y="256"/>
                      <a:pt x="340" y="254"/>
                      <a:pt x="340" y="250"/>
                    </a:cubicBezTo>
                    <a:cubicBezTo>
                      <a:pt x="341" y="251"/>
                      <a:pt x="342" y="251"/>
                      <a:pt x="343" y="254"/>
                    </a:cubicBezTo>
                    <a:cubicBezTo>
                      <a:pt x="345" y="253"/>
                      <a:pt x="346" y="249"/>
                      <a:pt x="349" y="249"/>
                    </a:cubicBezTo>
                    <a:cubicBezTo>
                      <a:pt x="345" y="248"/>
                      <a:pt x="343" y="249"/>
                      <a:pt x="340" y="249"/>
                    </a:cubicBezTo>
                    <a:cubicBezTo>
                      <a:pt x="338" y="249"/>
                      <a:pt x="336" y="247"/>
                      <a:pt x="336" y="244"/>
                    </a:cubicBezTo>
                    <a:cubicBezTo>
                      <a:pt x="336" y="239"/>
                      <a:pt x="345" y="237"/>
                      <a:pt x="352" y="237"/>
                    </a:cubicBezTo>
                    <a:cubicBezTo>
                      <a:pt x="355" y="236"/>
                      <a:pt x="355" y="236"/>
                      <a:pt x="355" y="236"/>
                    </a:cubicBezTo>
                    <a:cubicBezTo>
                      <a:pt x="355" y="236"/>
                      <a:pt x="356" y="235"/>
                      <a:pt x="357" y="235"/>
                    </a:cubicBezTo>
                    <a:cubicBezTo>
                      <a:pt x="355" y="237"/>
                      <a:pt x="354" y="238"/>
                      <a:pt x="352" y="240"/>
                    </a:cubicBezTo>
                    <a:cubicBezTo>
                      <a:pt x="352" y="240"/>
                      <a:pt x="355" y="242"/>
                      <a:pt x="356" y="242"/>
                    </a:cubicBezTo>
                    <a:cubicBezTo>
                      <a:pt x="355" y="245"/>
                      <a:pt x="353" y="247"/>
                      <a:pt x="350" y="249"/>
                    </a:cubicBezTo>
                    <a:cubicBezTo>
                      <a:pt x="349" y="254"/>
                      <a:pt x="355" y="253"/>
                      <a:pt x="359" y="257"/>
                    </a:cubicBezTo>
                    <a:cubicBezTo>
                      <a:pt x="362" y="260"/>
                      <a:pt x="368" y="262"/>
                      <a:pt x="373" y="265"/>
                    </a:cubicBezTo>
                    <a:cubicBezTo>
                      <a:pt x="378" y="267"/>
                      <a:pt x="383" y="271"/>
                      <a:pt x="383" y="279"/>
                    </a:cubicBezTo>
                    <a:cubicBezTo>
                      <a:pt x="382" y="280"/>
                      <a:pt x="374" y="285"/>
                      <a:pt x="370" y="285"/>
                    </a:cubicBezTo>
                    <a:cubicBezTo>
                      <a:pt x="369" y="285"/>
                      <a:pt x="365" y="286"/>
                      <a:pt x="364" y="286"/>
                    </a:cubicBezTo>
                    <a:cubicBezTo>
                      <a:pt x="361" y="286"/>
                      <a:pt x="360" y="285"/>
                      <a:pt x="359" y="283"/>
                    </a:cubicBezTo>
                    <a:cubicBezTo>
                      <a:pt x="355" y="283"/>
                      <a:pt x="352" y="281"/>
                      <a:pt x="348" y="281"/>
                    </a:cubicBezTo>
                    <a:cubicBezTo>
                      <a:pt x="348" y="281"/>
                      <a:pt x="348" y="279"/>
                      <a:pt x="348" y="278"/>
                    </a:cubicBezTo>
                    <a:cubicBezTo>
                      <a:pt x="348" y="278"/>
                      <a:pt x="346" y="280"/>
                      <a:pt x="345" y="280"/>
                    </a:cubicBezTo>
                    <a:cubicBezTo>
                      <a:pt x="344" y="280"/>
                      <a:pt x="341" y="278"/>
                      <a:pt x="341" y="277"/>
                    </a:cubicBezTo>
                    <a:cubicBezTo>
                      <a:pt x="336" y="280"/>
                      <a:pt x="321" y="277"/>
                      <a:pt x="315" y="283"/>
                    </a:cubicBezTo>
                    <a:cubicBezTo>
                      <a:pt x="303" y="283"/>
                      <a:pt x="303" y="283"/>
                      <a:pt x="303" y="283"/>
                    </a:cubicBezTo>
                    <a:cubicBezTo>
                      <a:pt x="303" y="284"/>
                      <a:pt x="301" y="285"/>
                      <a:pt x="301" y="285"/>
                    </a:cubicBezTo>
                    <a:cubicBezTo>
                      <a:pt x="303" y="286"/>
                      <a:pt x="304" y="286"/>
                      <a:pt x="306" y="287"/>
                    </a:cubicBezTo>
                    <a:cubicBezTo>
                      <a:pt x="306" y="290"/>
                      <a:pt x="302" y="289"/>
                      <a:pt x="299" y="289"/>
                    </a:cubicBezTo>
                    <a:cubicBezTo>
                      <a:pt x="299" y="289"/>
                      <a:pt x="295" y="289"/>
                      <a:pt x="291" y="289"/>
                    </a:cubicBezTo>
                    <a:cubicBezTo>
                      <a:pt x="287" y="289"/>
                      <a:pt x="285" y="290"/>
                      <a:pt x="285" y="296"/>
                    </a:cubicBezTo>
                    <a:cubicBezTo>
                      <a:pt x="285" y="300"/>
                      <a:pt x="289" y="300"/>
                      <a:pt x="287" y="303"/>
                    </a:cubicBezTo>
                    <a:cubicBezTo>
                      <a:pt x="287" y="305"/>
                      <a:pt x="290" y="310"/>
                      <a:pt x="292" y="310"/>
                    </a:cubicBezTo>
                    <a:cubicBezTo>
                      <a:pt x="291" y="312"/>
                      <a:pt x="291" y="312"/>
                      <a:pt x="291" y="314"/>
                    </a:cubicBezTo>
                    <a:cubicBezTo>
                      <a:pt x="291" y="314"/>
                      <a:pt x="293" y="314"/>
                      <a:pt x="295" y="314"/>
                    </a:cubicBezTo>
                    <a:cubicBezTo>
                      <a:pt x="295" y="317"/>
                      <a:pt x="307" y="324"/>
                      <a:pt x="308" y="324"/>
                    </a:cubicBezTo>
                    <a:cubicBezTo>
                      <a:pt x="310" y="324"/>
                      <a:pt x="312" y="327"/>
                      <a:pt x="315" y="327"/>
                    </a:cubicBezTo>
                    <a:cubicBezTo>
                      <a:pt x="316" y="327"/>
                      <a:pt x="317" y="325"/>
                      <a:pt x="319" y="325"/>
                    </a:cubicBezTo>
                    <a:cubicBezTo>
                      <a:pt x="318" y="323"/>
                      <a:pt x="319" y="320"/>
                      <a:pt x="322" y="320"/>
                    </a:cubicBezTo>
                    <a:cubicBezTo>
                      <a:pt x="328" y="320"/>
                      <a:pt x="326" y="327"/>
                      <a:pt x="333" y="327"/>
                    </a:cubicBezTo>
                    <a:cubicBezTo>
                      <a:pt x="340" y="327"/>
                      <a:pt x="342" y="323"/>
                      <a:pt x="345" y="323"/>
                    </a:cubicBezTo>
                    <a:cubicBezTo>
                      <a:pt x="347" y="323"/>
                      <a:pt x="349" y="322"/>
                      <a:pt x="349" y="321"/>
                    </a:cubicBezTo>
                    <a:cubicBezTo>
                      <a:pt x="353" y="321"/>
                      <a:pt x="353" y="321"/>
                      <a:pt x="353" y="321"/>
                    </a:cubicBezTo>
                    <a:cubicBezTo>
                      <a:pt x="352" y="323"/>
                      <a:pt x="353" y="327"/>
                      <a:pt x="353" y="329"/>
                    </a:cubicBezTo>
                    <a:cubicBezTo>
                      <a:pt x="353" y="329"/>
                      <a:pt x="353" y="329"/>
                      <a:pt x="352" y="329"/>
                    </a:cubicBezTo>
                    <a:cubicBezTo>
                      <a:pt x="352" y="330"/>
                      <a:pt x="352" y="331"/>
                      <a:pt x="352" y="332"/>
                    </a:cubicBezTo>
                    <a:cubicBezTo>
                      <a:pt x="352" y="334"/>
                      <a:pt x="353" y="336"/>
                      <a:pt x="355" y="336"/>
                    </a:cubicBezTo>
                    <a:cubicBezTo>
                      <a:pt x="355" y="337"/>
                      <a:pt x="355" y="338"/>
                      <a:pt x="355" y="339"/>
                    </a:cubicBezTo>
                    <a:cubicBezTo>
                      <a:pt x="354" y="342"/>
                      <a:pt x="353" y="343"/>
                      <a:pt x="352" y="346"/>
                    </a:cubicBezTo>
                    <a:cubicBezTo>
                      <a:pt x="351" y="355"/>
                      <a:pt x="348" y="359"/>
                      <a:pt x="348" y="359"/>
                    </a:cubicBezTo>
                    <a:cubicBezTo>
                      <a:pt x="348" y="360"/>
                      <a:pt x="348" y="360"/>
                      <a:pt x="348" y="360"/>
                    </a:cubicBezTo>
                    <a:cubicBezTo>
                      <a:pt x="346" y="365"/>
                      <a:pt x="324" y="365"/>
                      <a:pt x="324" y="365"/>
                    </a:cubicBezTo>
                    <a:cubicBezTo>
                      <a:pt x="317" y="367"/>
                      <a:pt x="314" y="370"/>
                      <a:pt x="306" y="370"/>
                    </a:cubicBezTo>
                    <a:cubicBezTo>
                      <a:pt x="301" y="370"/>
                      <a:pt x="288" y="364"/>
                      <a:pt x="287" y="364"/>
                    </a:cubicBezTo>
                    <a:cubicBezTo>
                      <a:pt x="287" y="363"/>
                      <a:pt x="287" y="363"/>
                      <a:pt x="287" y="363"/>
                    </a:cubicBezTo>
                    <a:cubicBezTo>
                      <a:pt x="282" y="362"/>
                      <a:pt x="275" y="363"/>
                      <a:pt x="272" y="359"/>
                    </a:cubicBezTo>
                    <a:cubicBezTo>
                      <a:pt x="269" y="356"/>
                      <a:pt x="271" y="352"/>
                      <a:pt x="263" y="352"/>
                    </a:cubicBezTo>
                    <a:cubicBezTo>
                      <a:pt x="258" y="352"/>
                      <a:pt x="256" y="358"/>
                      <a:pt x="250" y="358"/>
                    </a:cubicBezTo>
                    <a:cubicBezTo>
                      <a:pt x="250" y="360"/>
                      <a:pt x="250" y="361"/>
                      <a:pt x="250" y="363"/>
                    </a:cubicBezTo>
                    <a:cubicBezTo>
                      <a:pt x="250" y="365"/>
                      <a:pt x="249" y="376"/>
                      <a:pt x="247" y="376"/>
                    </a:cubicBezTo>
                    <a:cubicBezTo>
                      <a:pt x="242" y="376"/>
                      <a:pt x="237" y="370"/>
                      <a:pt x="231" y="368"/>
                    </a:cubicBezTo>
                    <a:cubicBezTo>
                      <a:pt x="228" y="367"/>
                      <a:pt x="225" y="369"/>
                      <a:pt x="222" y="367"/>
                    </a:cubicBezTo>
                    <a:cubicBezTo>
                      <a:pt x="220" y="364"/>
                      <a:pt x="221" y="358"/>
                      <a:pt x="217" y="357"/>
                    </a:cubicBezTo>
                    <a:cubicBezTo>
                      <a:pt x="213" y="354"/>
                      <a:pt x="205" y="353"/>
                      <a:pt x="197" y="353"/>
                    </a:cubicBezTo>
                    <a:cubicBezTo>
                      <a:pt x="197" y="353"/>
                      <a:pt x="197" y="353"/>
                      <a:pt x="197" y="353"/>
                    </a:cubicBezTo>
                    <a:cubicBezTo>
                      <a:pt x="195" y="353"/>
                      <a:pt x="191" y="347"/>
                      <a:pt x="189" y="347"/>
                    </a:cubicBezTo>
                    <a:cubicBezTo>
                      <a:pt x="188" y="347"/>
                      <a:pt x="185" y="345"/>
                      <a:pt x="185" y="344"/>
                    </a:cubicBezTo>
                    <a:cubicBezTo>
                      <a:pt x="185" y="343"/>
                      <a:pt x="189" y="335"/>
                      <a:pt x="190" y="335"/>
                    </a:cubicBezTo>
                    <a:cubicBezTo>
                      <a:pt x="189" y="332"/>
                      <a:pt x="186" y="330"/>
                      <a:pt x="186" y="327"/>
                    </a:cubicBezTo>
                    <a:cubicBezTo>
                      <a:pt x="186" y="326"/>
                      <a:pt x="188" y="325"/>
                      <a:pt x="189" y="324"/>
                    </a:cubicBezTo>
                    <a:cubicBezTo>
                      <a:pt x="189" y="321"/>
                      <a:pt x="189" y="321"/>
                      <a:pt x="189" y="321"/>
                    </a:cubicBezTo>
                    <a:cubicBezTo>
                      <a:pt x="187" y="321"/>
                      <a:pt x="180" y="317"/>
                      <a:pt x="180" y="316"/>
                    </a:cubicBezTo>
                    <a:cubicBezTo>
                      <a:pt x="174" y="319"/>
                      <a:pt x="168" y="321"/>
                      <a:pt x="161" y="321"/>
                    </a:cubicBezTo>
                    <a:cubicBezTo>
                      <a:pt x="157" y="321"/>
                      <a:pt x="150" y="321"/>
                      <a:pt x="146" y="321"/>
                    </a:cubicBezTo>
                    <a:cubicBezTo>
                      <a:pt x="139" y="321"/>
                      <a:pt x="125" y="325"/>
                      <a:pt x="119" y="328"/>
                    </a:cubicBezTo>
                    <a:cubicBezTo>
                      <a:pt x="118" y="329"/>
                      <a:pt x="109" y="333"/>
                      <a:pt x="107" y="336"/>
                    </a:cubicBezTo>
                    <a:cubicBezTo>
                      <a:pt x="105" y="339"/>
                      <a:pt x="104" y="332"/>
                      <a:pt x="103" y="332"/>
                    </a:cubicBezTo>
                    <a:cubicBezTo>
                      <a:pt x="101" y="332"/>
                      <a:pt x="94" y="333"/>
                      <a:pt x="91" y="333"/>
                    </a:cubicBezTo>
                    <a:cubicBezTo>
                      <a:pt x="87" y="333"/>
                      <a:pt x="84" y="333"/>
                      <a:pt x="82" y="330"/>
                    </a:cubicBezTo>
                    <a:cubicBezTo>
                      <a:pt x="78" y="333"/>
                      <a:pt x="77" y="346"/>
                      <a:pt x="72" y="348"/>
                    </a:cubicBezTo>
                    <a:cubicBezTo>
                      <a:pt x="69" y="350"/>
                      <a:pt x="66" y="349"/>
                      <a:pt x="62" y="351"/>
                    </a:cubicBezTo>
                    <a:cubicBezTo>
                      <a:pt x="60" y="352"/>
                      <a:pt x="60" y="357"/>
                      <a:pt x="54" y="357"/>
                    </a:cubicBezTo>
                    <a:cubicBezTo>
                      <a:pt x="55" y="363"/>
                      <a:pt x="54" y="373"/>
                      <a:pt x="54" y="378"/>
                    </a:cubicBezTo>
                    <a:cubicBezTo>
                      <a:pt x="54" y="386"/>
                      <a:pt x="46" y="386"/>
                      <a:pt x="43" y="392"/>
                    </a:cubicBezTo>
                    <a:cubicBezTo>
                      <a:pt x="42" y="393"/>
                      <a:pt x="43" y="395"/>
                      <a:pt x="41" y="396"/>
                    </a:cubicBezTo>
                    <a:cubicBezTo>
                      <a:pt x="37" y="397"/>
                      <a:pt x="33" y="398"/>
                      <a:pt x="31" y="399"/>
                    </a:cubicBezTo>
                    <a:cubicBezTo>
                      <a:pt x="29" y="400"/>
                      <a:pt x="28" y="402"/>
                      <a:pt x="28" y="406"/>
                    </a:cubicBezTo>
                    <a:cubicBezTo>
                      <a:pt x="19" y="408"/>
                      <a:pt x="21" y="423"/>
                      <a:pt x="16" y="429"/>
                    </a:cubicBezTo>
                    <a:cubicBezTo>
                      <a:pt x="13" y="432"/>
                      <a:pt x="9" y="431"/>
                      <a:pt x="9" y="436"/>
                    </a:cubicBezTo>
                    <a:cubicBezTo>
                      <a:pt x="7" y="440"/>
                      <a:pt x="8" y="444"/>
                      <a:pt x="4" y="446"/>
                    </a:cubicBezTo>
                    <a:cubicBezTo>
                      <a:pt x="3" y="448"/>
                      <a:pt x="1" y="450"/>
                      <a:pt x="1" y="452"/>
                    </a:cubicBezTo>
                    <a:cubicBezTo>
                      <a:pt x="1" y="454"/>
                      <a:pt x="4" y="455"/>
                      <a:pt x="6" y="455"/>
                    </a:cubicBezTo>
                    <a:cubicBezTo>
                      <a:pt x="6" y="463"/>
                      <a:pt x="8" y="468"/>
                      <a:pt x="8" y="477"/>
                    </a:cubicBezTo>
                    <a:cubicBezTo>
                      <a:pt x="8" y="484"/>
                      <a:pt x="7" y="491"/>
                      <a:pt x="5" y="496"/>
                    </a:cubicBezTo>
                    <a:cubicBezTo>
                      <a:pt x="4" y="499"/>
                      <a:pt x="0" y="504"/>
                      <a:pt x="0" y="508"/>
                    </a:cubicBezTo>
                    <a:cubicBezTo>
                      <a:pt x="0" y="509"/>
                      <a:pt x="1" y="508"/>
                      <a:pt x="1" y="510"/>
                    </a:cubicBezTo>
                    <a:cubicBezTo>
                      <a:pt x="2" y="510"/>
                      <a:pt x="9" y="515"/>
                      <a:pt x="4" y="517"/>
                    </a:cubicBezTo>
                    <a:cubicBezTo>
                      <a:pt x="4" y="518"/>
                      <a:pt x="6" y="525"/>
                      <a:pt x="13" y="532"/>
                    </a:cubicBezTo>
                    <a:cubicBezTo>
                      <a:pt x="13" y="533"/>
                      <a:pt x="28" y="547"/>
                      <a:pt x="28" y="555"/>
                    </a:cubicBezTo>
                    <a:cubicBezTo>
                      <a:pt x="32" y="550"/>
                      <a:pt x="33" y="550"/>
                      <a:pt x="29" y="555"/>
                    </a:cubicBezTo>
                    <a:cubicBezTo>
                      <a:pt x="32" y="564"/>
                      <a:pt x="48" y="563"/>
                      <a:pt x="41" y="573"/>
                    </a:cubicBezTo>
                    <a:cubicBezTo>
                      <a:pt x="42" y="574"/>
                      <a:pt x="66" y="596"/>
                      <a:pt x="67" y="594"/>
                    </a:cubicBezTo>
                    <a:cubicBezTo>
                      <a:pt x="67" y="591"/>
                      <a:pt x="85" y="585"/>
                      <a:pt x="94" y="585"/>
                    </a:cubicBezTo>
                    <a:cubicBezTo>
                      <a:pt x="98" y="585"/>
                      <a:pt x="101" y="586"/>
                      <a:pt x="101" y="590"/>
                    </a:cubicBezTo>
                    <a:cubicBezTo>
                      <a:pt x="105" y="591"/>
                      <a:pt x="107" y="589"/>
                      <a:pt x="109" y="587"/>
                    </a:cubicBezTo>
                    <a:cubicBezTo>
                      <a:pt x="115" y="584"/>
                      <a:pt x="122" y="579"/>
                      <a:pt x="129" y="578"/>
                    </a:cubicBezTo>
                    <a:cubicBezTo>
                      <a:pt x="131" y="577"/>
                      <a:pt x="140" y="575"/>
                      <a:pt x="140" y="576"/>
                    </a:cubicBezTo>
                    <a:cubicBezTo>
                      <a:pt x="151" y="571"/>
                      <a:pt x="149" y="578"/>
                      <a:pt x="154" y="578"/>
                    </a:cubicBezTo>
                    <a:cubicBezTo>
                      <a:pt x="154" y="585"/>
                      <a:pt x="158" y="590"/>
                      <a:pt x="163" y="590"/>
                    </a:cubicBezTo>
                    <a:cubicBezTo>
                      <a:pt x="164" y="590"/>
                      <a:pt x="181" y="590"/>
                      <a:pt x="181" y="590"/>
                    </a:cubicBezTo>
                    <a:cubicBezTo>
                      <a:pt x="181" y="590"/>
                      <a:pt x="181" y="590"/>
                      <a:pt x="181" y="590"/>
                    </a:cubicBezTo>
                    <a:cubicBezTo>
                      <a:pt x="181" y="592"/>
                      <a:pt x="181" y="595"/>
                      <a:pt x="182" y="595"/>
                    </a:cubicBezTo>
                    <a:cubicBezTo>
                      <a:pt x="184" y="595"/>
                      <a:pt x="186" y="595"/>
                      <a:pt x="189" y="595"/>
                    </a:cubicBezTo>
                    <a:cubicBezTo>
                      <a:pt x="188" y="599"/>
                      <a:pt x="189" y="609"/>
                      <a:pt x="188" y="610"/>
                    </a:cubicBezTo>
                    <a:cubicBezTo>
                      <a:pt x="187" y="610"/>
                      <a:pt x="187" y="610"/>
                      <a:pt x="187" y="610"/>
                    </a:cubicBezTo>
                    <a:cubicBezTo>
                      <a:pt x="186" y="612"/>
                      <a:pt x="185" y="613"/>
                      <a:pt x="185" y="615"/>
                    </a:cubicBezTo>
                    <a:cubicBezTo>
                      <a:pt x="185" y="619"/>
                      <a:pt x="186" y="620"/>
                      <a:pt x="186" y="620"/>
                    </a:cubicBezTo>
                    <a:cubicBezTo>
                      <a:pt x="186" y="620"/>
                      <a:pt x="187" y="620"/>
                      <a:pt x="187" y="620"/>
                    </a:cubicBezTo>
                    <a:cubicBezTo>
                      <a:pt x="189" y="629"/>
                      <a:pt x="181" y="628"/>
                      <a:pt x="181" y="636"/>
                    </a:cubicBezTo>
                    <a:cubicBezTo>
                      <a:pt x="181" y="648"/>
                      <a:pt x="197" y="662"/>
                      <a:pt x="197" y="663"/>
                    </a:cubicBezTo>
                    <a:cubicBezTo>
                      <a:pt x="197" y="663"/>
                      <a:pt x="198" y="663"/>
                      <a:pt x="198" y="662"/>
                    </a:cubicBezTo>
                    <a:cubicBezTo>
                      <a:pt x="199" y="666"/>
                      <a:pt x="207" y="670"/>
                      <a:pt x="204" y="671"/>
                    </a:cubicBezTo>
                    <a:cubicBezTo>
                      <a:pt x="204" y="671"/>
                      <a:pt x="204" y="682"/>
                      <a:pt x="205" y="682"/>
                    </a:cubicBezTo>
                    <a:cubicBezTo>
                      <a:pt x="208" y="689"/>
                      <a:pt x="213" y="692"/>
                      <a:pt x="213" y="700"/>
                    </a:cubicBezTo>
                    <a:cubicBezTo>
                      <a:pt x="213" y="703"/>
                      <a:pt x="211" y="705"/>
                      <a:pt x="211" y="707"/>
                    </a:cubicBezTo>
                    <a:cubicBezTo>
                      <a:pt x="211" y="713"/>
                      <a:pt x="215" y="717"/>
                      <a:pt x="215" y="723"/>
                    </a:cubicBezTo>
                    <a:cubicBezTo>
                      <a:pt x="215" y="730"/>
                      <a:pt x="209" y="742"/>
                      <a:pt x="204" y="746"/>
                    </a:cubicBezTo>
                    <a:cubicBezTo>
                      <a:pt x="204" y="759"/>
                      <a:pt x="204" y="759"/>
                      <a:pt x="204" y="759"/>
                    </a:cubicBezTo>
                    <a:cubicBezTo>
                      <a:pt x="201" y="761"/>
                      <a:pt x="201" y="775"/>
                      <a:pt x="201" y="775"/>
                    </a:cubicBezTo>
                    <a:cubicBezTo>
                      <a:pt x="201" y="776"/>
                      <a:pt x="200" y="777"/>
                      <a:pt x="200" y="778"/>
                    </a:cubicBezTo>
                    <a:cubicBezTo>
                      <a:pt x="200" y="780"/>
                      <a:pt x="210" y="806"/>
                      <a:pt x="215" y="811"/>
                    </a:cubicBezTo>
                    <a:cubicBezTo>
                      <a:pt x="216" y="812"/>
                      <a:pt x="217" y="813"/>
                      <a:pt x="219" y="813"/>
                    </a:cubicBezTo>
                    <a:cubicBezTo>
                      <a:pt x="219" y="814"/>
                      <a:pt x="219" y="815"/>
                      <a:pt x="219" y="817"/>
                    </a:cubicBezTo>
                    <a:cubicBezTo>
                      <a:pt x="219" y="819"/>
                      <a:pt x="217" y="821"/>
                      <a:pt x="217" y="825"/>
                    </a:cubicBezTo>
                    <a:cubicBezTo>
                      <a:pt x="217" y="832"/>
                      <a:pt x="221" y="836"/>
                      <a:pt x="221" y="842"/>
                    </a:cubicBezTo>
                    <a:cubicBezTo>
                      <a:pt x="221" y="852"/>
                      <a:pt x="222" y="857"/>
                      <a:pt x="227" y="867"/>
                    </a:cubicBezTo>
                    <a:cubicBezTo>
                      <a:pt x="229" y="869"/>
                      <a:pt x="230" y="867"/>
                      <a:pt x="231" y="870"/>
                    </a:cubicBezTo>
                    <a:cubicBezTo>
                      <a:pt x="231" y="868"/>
                      <a:pt x="232" y="881"/>
                      <a:pt x="235" y="886"/>
                    </a:cubicBezTo>
                    <a:cubicBezTo>
                      <a:pt x="238" y="891"/>
                      <a:pt x="240" y="902"/>
                      <a:pt x="239" y="904"/>
                    </a:cubicBezTo>
                    <a:cubicBezTo>
                      <a:pt x="242" y="911"/>
                      <a:pt x="242" y="911"/>
                      <a:pt x="242" y="911"/>
                    </a:cubicBezTo>
                    <a:cubicBezTo>
                      <a:pt x="238" y="915"/>
                      <a:pt x="245" y="920"/>
                      <a:pt x="249" y="920"/>
                    </a:cubicBezTo>
                    <a:cubicBezTo>
                      <a:pt x="250" y="920"/>
                      <a:pt x="266" y="917"/>
                      <a:pt x="266" y="915"/>
                    </a:cubicBezTo>
                    <a:cubicBezTo>
                      <a:pt x="268" y="915"/>
                      <a:pt x="269" y="915"/>
                      <a:pt x="271" y="917"/>
                    </a:cubicBezTo>
                    <a:cubicBezTo>
                      <a:pt x="274" y="915"/>
                      <a:pt x="275" y="915"/>
                      <a:pt x="277" y="915"/>
                    </a:cubicBezTo>
                    <a:cubicBezTo>
                      <a:pt x="280" y="915"/>
                      <a:pt x="283" y="915"/>
                      <a:pt x="290" y="915"/>
                    </a:cubicBezTo>
                    <a:cubicBezTo>
                      <a:pt x="290" y="909"/>
                      <a:pt x="299" y="914"/>
                      <a:pt x="300" y="910"/>
                    </a:cubicBezTo>
                    <a:cubicBezTo>
                      <a:pt x="306" y="899"/>
                      <a:pt x="314" y="898"/>
                      <a:pt x="322" y="888"/>
                    </a:cubicBezTo>
                    <a:cubicBezTo>
                      <a:pt x="323" y="885"/>
                      <a:pt x="332" y="869"/>
                      <a:pt x="336" y="868"/>
                    </a:cubicBezTo>
                    <a:cubicBezTo>
                      <a:pt x="336" y="867"/>
                      <a:pt x="341" y="855"/>
                      <a:pt x="341" y="855"/>
                    </a:cubicBezTo>
                    <a:cubicBezTo>
                      <a:pt x="343" y="848"/>
                      <a:pt x="343" y="848"/>
                      <a:pt x="343" y="848"/>
                    </a:cubicBezTo>
                    <a:cubicBezTo>
                      <a:pt x="341" y="847"/>
                      <a:pt x="340" y="846"/>
                      <a:pt x="340" y="844"/>
                    </a:cubicBezTo>
                    <a:cubicBezTo>
                      <a:pt x="340" y="839"/>
                      <a:pt x="347" y="840"/>
                      <a:pt x="351" y="839"/>
                    </a:cubicBezTo>
                    <a:cubicBezTo>
                      <a:pt x="354" y="838"/>
                      <a:pt x="362" y="829"/>
                      <a:pt x="362" y="827"/>
                    </a:cubicBezTo>
                    <a:cubicBezTo>
                      <a:pt x="362" y="826"/>
                      <a:pt x="361" y="815"/>
                      <a:pt x="361" y="812"/>
                    </a:cubicBezTo>
                    <a:cubicBezTo>
                      <a:pt x="361" y="810"/>
                      <a:pt x="361" y="809"/>
                      <a:pt x="362" y="807"/>
                    </a:cubicBezTo>
                    <a:cubicBezTo>
                      <a:pt x="361" y="806"/>
                      <a:pt x="357" y="801"/>
                      <a:pt x="357" y="800"/>
                    </a:cubicBezTo>
                    <a:cubicBezTo>
                      <a:pt x="357" y="787"/>
                      <a:pt x="373" y="786"/>
                      <a:pt x="375" y="775"/>
                    </a:cubicBezTo>
                    <a:cubicBezTo>
                      <a:pt x="387" y="775"/>
                      <a:pt x="401" y="763"/>
                      <a:pt x="401" y="748"/>
                    </a:cubicBezTo>
                    <a:cubicBezTo>
                      <a:pt x="401" y="739"/>
                      <a:pt x="402" y="720"/>
                      <a:pt x="402" y="717"/>
                    </a:cubicBezTo>
                    <a:cubicBezTo>
                      <a:pt x="401" y="718"/>
                      <a:pt x="401" y="717"/>
                      <a:pt x="402" y="716"/>
                    </a:cubicBezTo>
                    <a:cubicBezTo>
                      <a:pt x="397" y="711"/>
                      <a:pt x="394" y="709"/>
                      <a:pt x="394" y="706"/>
                    </a:cubicBezTo>
                    <a:cubicBezTo>
                      <a:pt x="394" y="703"/>
                      <a:pt x="393" y="680"/>
                      <a:pt x="393" y="680"/>
                    </a:cubicBezTo>
                    <a:cubicBezTo>
                      <a:pt x="393" y="677"/>
                      <a:pt x="390" y="677"/>
                      <a:pt x="390" y="675"/>
                    </a:cubicBezTo>
                    <a:cubicBezTo>
                      <a:pt x="390" y="672"/>
                      <a:pt x="395" y="669"/>
                      <a:pt x="396" y="665"/>
                    </a:cubicBezTo>
                    <a:cubicBezTo>
                      <a:pt x="395" y="665"/>
                      <a:pt x="404" y="649"/>
                      <a:pt x="409" y="642"/>
                    </a:cubicBezTo>
                    <a:cubicBezTo>
                      <a:pt x="409" y="641"/>
                      <a:pt x="409" y="641"/>
                      <a:pt x="409" y="641"/>
                    </a:cubicBezTo>
                    <a:cubicBezTo>
                      <a:pt x="411" y="637"/>
                      <a:pt x="414" y="634"/>
                      <a:pt x="417" y="630"/>
                    </a:cubicBezTo>
                    <a:cubicBezTo>
                      <a:pt x="419" y="628"/>
                      <a:pt x="423" y="626"/>
                      <a:pt x="425" y="622"/>
                    </a:cubicBezTo>
                    <a:cubicBezTo>
                      <a:pt x="428" y="614"/>
                      <a:pt x="439" y="610"/>
                      <a:pt x="446" y="602"/>
                    </a:cubicBezTo>
                    <a:cubicBezTo>
                      <a:pt x="452" y="596"/>
                      <a:pt x="457" y="589"/>
                      <a:pt x="459" y="578"/>
                    </a:cubicBezTo>
                    <a:cubicBezTo>
                      <a:pt x="463" y="565"/>
                      <a:pt x="475" y="552"/>
                      <a:pt x="475" y="534"/>
                    </a:cubicBezTo>
                    <a:cubicBezTo>
                      <a:pt x="475" y="531"/>
                      <a:pt x="474" y="529"/>
                      <a:pt x="471" y="526"/>
                    </a:cubicBezTo>
                    <a:cubicBezTo>
                      <a:pt x="467" y="532"/>
                      <a:pt x="451" y="534"/>
                      <a:pt x="444" y="534"/>
                    </a:cubicBezTo>
                    <a:cubicBezTo>
                      <a:pt x="444" y="534"/>
                      <a:pt x="434" y="538"/>
                      <a:pt x="429" y="538"/>
                    </a:cubicBezTo>
                    <a:cubicBezTo>
                      <a:pt x="426" y="538"/>
                      <a:pt x="424" y="536"/>
                      <a:pt x="422" y="533"/>
                    </a:cubicBezTo>
                    <a:cubicBezTo>
                      <a:pt x="421" y="533"/>
                      <a:pt x="418" y="522"/>
                      <a:pt x="418" y="522"/>
                    </a:cubicBezTo>
                    <a:cubicBezTo>
                      <a:pt x="417" y="522"/>
                      <a:pt x="417" y="522"/>
                      <a:pt x="417" y="522"/>
                    </a:cubicBezTo>
                    <a:cubicBezTo>
                      <a:pt x="413" y="517"/>
                      <a:pt x="413" y="517"/>
                      <a:pt x="413" y="517"/>
                    </a:cubicBezTo>
                    <a:cubicBezTo>
                      <a:pt x="411" y="515"/>
                      <a:pt x="405" y="506"/>
                      <a:pt x="402" y="504"/>
                    </a:cubicBezTo>
                    <a:cubicBezTo>
                      <a:pt x="400" y="503"/>
                      <a:pt x="395" y="504"/>
                      <a:pt x="394" y="501"/>
                    </a:cubicBezTo>
                    <a:cubicBezTo>
                      <a:pt x="393" y="497"/>
                      <a:pt x="390" y="495"/>
                      <a:pt x="389" y="492"/>
                    </a:cubicBezTo>
                    <a:cubicBezTo>
                      <a:pt x="389" y="491"/>
                      <a:pt x="389" y="481"/>
                      <a:pt x="388" y="479"/>
                    </a:cubicBezTo>
                    <a:cubicBezTo>
                      <a:pt x="386" y="479"/>
                      <a:pt x="386" y="479"/>
                      <a:pt x="386" y="479"/>
                    </a:cubicBezTo>
                    <a:cubicBezTo>
                      <a:pt x="386" y="478"/>
                      <a:pt x="387" y="478"/>
                      <a:pt x="387" y="478"/>
                    </a:cubicBezTo>
                    <a:cubicBezTo>
                      <a:pt x="373" y="471"/>
                      <a:pt x="374" y="463"/>
                      <a:pt x="374" y="452"/>
                    </a:cubicBezTo>
                    <a:cubicBezTo>
                      <a:pt x="374" y="451"/>
                      <a:pt x="373" y="448"/>
                      <a:pt x="372" y="444"/>
                    </a:cubicBezTo>
                    <a:cubicBezTo>
                      <a:pt x="371" y="444"/>
                      <a:pt x="369" y="442"/>
                      <a:pt x="369" y="440"/>
                    </a:cubicBezTo>
                    <a:cubicBezTo>
                      <a:pt x="366" y="440"/>
                      <a:pt x="363" y="434"/>
                      <a:pt x="360" y="429"/>
                    </a:cubicBezTo>
                    <a:cubicBezTo>
                      <a:pt x="361" y="429"/>
                      <a:pt x="361" y="428"/>
                      <a:pt x="362" y="428"/>
                    </a:cubicBezTo>
                    <a:cubicBezTo>
                      <a:pt x="361" y="427"/>
                      <a:pt x="352" y="416"/>
                      <a:pt x="352" y="413"/>
                    </a:cubicBezTo>
                    <a:cubicBezTo>
                      <a:pt x="352" y="409"/>
                      <a:pt x="349" y="401"/>
                      <a:pt x="347" y="400"/>
                    </a:cubicBezTo>
                    <a:cubicBezTo>
                      <a:pt x="344" y="398"/>
                      <a:pt x="345" y="395"/>
                      <a:pt x="343" y="392"/>
                    </a:cubicBezTo>
                    <a:cubicBezTo>
                      <a:pt x="343" y="391"/>
                      <a:pt x="342" y="391"/>
                      <a:pt x="342" y="391"/>
                    </a:cubicBezTo>
                    <a:cubicBezTo>
                      <a:pt x="343" y="392"/>
                      <a:pt x="346" y="396"/>
                      <a:pt x="349" y="396"/>
                    </a:cubicBezTo>
                    <a:cubicBezTo>
                      <a:pt x="355" y="381"/>
                      <a:pt x="355" y="381"/>
                      <a:pt x="355" y="381"/>
                    </a:cubicBezTo>
                    <a:cubicBezTo>
                      <a:pt x="357" y="382"/>
                      <a:pt x="351" y="395"/>
                      <a:pt x="356" y="397"/>
                    </a:cubicBezTo>
                    <a:cubicBezTo>
                      <a:pt x="358" y="403"/>
                      <a:pt x="366" y="408"/>
                      <a:pt x="366" y="416"/>
                    </a:cubicBezTo>
                    <a:cubicBezTo>
                      <a:pt x="371" y="416"/>
                      <a:pt x="369" y="420"/>
                      <a:pt x="373" y="424"/>
                    </a:cubicBezTo>
                    <a:cubicBezTo>
                      <a:pt x="376" y="428"/>
                      <a:pt x="385" y="435"/>
                      <a:pt x="385" y="442"/>
                    </a:cubicBezTo>
                    <a:cubicBezTo>
                      <a:pt x="385" y="455"/>
                      <a:pt x="397" y="457"/>
                      <a:pt x="400" y="468"/>
                    </a:cubicBezTo>
                    <a:cubicBezTo>
                      <a:pt x="403" y="479"/>
                      <a:pt x="411" y="481"/>
                      <a:pt x="414" y="492"/>
                    </a:cubicBezTo>
                    <a:cubicBezTo>
                      <a:pt x="414" y="494"/>
                      <a:pt x="414" y="494"/>
                      <a:pt x="414" y="494"/>
                    </a:cubicBezTo>
                    <a:cubicBezTo>
                      <a:pt x="417" y="503"/>
                      <a:pt x="420" y="515"/>
                      <a:pt x="422" y="527"/>
                    </a:cubicBezTo>
                    <a:cubicBezTo>
                      <a:pt x="426" y="525"/>
                      <a:pt x="430" y="519"/>
                      <a:pt x="437" y="516"/>
                    </a:cubicBezTo>
                    <a:cubicBezTo>
                      <a:pt x="448" y="513"/>
                      <a:pt x="453" y="511"/>
                      <a:pt x="463" y="506"/>
                    </a:cubicBezTo>
                    <a:cubicBezTo>
                      <a:pt x="470" y="503"/>
                      <a:pt x="479" y="502"/>
                      <a:pt x="482" y="492"/>
                    </a:cubicBezTo>
                    <a:cubicBezTo>
                      <a:pt x="483" y="491"/>
                      <a:pt x="482" y="492"/>
                      <a:pt x="483" y="492"/>
                    </a:cubicBezTo>
                    <a:cubicBezTo>
                      <a:pt x="483" y="489"/>
                      <a:pt x="504" y="478"/>
                      <a:pt x="506" y="477"/>
                    </a:cubicBezTo>
                    <a:cubicBezTo>
                      <a:pt x="504" y="474"/>
                      <a:pt x="513" y="469"/>
                      <a:pt x="516" y="469"/>
                    </a:cubicBezTo>
                    <a:cubicBezTo>
                      <a:pt x="516" y="457"/>
                      <a:pt x="527" y="450"/>
                      <a:pt x="527" y="440"/>
                    </a:cubicBezTo>
                    <a:cubicBezTo>
                      <a:pt x="527" y="433"/>
                      <a:pt x="518" y="433"/>
                      <a:pt x="512" y="430"/>
                    </a:cubicBezTo>
                    <a:cubicBezTo>
                      <a:pt x="506" y="428"/>
                      <a:pt x="503" y="422"/>
                      <a:pt x="503" y="417"/>
                    </a:cubicBezTo>
                    <a:cubicBezTo>
                      <a:pt x="503" y="417"/>
                      <a:pt x="503" y="415"/>
                      <a:pt x="502" y="414"/>
                    </a:cubicBezTo>
                    <a:cubicBezTo>
                      <a:pt x="503" y="415"/>
                      <a:pt x="499" y="409"/>
                      <a:pt x="498" y="409"/>
                    </a:cubicBezTo>
                    <a:cubicBezTo>
                      <a:pt x="498" y="409"/>
                      <a:pt x="488" y="424"/>
                      <a:pt x="475" y="427"/>
                    </a:cubicBezTo>
                    <a:cubicBezTo>
                      <a:pt x="467" y="428"/>
                      <a:pt x="471" y="422"/>
                      <a:pt x="468" y="423"/>
                    </a:cubicBezTo>
                    <a:cubicBezTo>
                      <a:pt x="468" y="423"/>
                      <a:pt x="467" y="420"/>
                      <a:pt x="467" y="416"/>
                    </a:cubicBezTo>
                    <a:cubicBezTo>
                      <a:pt x="467" y="413"/>
                      <a:pt x="462" y="410"/>
                      <a:pt x="463" y="408"/>
                    </a:cubicBezTo>
                    <a:cubicBezTo>
                      <a:pt x="450" y="400"/>
                      <a:pt x="449" y="397"/>
                      <a:pt x="446" y="394"/>
                    </a:cubicBezTo>
                    <a:cubicBezTo>
                      <a:pt x="445" y="394"/>
                      <a:pt x="445" y="389"/>
                      <a:pt x="444" y="387"/>
                    </a:cubicBezTo>
                    <a:cubicBezTo>
                      <a:pt x="443" y="385"/>
                      <a:pt x="444" y="374"/>
                      <a:pt x="444" y="374"/>
                    </a:cubicBezTo>
                    <a:cubicBezTo>
                      <a:pt x="447" y="374"/>
                      <a:pt x="448" y="376"/>
                      <a:pt x="451" y="374"/>
                    </a:cubicBezTo>
                    <a:cubicBezTo>
                      <a:pt x="451" y="374"/>
                      <a:pt x="466" y="396"/>
                      <a:pt x="468" y="396"/>
                    </a:cubicBezTo>
                    <a:cubicBezTo>
                      <a:pt x="469" y="396"/>
                      <a:pt x="471" y="396"/>
                      <a:pt x="472" y="396"/>
                    </a:cubicBezTo>
                    <a:cubicBezTo>
                      <a:pt x="473" y="402"/>
                      <a:pt x="482" y="405"/>
                      <a:pt x="487" y="405"/>
                    </a:cubicBezTo>
                    <a:cubicBezTo>
                      <a:pt x="487" y="405"/>
                      <a:pt x="494" y="405"/>
                      <a:pt x="495" y="403"/>
                    </a:cubicBezTo>
                    <a:cubicBezTo>
                      <a:pt x="496" y="403"/>
                      <a:pt x="498" y="400"/>
                      <a:pt x="501" y="400"/>
                    </a:cubicBezTo>
                    <a:cubicBezTo>
                      <a:pt x="507" y="400"/>
                      <a:pt x="504" y="410"/>
                      <a:pt x="507" y="414"/>
                    </a:cubicBezTo>
                    <a:cubicBezTo>
                      <a:pt x="508" y="415"/>
                      <a:pt x="513" y="416"/>
                      <a:pt x="516" y="416"/>
                    </a:cubicBezTo>
                    <a:cubicBezTo>
                      <a:pt x="521" y="416"/>
                      <a:pt x="528" y="423"/>
                      <a:pt x="537" y="423"/>
                    </a:cubicBezTo>
                    <a:cubicBezTo>
                      <a:pt x="547" y="423"/>
                      <a:pt x="558" y="416"/>
                      <a:pt x="562" y="416"/>
                    </a:cubicBezTo>
                    <a:cubicBezTo>
                      <a:pt x="565" y="416"/>
                      <a:pt x="566" y="416"/>
                      <a:pt x="569" y="416"/>
                    </a:cubicBezTo>
                    <a:cubicBezTo>
                      <a:pt x="569" y="420"/>
                      <a:pt x="585" y="430"/>
                      <a:pt x="585" y="431"/>
                    </a:cubicBezTo>
                    <a:cubicBezTo>
                      <a:pt x="585" y="431"/>
                      <a:pt x="585" y="430"/>
                      <a:pt x="585" y="430"/>
                    </a:cubicBezTo>
                    <a:cubicBezTo>
                      <a:pt x="586" y="435"/>
                      <a:pt x="589" y="438"/>
                      <a:pt x="595" y="438"/>
                    </a:cubicBezTo>
                    <a:cubicBezTo>
                      <a:pt x="594" y="438"/>
                      <a:pt x="590" y="440"/>
                      <a:pt x="590" y="440"/>
                    </a:cubicBezTo>
                    <a:cubicBezTo>
                      <a:pt x="590" y="445"/>
                      <a:pt x="598" y="455"/>
                      <a:pt x="602" y="455"/>
                    </a:cubicBezTo>
                    <a:cubicBezTo>
                      <a:pt x="609" y="455"/>
                      <a:pt x="609" y="445"/>
                      <a:pt x="614" y="441"/>
                    </a:cubicBezTo>
                    <a:cubicBezTo>
                      <a:pt x="614" y="444"/>
                      <a:pt x="618" y="474"/>
                      <a:pt x="622" y="488"/>
                    </a:cubicBezTo>
                    <a:cubicBezTo>
                      <a:pt x="625" y="495"/>
                      <a:pt x="630" y="500"/>
                      <a:pt x="633" y="506"/>
                    </a:cubicBezTo>
                    <a:cubicBezTo>
                      <a:pt x="636" y="513"/>
                      <a:pt x="636" y="519"/>
                      <a:pt x="639" y="526"/>
                    </a:cubicBezTo>
                    <a:cubicBezTo>
                      <a:pt x="642" y="532"/>
                      <a:pt x="649" y="542"/>
                      <a:pt x="651" y="549"/>
                    </a:cubicBezTo>
                    <a:cubicBezTo>
                      <a:pt x="653" y="555"/>
                      <a:pt x="653" y="557"/>
                      <a:pt x="659" y="561"/>
                    </a:cubicBezTo>
                    <a:cubicBezTo>
                      <a:pt x="663" y="554"/>
                      <a:pt x="665" y="553"/>
                      <a:pt x="669" y="549"/>
                    </a:cubicBezTo>
                    <a:cubicBezTo>
                      <a:pt x="668" y="548"/>
                      <a:pt x="668" y="544"/>
                      <a:pt x="668" y="544"/>
                    </a:cubicBezTo>
                    <a:cubicBezTo>
                      <a:pt x="671" y="544"/>
                      <a:pt x="671" y="540"/>
                      <a:pt x="673" y="538"/>
                    </a:cubicBezTo>
                    <a:cubicBezTo>
                      <a:pt x="673" y="532"/>
                      <a:pt x="673" y="532"/>
                      <a:pt x="673" y="532"/>
                    </a:cubicBezTo>
                    <a:cubicBezTo>
                      <a:pt x="672" y="532"/>
                      <a:pt x="671" y="532"/>
                      <a:pt x="671" y="531"/>
                    </a:cubicBezTo>
                    <a:cubicBezTo>
                      <a:pt x="671" y="525"/>
                      <a:pt x="675" y="521"/>
                      <a:pt x="676" y="515"/>
                    </a:cubicBezTo>
                    <a:cubicBezTo>
                      <a:pt x="671" y="514"/>
                      <a:pt x="673" y="503"/>
                      <a:pt x="673" y="500"/>
                    </a:cubicBezTo>
                    <a:cubicBezTo>
                      <a:pt x="673" y="498"/>
                      <a:pt x="673" y="497"/>
                      <a:pt x="673" y="496"/>
                    </a:cubicBezTo>
                    <a:cubicBezTo>
                      <a:pt x="687" y="496"/>
                      <a:pt x="688" y="476"/>
                      <a:pt x="700" y="473"/>
                    </a:cubicBezTo>
                    <a:cubicBezTo>
                      <a:pt x="700" y="462"/>
                      <a:pt x="713" y="463"/>
                      <a:pt x="715" y="453"/>
                    </a:cubicBezTo>
                    <a:cubicBezTo>
                      <a:pt x="712" y="451"/>
                      <a:pt x="712" y="451"/>
                      <a:pt x="712" y="451"/>
                    </a:cubicBezTo>
                    <a:cubicBezTo>
                      <a:pt x="712" y="451"/>
                      <a:pt x="720" y="444"/>
                      <a:pt x="720" y="444"/>
                    </a:cubicBezTo>
                    <a:cubicBezTo>
                      <a:pt x="722" y="444"/>
                      <a:pt x="728" y="446"/>
                      <a:pt x="731" y="446"/>
                    </a:cubicBezTo>
                    <a:cubicBezTo>
                      <a:pt x="731" y="442"/>
                      <a:pt x="735" y="442"/>
                      <a:pt x="739" y="441"/>
                    </a:cubicBezTo>
                    <a:cubicBezTo>
                      <a:pt x="739" y="440"/>
                      <a:pt x="742" y="438"/>
                      <a:pt x="744" y="438"/>
                    </a:cubicBezTo>
                    <a:cubicBezTo>
                      <a:pt x="745" y="441"/>
                      <a:pt x="755" y="451"/>
                      <a:pt x="750" y="453"/>
                    </a:cubicBezTo>
                    <a:cubicBezTo>
                      <a:pt x="752" y="457"/>
                      <a:pt x="755" y="459"/>
                      <a:pt x="758" y="459"/>
                    </a:cubicBezTo>
                    <a:cubicBezTo>
                      <a:pt x="760" y="459"/>
                      <a:pt x="761" y="460"/>
                      <a:pt x="761" y="460"/>
                    </a:cubicBezTo>
                    <a:cubicBezTo>
                      <a:pt x="761" y="463"/>
                      <a:pt x="764" y="464"/>
                      <a:pt x="765" y="468"/>
                    </a:cubicBezTo>
                    <a:cubicBezTo>
                      <a:pt x="769" y="479"/>
                      <a:pt x="769" y="479"/>
                      <a:pt x="769" y="479"/>
                    </a:cubicBezTo>
                    <a:cubicBezTo>
                      <a:pt x="769" y="491"/>
                      <a:pt x="769" y="491"/>
                      <a:pt x="769" y="491"/>
                    </a:cubicBezTo>
                    <a:cubicBezTo>
                      <a:pt x="769" y="492"/>
                      <a:pt x="772" y="491"/>
                      <a:pt x="774" y="491"/>
                    </a:cubicBezTo>
                    <a:cubicBezTo>
                      <a:pt x="776" y="491"/>
                      <a:pt x="778" y="493"/>
                      <a:pt x="779" y="493"/>
                    </a:cubicBezTo>
                    <a:cubicBezTo>
                      <a:pt x="782" y="489"/>
                      <a:pt x="782" y="489"/>
                      <a:pt x="782" y="489"/>
                    </a:cubicBezTo>
                    <a:cubicBezTo>
                      <a:pt x="786" y="489"/>
                      <a:pt x="786" y="487"/>
                      <a:pt x="786" y="482"/>
                    </a:cubicBezTo>
                    <a:close/>
                    <a:moveTo>
                      <a:pt x="187" y="620"/>
                    </a:moveTo>
                    <a:cubicBezTo>
                      <a:pt x="188" y="620"/>
                      <a:pt x="189" y="620"/>
                      <a:pt x="187" y="620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739" name="Freeform 385"/>
              <p:cNvSpPr>
                <a:spLocks/>
              </p:cNvSpPr>
              <p:nvPr/>
            </p:nvSpPr>
            <p:spPr bwMode="auto">
              <a:xfrm>
                <a:off x="5035" y="2155"/>
                <a:ext cx="71" cy="81"/>
              </a:xfrm>
              <a:custGeom>
                <a:avLst/>
                <a:gdLst>
                  <a:gd name="T0" fmla="*/ 30 w 30"/>
                  <a:gd name="T1" fmla="*/ 16 h 34"/>
                  <a:gd name="T2" fmla="*/ 14 w 30"/>
                  <a:gd name="T3" fmla="*/ 0 h 34"/>
                  <a:gd name="T4" fmla="*/ 12 w 30"/>
                  <a:gd name="T5" fmla="*/ 1 h 34"/>
                  <a:gd name="T6" fmla="*/ 16 w 30"/>
                  <a:gd name="T7" fmla="*/ 3 h 34"/>
                  <a:gd name="T8" fmla="*/ 16 w 30"/>
                  <a:gd name="T9" fmla="*/ 6 h 34"/>
                  <a:gd name="T10" fmla="*/ 21 w 30"/>
                  <a:gd name="T11" fmla="*/ 6 h 34"/>
                  <a:gd name="T12" fmla="*/ 24 w 30"/>
                  <a:gd name="T13" fmla="*/ 10 h 34"/>
                  <a:gd name="T14" fmla="*/ 26 w 30"/>
                  <a:gd name="T15" fmla="*/ 14 h 34"/>
                  <a:gd name="T16" fmla="*/ 12 w 30"/>
                  <a:gd name="T17" fmla="*/ 25 h 34"/>
                  <a:gd name="T18" fmla="*/ 9 w 30"/>
                  <a:gd name="T19" fmla="*/ 25 h 34"/>
                  <a:gd name="T20" fmla="*/ 5 w 30"/>
                  <a:gd name="T21" fmla="*/ 28 h 34"/>
                  <a:gd name="T22" fmla="*/ 4 w 30"/>
                  <a:gd name="T23" fmla="*/ 26 h 34"/>
                  <a:gd name="T24" fmla="*/ 0 w 30"/>
                  <a:gd name="T25" fmla="*/ 31 h 34"/>
                  <a:gd name="T26" fmla="*/ 10 w 30"/>
                  <a:gd name="T27" fmla="*/ 34 h 34"/>
                  <a:gd name="T28" fmla="*/ 30 w 30"/>
                  <a:gd name="T29" fmla="*/ 16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0" h="34">
                    <a:moveTo>
                      <a:pt x="30" y="16"/>
                    </a:moveTo>
                    <a:cubicBezTo>
                      <a:pt x="30" y="11"/>
                      <a:pt x="21" y="0"/>
                      <a:pt x="14" y="0"/>
                    </a:cubicBezTo>
                    <a:cubicBezTo>
                      <a:pt x="13" y="0"/>
                      <a:pt x="12" y="1"/>
                      <a:pt x="12" y="1"/>
                    </a:cubicBezTo>
                    <a:cubicBezTo>
                      <a:pt x="13" y="1"/>
                      <a:pt x="14" y="2"/>
                      <a:pt x="16" y="3"/>
                    </a:cubicBezTo>
                    <a:cubicBezTo>
                      <a:pt x="16" y="4"/>
                      <a:pt x="16" y="5"/>
                      <a:pt x="16" y="6"/>
                    </a:cubicBezTo>
                    <a:cubicBezTo>
                      <a:pt x="21" y="6"/>
                      <a:pt x="21" y="6"/>
                      <a:pt x="21" y="6"/>
                    </a:cubicBezTo>
                    <a:cubicBezTo>
                      <a:pt x="21" y="8"/>
                      <a:pt x="23" y="10"/>
                      <a:pt x="24" y="10"/>
                    </a:cubicBezTo>
                    <a:cubicBezTo>
                      <a:pt x="25" y="11"/>
                      <a:pt x="26" y="12"/>
                      <a:pt x="26" y="14"/>
                    </a:cubicBezTo>
                    <a:cubicBezTo>
                      <a:pt x="26" y="18"/>
                      <a:pt x="15" y="25"/>
                      <a:pt x="12" y="25"/>
                    </a:cubicBezTo>
                    <a:cubicBezTo>
                      <a:pt x="11" y="25"/>
                      <a:pt x="10" y="25"/>
                      <a:pt x="9" y="25"/>
                    </a:cubicBezTo>
                    <a:cubicBezTo>
                      <a:pt x="8" y="27"/>
                      <a:pt x="8" y="28"/>
                      <a:pt x="5" y="28"/>
                    </a:cubicBezTo>
                    <a:cubicBezTo>
                      <a:pt x="5" y="28"/>
                      <a:pt x="5" y="27"/>
                      <a:pt x="4" y="26"/>
                    </a:cubicBezTo>
                    <a:cubicBezTo>
                      <a:pt x="2" y="26"/>
                      <a:pt x="1" y="28"/>
                      <a:pt x="0" y="31"/>
                    </a:cubicBezTo>
                    <a:cubicBezTo>
                      <a:pt x="3" y="31"/>
                      <a:pt x="6" y="34"/>
                      <a:pt x="10" y="34"/>
                    </a:cubicBezTo>
                    <a:cubicBezTo>
                      <a:pt x="19" y="34"/>
                      <a:pt x="30" y="24"/>
                      <a:pt x="30" y="16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740" name="Freeform 386"/>
              <p:cNvSpPr>
                <a:spLocks/>
              </p:cNvSpPr>
              <p:nvPr/>
            </p:nvSpPr>
            <p:spPr bwMode="auto">
              <a:xfrm>
                <a:off x="5058" y="2158"/>
                <a:ext cx="5" cy="2"/>
              </a:xfrm>
              <a:custGeom>
                <a:avLst/>
                <a:gdLst>
                  <a:gd name="T0" fmla="*/ 2 w 2"/>
                  <a:gd name="T1" fmla="*/ 0 h 1"/>
                  <a:gd name="T2" fmla="*/ 0 w 2"/>
                  <a:gd name="T3" fmla="*/ 1 h 1"/>
                  <a:gd name="T4" fmla="*/ 2 w 2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2" y="0"/>
                    </a:moveTo>
                    <a:cubicBezTo>
                      <a:pt x="1" y="0"/>
                      <a:pt x="1" y="0"/>
                      <a:pt x="0" y="1"/>
                    </a:cubicBezTo>
                    <a:cubicBezTo>
                      <a:pt x="1" y="1"/>
                      <a:pt x="1" y="0"/>
                      <a:pt x="2" y="0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741" name="Freeform 387"/>
              <p:cNvSpPr>
                <a:spLocks/>
              </p:cNvSpPr>
              <p:nvPr/>
            </p:nvSpPr>
            <p:spPr bwMode="auto">
              <a:xfrm>
                <a:off x="4614" y="2285"/>
                <a:ext cx="64" cy="31"/>
              </a:xfrm>
              <a:custGeom>
                <a:avLst/>
                <a:gdLst>
                  <a:gd name="T0" fmla="*/ 21 w 27"/>
                  <a:gd name="T1" fmla="*/ 0 h 13"/>
                  <a:gd name="T2" fmla="*/ 0 w 27"/>
                  <a:gd name="T3" fmla="*/ 13 h 13"/>
                  <a:gd name="T4" fmla="*/ 27 w 27"/>
                  <a:gd name="T5" fmla="*/ 0 h 13"/>
                  <a:gd name="T6" fmla="*/ 21 w 27"/>
                  <a:gd name="T7" fmla="*/ 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7" h="13">
                    <a:moveTo>
                      <a:pt x="21" y="0"/>
                    </a:moveTo>
                    <a:cubicBezTo>
                      <a:pt x="11" y="2"/>
                      <a:pt x="6" y="6"/>
                      <a:pt x="0" y="13"/>
                    </a:cubicBezTo>
                    <a:cubicBezTo>
                      <a:pt x="7" y="12"/>
                      <a:pt x="20" y="6"/>
                      <a:pt x="27" y="0"/>
                    </a:cubicBezTo>
                    <a:lnTo>
                      <a:pt x="21" y="0"/>
                    </a:ln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742" name="Freeform 388"/>
              <p:cNvSpPr>
                <a:spLocks/>
              </p:cNvSpPr>
              <p:nvPr/>
            </p:nvSpPr>
            <p:spPr bwMode="auto">
              <a:xfrm>
                <a:off x="4692" y="2075"/>
                <a:ext cx="26" cy="54"/>
              </a:xfrm>
              <a:custGeom>
                <a:avLst/>
                <a:gdLst>
                  <a:gd name="T0" fmla="*/ 5 w 11"/>
                  <a:gd name="T1" fmla="*/ 14 h 23"/>
                  <a:gd name="T2" fmla="*/ 11 w 11"/>
                  <a:gd name="T3" fmla="*/ 16 h 23"/>
                  <a:gd name="T4" fmla="*/ 6 w 11"/>
                  <a:gd name="T5" fmla="*/ 3 h 23"/>
                  <a:gd name="T6" fmla="*/ 6 w 11"/>
                  <a:gd name="T7" fmla="*/ 4 h 23"/>
                  <a:gd name="T8" fmla="*/ 0 w 11"/>
                  <a:gd name="T9" fmla="*/ 0 h 23"/>
                  <a:gd name="T10" fmla="*/ 0 w 11"/>
                  <a:gd name="T11" fmla="*/ 3 h 23"/>
                  <a:gd name="T12" fmla="*/ 0 w 11"/>
                  <a:gd name="T13" fmla="*/ 11 h 23"/>
                  <a:gd name="T14" fmla="*/ 0 w 11"/>
                  <a:gd name="T15" fmla="*/ 21 h 23"/>
                  <a:gd name="T16" fmla="*/ 2 w 11"/>
                  <a:gd name="T17" fmla="*/ 19 h 23"/>
                  <a:gd name="T18" fmla="*/ 4 w 11"/>
                  <a:gd name="T19" fmla="*/ 23 h 23"/>
                  <a:gd name="T20" fmla="*/ 5 w 11"/>
                  <a:gd name="T21" fmla="*/ 14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1" h="23">
                    <a:moveTo>
                      <a:pt x="5" y="14"/>
                    </a:moveTo>
                    <a:cubicBezTo>
                      <a:pt x="8" y="15"/>
                      <a:pt x="9" y="16"/>
                      <a:pt x="11" y="16"/>
                    </a:cubicBezTo>
                    <a:cubicBezTo>
                      <a:pt x="8" y="11"/>
                      <a:pt x="8" y="5"/>
                      <a:pt x="6" y="3"/>
                    </a:cubicBezTo>
                    <a:cubicBezTo>
                      <a:pt x="6" y="3"/>
                      <a:pt x="6" y="4"/>
                      <a:pt x="6" y="4"/>
                    </a:cubicBezTo>
                    <a:cubicBezTo>
                      <a:pt x="3" y="3"/>
                      <a:pt x="3" y="1"/>
                      <a:pt x="0" y="0"/>
                    </a:cubicBezTo>
                    <a:cubicBezTo>
                      <a:pt x="0" y="1"/>
                      <a:pt x="0" y="2"/>
                      <a:pt x="0" y="3"/>
                    </a:cubicBezTo>
                    <a:cubicBezTo>
                      <a:pt x="0" y="4"/>
                      <a:pt x="0" y="11"/>
                      <a:pt x="0" y="11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1" y="21"/>
                      <a:pt x="2" y="19"/>
                      <a:pt x="2" y="19"/>
                    </a:cubicBezTo>
                    <a:cubicBezTo>
                      <a:pt x="2" y="20"/>
                      <a:pt x="3" y="23"/>
                      <a:pt x="4" y="23"/>
                    </a:cubicBezTo>
                    <a:cubicBezTo>
                      <a:pt x="5" y="21"/>
                      <a:pt x="4" y="15"/>
                      <a:pt x="5" y="14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743" name="Freeform 389"/>
              <p:cNvSpPr>
                <a:spLocks/>
              </p:cNvSpPr>
              <p:nvPr/>
            </p:nvSpPr>
            <p:spPr bwMode="auto">
              <a:xfrm>
                <a:off x="4697" y="2165"/>
                <a:ext cx="50" cy="19"/>
              </a:xfrm>
              <a:custGeom>
                <a:avLst/>
                <a:gdLst>
                  <a:gd name="T0" fmla="*/ 13 w 21"/>
                  <a:gd name="T1" fmla="*/ 0 h 8"/>
                  <a:gd name="T2" fmla="*/ 2 w 21"/>
                  <a:gd name="T3" fmla="*/ 0 h 8"/>
                  <a:gd name="T4" fmla="*/ 2 w 21"/>
                  <a:gd name="T5" fmla="*/ 7 h 8"/>
                  <a:gd name="T6" fmla="*/ 10 w 21"/>
                  <a:gd name="T7" fmla="*/ 5 h 8"/>
                  <a:gd name="T8" fmla="*/ 17 w 21"/>
                  <a:gd name="T9" fmla="*/ 8 h 8"/>
                  <a:gd name="T10" fmla="*/ 21 w 21"/>
                  <a:gd name="T11" fmla="*/ 7 h 8"/>
                  <a:gd name="T12" fmla="*/ 13 w 21"/>
                  <a:gd name="T13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" h="8">
                    <a:moveTo>
                      <a:pt x="13" y="0"/>
                    </a:moveTo>
                    <a:cubicBezTo>
                      <a:pt x="9" y="0"/>
                      <a:pt x="7" y="2"/>
                      <a:pt x="2" y="0"/>
                    </a:cubicBezTo>
                    <a:cubicBezTo>
                      <a:pt x="2" y="2"/>
                      <a:pt x="0" y="6"/>
                      <a:pt x="2" y="7"/>
                    </a:cubicBezTo>
                    <a:cubicBezTo>
                      <a:pt x="4" y="6"/>
                      <a:pt x="6" y="5"/>
                      <a:pt x="10" y="5"/>
                    </a:cubicBezTo>
                    <a:cubicBezTo>
                      <a:pt x="13" y="5"/>
                      <a:pt x="14" y="8"/>
                      <a:pt x="17" y="8"/>
                    </a:cubicBezTo>
                    <a:cubicBezTo>
                      <a:pt x="18" y="8"/>
                      <a:pt x="21" y="8"/>
                      <a:pt x="21" y="7"/>
                    </a:cubicBezTo>
                    <a:cubicBezTo>
                      <a:pt x="19" y="7"/>
                      <a:pt x="17" y="0"/>
                      <a:pt x="13" y="0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744" name="Freeform 390"/>
              <p:cNvSpPr>
                <a:spLocks/>
              </p:cNvSpPr>
              <p:nvPr/>
            </p:nvSpPr>
            <p:spPr bwMode="auto">
              <a:xfrm>
                <a:off x="4751" y="2127"/>
                <a:ext cx="312" cy="194"/>
              </a:xfrm>
              <a:custGeom>
                <a:avLst/>
                <a:gdLst>
                  <a:gd name="T0" fmla="*/ 63 w 132"/>
                  <a:gd name="T1" fmla="*/ 14 h 82"/>
                  <a:gd name="T2" fmla="*/ 47 w 132"/>
                  <a:gd name="T3" fmla="*/ 5 h 82"/>
                  <a:gd name="T4" fmla="*/ 41 w 132"/>
                  <a:gd name="T5" fmla="*/ 12 h 82"/>
                  <a:gd name="T6" fmla="*/ 34 w 132"/>
                  <a:gd name="T7" fmla="*/ 18 h 82"/>
                  <a:gd name="T8" fmla="*/ 31 w 132"/>
                  <a:gd name="T9" fmla="*/ 21 h 82"/>
                  <a:gd name="T10" fmla="*/ 26 w 132"/>
                  <a:gd name="T11" fmla="*/ 21 h 82"/>
                  <a:gd name="T12" fmla="*/ 22 w 132"/>
                  <a:gd name="T13" fmla="*/ 15 h 82"/>
                  <a:gd name="T14" fmla="*/ 22 w 132"/>
                  <a:gd name="T15" fmla="*/ 15 h 82"/>
                  <a:gd name="T16" fmla="*/ 22 w 132"/>
                  <a:gd name="T17" fmla="*/ 11 h 82"/>
                  <a:gd name="T18" fmla="*/ 22 w 132"/>
                  <a:gd name="T19" fmla="*/ 4 h 82"/>
                  <a:gd name="T20" fmla="*/ 11 w 132"/>
                  <a:gd name="T21" fmla="*/ 0 h 82"/>
                  <a:gd name="T22" fmla="*/ 2 w 132"/>
                  <a:gd name="T23" fmla="*/ 5 h 82"/>
                  <a:gd name="T24" fmla="*/ 0 w 132"/>
                  <a:gd name="T25" fmla="*/ 7 h 82"/>
                  <a:gd name="T26" fmla="*/ 6 w 132"/>
                  <a:gd name="T27" fmla="*/ 11 h 82"/>
                  <a:gd name="T28" fmla="*/ 9 w 132"/>
                  <a:gd name="T29" fmla="*/ 17 h 82"/>
                  <a:gd name="T30" fmla="*/ 10 w 132"/>
                  <a:gd name="T31" fmla="*/ 40 h 82"/>
                  <a:gd name="T32" fmla="*/ 15 w 132"/>
                  <a:gd name="T33" fmla="*/ 26 h 82"/>
                  <a:gd name="T34" fmla="*/ 19 w 132"/>
                  <a:gd name="T35" fmla="*/ 23 h 82"/>
                  <a:gd name="T36" fmla="*/ 26 w 132"/>
                  <a:gd name="T37" fmla="*/ 27 h 82"/>
                  <a:gd name="T38" fmla="*/ 26 w 132"/>
                  <a:gd name="T39" fmla="*/ 30 h 82"/>
                  <a:gd name="T40" fmla="*/ 48 w 132"/>
                  <a:gd name="T41" fmla="*/ 40 h 82"/>
                  <a:gd name="T42" fmla="*/ 47 w 132"/>
                  <a:gd name="T43" fmla="*/ 45 h 82"/>
                  <a:gd name="T44" fmla="*/ 48 w 132"/>
                  <a:gd name="T45" fmla="*/ 56 h 82"/>
                  <a:gd name="T46" fmla="*/ 44 w 132"/>
                  <a:gd name="T47" fmla="*/ 63 h 82"/>
                  <a:gd name="T48" fmla="*/ 47 w 132"/>
                  <a:gd name="T49" fmla="*/ 66 h 82"/>
                  <a:gd name="T50" fmla="*/ 52 w 132"/>
                  <a:gd name="T51" fmla="*/ 61 h 82"/>
                  <a:gd name="T52" fmla="*/ 59 w 132"/>
                  <a:gd name="T53" fmla="*/ 63 h 82"/>
                  <a:gd name="T54" fmla="*/ 69 w 132"/>
                  <a:gd name="T55" fmla="*/ 72 h 82"/>
                  <a:gd name="T56" fmla="*/ 77 w 132"/>
                  <a:gd name="T57" fmla="*/ 69 h 82"/>
                  <a:gd name="T58" fmla="*/ 80 w 132"/>
                  <a:gd name="T59" fmla="*/ 72 h 82"/>
                  <a:gd name="T60" fmla="*/ 84 w 132"/>
                  <a:gd name="T61" fmla="*/ 67 h 82"/>
                  <a:gd name="T62" fmla="*/ 80 w 132"/>
                  <a:gd name="T63" fmla="*/ 63 h 82"/>
                  <a:gd name="T64" fmla="*/ 90 w 132"/>
                  <a:gd name="T65" fmla="*/ 57 h 82"/>
                  <a:gd name="T66" fmla="*/ 128 w 132"/>
                  <a:gd name="T67" fmla="*/ 82 h 82"/>
                  <a:gd name="T68" fmla="*/ 132 w 132"/>
                  <a:gd name="T69" fmla="*/ 78 h 82"/>
                  <a:gd name="T70" fmla="*/ 122 w 132"/>
                  <a:gd name="T71" fmla="*/ 68 h 82"/>
                  <a:gd name="T72" fmla="*/ 111 w 132"/>
                  <a:gd name="T73" fmla="*/ 54 h 82"/>
                  <a:gd name="T74" fmla="*/ 111 w 132"/>
                  <a:gd name="T75" fmla="*/ 50 h 82"/>
                  <a:gd name="T76" fmla="*/ 115 w 132"/>
                  <a:gd name="T77" fmla="*/ 49 h 82"/>
                  <a:gd name="T78" fmla="*/ 102 w 132"/>
                  <a:gd name="T79" fmla="*/ 34 h 82"/>
                  <a:gd name="T80" fmla="*/ 69 w 132"/>
                  <a:gd name="T81" fmla="*/ 16 h 82"/>
                  <a:gd name="T82" fmla="*/ 63 w 132"/>
                  <a:gd name="T83" fmla="*/ 14 h 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32" h="82">
                    <a:moveTo>
                      <a:pt x="63" y="14"/>
                    </a:moveTo>
                    <a:cubicBezTo>
                      <a:pt x="57" y="14"/>
                      <a:pt x="55" y="5"/>
                      <a:pt x="47" y="5"/>
                    </a:cubicBezTo>
                    <a:cubicBezTo>
                      <a:pt x="43" y="5"/>
                      <a:pt x="41" y="10"/>
                      <a:pt x="41" y="12"/>
                    </a:cubicBezTo>
                    <a:cubicBezTo>
                      <a:pt x="39" y="12"/>
                      <a:pt x="35" y="12"/>
                      <a:pt x="34" y="18"/>
                    </a:cubicBezTo>
                    <a:cubicBezTo>
                      <a:pt x="34" y="19"/>
                      <a:pt x="31" y="20"/>
                      <a:pt x="31" y="21"/>
                    </a:cubicBezTo>
                    <a:cubicBezTo>
                      <a:pt x="26" y="21"/>
                      <a:pt x="26" y="21"/>
                      <a:pt x="26" y="21"/>
                    </a:cubicBezTo>
                    <a:cubicBezTo>
                      <a:pt x="25" y="19"/>
                      <a:pt x="24" y="17"/>
                      <a:pt x="22" y="15"/>
                    </a:cubicBezTo>
                    <a:cubicBezTo>
                      <a:pt x="22" y="15"/>
                      <a:pt x="22" y="15"/>
                      <a:pt x="22" y="15"/>
                    </a:cubicBezTo>
                    <a:cubicBezTo>
                      <a:pt x="22" y="14"/>
                      <a:pt x="22" y="12"/>
                      <a:pt x="22" y="11"/>
                    </a:cubicBezTo>
                    <a:cubicBezTo>
                      <a:pt x="20" y="9"/>
                      <a:pt x="22" y="7"/>
                      <a:pt x="22" y="4"/>
                    </a:cubicBezTo>
                    <a:cubicBezTo>
                      <a:pt x="17" y="4"/>
                      <a:pt x="15" y="0"/>
                      <a:pt x="11" y="0"/>
                    </a:cubicBezTo>
                    <a:cubicBezTo>
                      <a:pt x="9" y="0"/>
                      <a:pt x="5" y="5"/>
                      <a:pt x="2" y="5"/>
                    </a:cubicBezTo>
                    <a:cubicBezTo>
                      <a:pt x="2" y="5"/>
                      <a:pt x="0" y="6"/>
                      <a:pt x="0" y="7"/>
                    </a:cubicBezTo>
                    <a:cubicBezTo>
                      <a:pt x="0" y="9"/>
                      <a:pt x="4" y="11"/>
                      <a:pt x="6" y="11"/>
                    </a:cubicBezTo>
                    <a:cubicBezTo>
                      <a:pt x="6" y="13"/>
                      <a:pt x="9" y="16"/>
                      <a:pt x="9" y="17"/>
                    </a:cubicBezTo>
                    <a:cubicBezTo>
                      <a:pt x="10" y="22"/>
                      <a:pt x="10" y="36"/>
                      <a:pt x="10" y="40"/>
                    </a:cubicBezTo>
                    <a:cubicBezTo>
                      <a:pt x="10" y="40"/>
                      <a:pt x="14" y="33"/>
                      <a:pt x="15" y="26"/>
                    </a:cubicBezTo>
                    <a:cubicBezTo>
                      <a:pt x="17" y="26"/>
                      <a:pt x="18" y="24"/>
                      <a:pt x="19" y="23"/>
                    </a:cubicBezTo>
                    <a:cubicBezTo>
                      <a:pt x="20" y="25"/>
                      <a:pt x="23" y="27"/>
                      <a:pt x="26" y="27"/>
                    </a:cubicBezTo>
                    <a:cubicBezTo>
                      <a:pt x="25" y="28"/>
                      <a:pt x="26" y="28"/>
                      <a:pt x="26" y="30"/>
                    </a:cubicBezTo>
                    <a:cubicBezTo>
                      <a:pt x="35" y="30"/>
                      <a:pt x="45" y="34"/>
                      <a:pt x="48" y="40"/>
                    </a:cubicBezTo>
                    <a:cubicBezTo>
                      <a:pt x="48" y="42"/>
                      <a:pt x="47" y="43"/>
                      <a:pt x="47" y="45"/>
                    </a:cubicBezTo>
                    <a:cubicBezTo>
                      <a:pt x="47" y="48"/>
                      <a:pt x="49" y="56"/>
                      <a:pt x="48" y="56"/>
                    </a:cubicBezTo>
                    <a:cubicBezTo>
                      <a:pt x="46" y="56"/>
                      <a:pt x="44" y="59"/>
                      <a:pt x="44" y="63"/>
                    </a:cubicBezTo>
                    <a:cubicBezTo>
                      <a:pt x="44" y="63"/>
                      <a:pt x="45" y="66"/>
                      <a:pt x="47" y="66"/>
                    </a:cubicBezTo>
                    <a:cubicBezTo>
                      <a:pt x="48" y="66"/>
                      <a:pt x="52" y="61"/>
                      <a:pt x="52" y="61"/>
                    </a:cubicBezTo>
                    <a:cubicBezTo>
                      <a:pt x="53" y="62"/>
                      <a:pt x="55" y="63"/>
                      <a:pt x="59" y="63"/>
                    </a:cubicBezTo>
                    <a:cubicBezTo>
                      <a:pt x="59" y="67"/>
                      <a:pt x="67" y="72"/>
                      <a:pt x="69" y="72"/>
                    </a:cubicBezTo>
                    <a:cubicBezTo>
                      <a:pt x="69" y="72"/>
                      <a:pt x="75" y="71"/>
                      <a:pt x="77" y="69"/>
                    </a:cubicBezTo>
                    <a:cubicBezTo>
                      <a:pt x="80" y="72"/>
                      <a:pt x="80" y="72"/>
                      <a:pt x="80" y="72"/>
                    </a:cubicBezTo>
                    <a:cubicBezTo>
                      <a:pt x="80" y="72"/>
                      <a:pt x="84" y="68"/>
                      <a:pt x="84" y="67"/>
                    </a:cubicBezTo>
                    <a:cubicBezTo>
                      <a:pt x="84" y="64"/>
                      <a:pt x="83" y="64"/>
                      <a:pt x="80" y="63"/>
                    </a:cubicBezTo>
                    <a:cubicBezTo>
                      <a:pt x="84" y="61"/>
                      <a:pt x="84" y="57"/>
                      <a:pt x="90" y="57"/>
                    </a:cubicBezTo>
                    <a:cubicBezTo>
                      <a:pt x="108" y="57"/>
                      <a:pt x="107" y="82"/>
                      <a:pt x="128" y="82"/>
                    </a:cubicBezTo>
                    <a:cubicBezTo>
                      <a:pt x="130" y="82"/>
                      <a:pt x="132" y="80"/>
                      <a:pt x="132" y="78"/>
                    </a:cubicBezTo>
                    <a:cubicBezTo>
                      <a:pt x="131" y="78"/>
                      <a:pt x="122" y="74"/>
                      <a:pt x="122" y="68"/>
                    </a:cubicBezTo>
                    <a:cubicBezTo>
                      <a:pt x="117" y="68"/>
                      <a:pt x="111" y="59"/>
                      <a:pt x="111" y="54"/>
                    </a:cubicBezTo>
                    <a:cubicBezTo>
                      <a:pt x="111" y="52"/>
                      <a:pt x="111" y="51"/>
                      <a:pt x="111" y="50"/>
                    </a:cubicBezTo>
                    <a:cubicBezTo>
                      <a:pt x="112" y="50"/>
                      <a:pt x="113" y="50"/>
                      <a:pt x="115" y="49"/>
                    </a:cubicBezTo>
                    <a:cubicBezTo>
                      <a:pt x="114" y="49"/>
                      <a:pt x="101" y="38"/>
                      <a:pt x="102" y="34"/>
                    </a:cubicBezTo>
                    <a:cubicBezTo>
                      <a:pt x="90" y="27"/>
                      <a:pt x="95" y="23"/>
                      <a:pt x="69" y="16"/>
                    </a:cubicBezTo>
                    <a:cubicBezTo>
                      <a:pt x="67" y="15"/>
                      <a:pt x="65" y="14"/>
                      <a:pt x="63" y="14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745" name="Freeform 391"/>
              <p:cNvSpPr>
                <a:spLocks/>
              </p:cNvSpPr>
              <p:nvPr/>
            </p:nvSpPr>
            <p:spPr bwMode="auto">
              <a:xfrm>
                <a:off x="4546" y="2080"/>
                <a:ext cx="106" cy="144"/>
              </a:xfrm>
              <a:custGeom>
                <a:avLst/>
                <a:gdLst>
                  <a:gd name="T0" fmla="*/ 25 w 45"/>
                  <a:gd name="T1" fmla="*/ 58 h 61"/>
                  <a:gd name="T2" fmla="*/ 31 w 45"/>
                  <a:gd name="T3" fmla="*/ 60 h 61"/>
                  <a:gd name="T4" fmla="*/ 31 w 45"/>
                  <a:gd name="T5" fmla="*/ 51 h 61"/>
                  <a:gd name="T6" fmla="*/ 25 w 45"/>
                  <a:gd name="T7" fmla="*/ 48 h 61"/>
                  <a:gd name="T8" fmla="*/ 27 w 45"/>
                  <a:gd name="T9" fmla="*/ 41 h 61"/>
                  <a:gd name="T10" fmla="*/ 26 w 45"/>
                  <a:gd name="T11" fmla="*/ 25 h 61"/>
                  <a:gd name="T12" fmla="*/ 33 w 45"/>
                  <a:gd name="T13" fmla="*/ 28 h 61"/>
                  <a:gd name="T14" fmla="*/ 32 w 45"/>
                  <a:gd name="T15" fmla="*/ 20 h 61"/>
                  <a:gd name="T16" fmla="*/ 21 w 45"/>
                  <a:gd name="T17" fmla="*/ 21 h 61"/>
                  <a:gd name="T18" fmla="*/ 16 w 45"/>
                  <a:gd name="T19" fmla="*/ 26 h 61"/>
                  <a:gd name="T20" fmla="*/ 10 w 45"/>
                  <a:gd name="T21" fmla="*/ 18 h 61"/>
                  <a:gd name="T22" fmla="*/ 19 w 45"/>
                  <a:gd name="T23" fmla="*/ 8 h 61"/>
                  <a:gd name="T24" fmla="*/ 35 w 45"/>
                  <a:gd name="T25" fmla="*/ 14 h 61"/>
                  <a:gd name="T26" fmla="*/ 45 w 45"/>
                  <a:gd name="T27" fmla="*/ 0 h 61"/>
                  <a:gd name="T28" fmla="*/ 33 w 45"/>
                  <a:gd name="T29" fmla="*/ 7 h 61"/>
                  <a:gd name="T30" fmla="*/ 23 w 45"/>
                  <a:gd name="T31" fmla="*/ 4 h 61"/>
                  <a:gd name="T32" fmla="*/ 8 w 45"/>
                  <a:gd name="T33" fmla="*/ 13 h 61"/>
                  <a:gd name="T34" fmla="*/ 4 w 45"/>
                  <a:gd name="T35" fmla="*/ 24 h 61"/>
                  <a:gd name="T36" fmla="*/ 0 w 45"/>
                  <a:gd name="T37" fmla="*/ 41 h 61"/>
                  <a:gd name="T38" fmla="*/ 5 w 45"/>
                  <a:gd name="T39" fmla="*/ 44 h 61"/>
                  <a:gd name="T40" fmla="*/ 3 w 45"/>
                  <a:gd name="T41" fmla="*/ 61 h 61"/>
                  <a:gd name="T42" fmla="*/ 12 w 45"/>
                  <a:gd name="T43" fmla="*/ 54 h 61"/>
                  <a:gd name="T44" fmla="*/ 10 w 45"/>
                  <a:gd name="T45" fmla="*/ 42 h 61"/>
                  <a:gd name="T46" fmla="*/ 16 w 45"/>
                  <a:gd name="T47" fmla="*/ 37 h 61"/>
                  <a:gd name="T48" fmla="*/ 25 w 45"/>
                  <a:gd name="T49" fmla="*/ 58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45" h="61">
                    <a:moveTo>
                      <a:pt x="25" y="58"/>
                    </a:moveTo>
                    <a:cubicBezTo>
                      <a:pt x="28" y="58"/>
                      <a:pt x="28" y="60"/>
                      <a:pt x="31" y="60"/>
                    </a:cubicBezTo>
                    <a:cubicBezTo>
                      <a:pt x="31" y="55"/>
                      <a:pt x="31" y="56"/>
                      <a:pt x="31" y="51"/>
                    </a:cubicBezTo>
                    <a:cubicBezTo>
                      <a:pt x="28" y="51"/>
                      <a:pt x="25" y="51"/>
                      <a:pt x="25" y="48"/>
                    </a:cubicBezTo>
                    <a:cubicBezTo>
                      <a:pt x="25" y="46"/>
                      <a:pt x="27" y="44"/>
                      <a:pt x="27" y="41"/>
                    </a:cubicBezTo>
                    <a:cubicBezTo>
                      <a:pt x="27" y="37"/>
                      <a:pt x="23" y="25"/>
                      <a:pt x="26" y="25"/>
                    </a:cubicBezTo>
                    <a:cubicBezTo>
                      <a:pt x="29" y="25"/>
                      <a:pt x="30" y="27"/>
                      <a:pt x="33" y="28"/>
                    </a:cubicBezTo>
                    <a:cubicBezTo>
                      <a:pt x="33" y="25"/>
                      <a:pt x="32" y="23"/>
                      <a:pt x="32" y="20"/>
                    </a:cubicBezTo>
                    <a:cubicBezTo>
                      <a:pt x="28" y="23"/>
                      <a:pt x="24" y="20"/>
                      <a:pt x="21" y="21"/>
                    </a:cubicBezTo>
                    <a:cubicBezTo>
                      <a:pt x="19" y="22"/>
                      <a:pt x="18" y="25"/>
                      <a:pt x="16" y="26"/>
                    </a:cubicBezTo>
                    <a:cubicBezTo>
                      <a:pt x="15" y="25"/>
                      <a:pt x="10" y="18"/>
                      <a:pt x="10" y="18"/>
                    </a:cubicBezTo>
                    <a:cubicBezTo>
                      <a:pt x="11" y="15"/>
                      <a:pt x="14" y="8"/>
                      <a:pt x="19" y="8"/>
                    </a:cubicBezTo>
                    <a:cubicBezTo>
                      <a:pt x="22" y="8"/>
                      <a:pt x="31" y="14"/>
                      <a:pt x="35" y="14"/>
                    </a:cubicBezTo>
                    <a:cubicBezTo>
                      <a:pt x="39" y="14"/>
                      <a:pt x="45" y="1"/>
                      <a:pt x="45" y="0"/>
                    </a:cubicBezTo>
                    <a:cubicBezTo>
                      <a:pt x="41" y="1"/>
                      <a:pt x="40" y="7"/>
                      <a:pt x="33" y="7"/>
                    </a:cubicBezTo>
                    <a:cubicBezTo>
                      <a:pt x="29" y="7"/>
                      <a:pt x="28" y="6"/>
                      <a:pt x="23" y="4"/>
                    </a:cubicBezTo>
                    <a:cubicBezTo>
                      <a:pt x="14" y="2"/>
                      <a:pt x="11" y="6"/>
                      <a:pt x="8" y="13"/>
                    </a:cubicBezTo>
                    <a:cubicBezTo>
                      <a:pt x="7" y="17"/>
                      <a:pt x="9" y="24"/>
                      <a:pt x="4" y="24"/>
                    </a:cubicBezTo>
                    <a:cubicBezTo>
                      <a:pt x="4" y="31"/>
                      <a:pt x="4" y="36"/>
                      <a:pt x="0" y="41"/>
                    </a:cubicBezTo>
                    <a:cubicBezTo>
                      <a:pt x="1" y="42"/>
                      <a:pt x="3" y="43"/>
                      <a:pt x="5" y="44"/>
                    </a:cubicBezTo>
                    <a:cubicBezTo>
                      <a:pt x="5" y="44"/>
                      <a:pt x="3" y="60"/>
                      <a:pt x="3" y="61"/>
                    </a:cubicBezTo>
                    <a:cubicBezTo>
                      <a:pt x="3" y="61"/>
                      <a:pt x="11" y="58"/>
                      <a:pt x="12" y="54"/>
                    </a:cubicBezTo>
                    <a:cubicBezTo>
                      <a:pt x="10" y="42"/>
                      <a:pt x="10" y="42"/>
                      <a:pt x="10" y="42"/>
                    </a:cubicBezTo>
                    <a:cubicBezTo>
                      <a:pt x="10" y="42"/>
                      <a:pt x="11" y="37"/>
                      <a:pt x="16" y="37"/>
                    </a:cubicBezTo>
                    <a:cubicBezTo>
                      <a:pt x="16" y="43"/>
                      <a:pt x="19" y="58"/>
                      <a:pt x="25" y="58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746" name="Freeform 392"/>
              <p:cNvSpPr>
                <a:spLocks/>
              </p:cNvSpPr>
              <p:nvPr/>
            </p:nvSpPr>
            <p:spPr bwMode="auto">
              <a:xfrm>
                <a:off x="4517" y="1893"/>
                <a:ext cx="36" cy="54"/>
              </a:xfrm>
              <a:custGeom>
                <a:avLst/>
                <a:gdLst>
                  <a:gd name="T0" fmla="*/ 0 w 15"/>
                  <a:gd name="T1" fmla="*/ 23 h 23"/>
                  <a:gd name="T2" fmla="*/ 15 w 15"/>
                  <a:gd name="T3" fmla="*/ 2 h 23"/>
                  <a:gd name="T4" fmla="*/ 15 w 15"/>
                  <a:gd name="T5" fmla="*/ 0 h 23"/>
                  <a:gd name="T6" fmla="*/ 5 w 15"/>
                  <a:gd name="T7" fmla="*/ 15 h 23"/>
                  <a:gd name="T8" fmla="*/ 1 w 15"/>
                  <a:gd name="T9" fmla="*/ 18 h 23"/>
                  <a:gd name="T10" fmla="*/ 0 w 15"/>
                  <a:gd name="T11" fmla="*/ 23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5" h="23">
                    <a:moveTo>
                      <a:pt x="0" y="23"/>
                    </a:moveTo>
                    <a:cubicBezTo>
                      <a:pt x="6" y="21"/>
                      <a:pt x="15" y="8"/>
                      <a:pt x="15" y="2"/>
                    </a:cubicBezTo>
                    <a:cubicBezTo>
                      <a:pt x="15" y="1"/>
                      <a:pt x="15" y="0"/>
                      <a:pt x="15" y="0"/>
                    </a:cubicBezTo>
                    <a:cubicBezTo>
                      <a:pt x="8" y="2"/>
                      <a:pt x="10" y="10"/>
                      <a:pt x="5" y="15"/>
                    </a:cubicBezTo>
                    <a:cubicBezTo>
                      <a:pt x="4" y="16"/>
                      <a:pt x="1" y="17"/>
                      <a:pt x="1" y="18"/>
                    </a:cubicBezTo>
                    <a:cubicBezTo>
                      <a:pt x="0" y="20"/>
                      <a:pt x="0" y="22"/>
                      <a:pt x="0" y="23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747" name="Freeform 393"/>
              <p:cNvSpPr>
                <a:spLocks/>
              </p:cNvSpPr>
              <p:nvPr/>
            </p:nvSpPr>
            <p:spPr bwMode="auto">
              <a:xfrm>
                <a:off x="4598" y="1910"/>
                <a:ext cx="75" cy="87"/>
              </a:xfrm>
              <a:custGeom>
                <a:avLst/>
                <a:gdLst>
                  <a:gd name="T0" fmla="*/ 0 w 32"/>
                  <a:gd name="T1" fmla="*/ 22 h 37"/>
                  <a:gd name="T2" fmla="*/ 2 w 32"/>
                  <a:gd name="T3" fmla="*/ 27 h 37"/>
                  <a:gd name="T4" fmla="*/ 5 w 32"/>
                  <a:gd name="T5" fmla="*/ 22 h 37"/>
                  <a:gd name="T6" fmla="*/ 11 w 32"/>
                  <a:gd name="T7" fmla="*/ 22 h 37"/>
                  <a:gd name="T8" fmla="*/ 12 w 32"/>
                  <a:gd name="T9" fmla="*/ 28 h 37"/>
                  <a:gd name="T10" fmla="*/ 17 w 32"/>
                  <a:gd name="T11" fmla="*/ 37 h 37"/>
                  <a:gd name="T12" fmla="*/ 23 w 32"/>
                  <a:gd name="T13" fmla="*/ 37 h 37"/>
                  <a:gd name="T14" fmla="*/ 30 w 32"/>
                  <a:gd name="T15" fmla="*/ 27 h 37"/>
                  <a:gd name="T16" fmla="*/ 30 w 32"/>
                  <a:gd name="T17" fmla="*/ 33 h 37"/>
                  <a:gd name="T18" fmla="*/ 32 w 32"/>
                  <a:gd name="T19" fmla="*/ 26 h 37"/>
                  <a:gd name="T20" fmla="*/ 30 w 32"/>
                  <a:gd name="T21" fmla="*/ 10 h 37"/>
                  <a:gd name="T22" fmla="*/ 27 w 32"/>
                  <a:gd name="T23" fmla="*/ 3 h 37"/>
                  <a:gd name="T24" fmla="*/ 24 w 32"/>
                  <a:gd name="T25" fmla="*/ 0 h 37"/>
                  <a:gd name="T26" fmla="*/ 14 w 32"/>
                  <a:gd name="T27" fmla="*/ 16 h 37"/>
                  <a:gd name="T28" fmla="*/ 11 w 32"/>
                  <a:gd name="T29" fmla="*/ 12 h 37"/>
                  <a:gd name="T30" fmla="*/ 0 w 32"/>
                  <a:gd name="T31" fmla="*/ 18 h 37"/>
                  <a:gd name="T32" fmla="*/ 0 w 32"/>
                  <a:gd name="T33" fmla="*/ 22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2" h="37">
                    <a:moveTo>
                      <a:pt x="0" y="22"/>
                    </a:moveTo>
                    <a:cubicBezTo>
                      <a:pt x="0" y="24"/>
                      <a:pt x="1" y="25"/>
                      <a:pt x="2" y="27"/>
                    </a:cubicBezTo>
                    <a:cubicBezTo>
                      <a:pt x="2" y="25"/>
                      <a:pt x="3" y="22"/>
                      <a:pt x="5" y="22"/>
                    </a:cubicBezTo>
                    <a:cubicBezTo>
                      <a:pt x="11" y="22"/>
                      <a:pt x="11" y="22"/>
                      <a:pt x="11" y="22"/>
                    </a:cubicBezTo>
                    <a:cubicBezTo>
                      <a:pt x="11" y="22"/>
                      <a:pt x="14" y="26"/>
                      <a:pt x="12" y="28"/>
                    </a:cubicBezTo>
                    <a:cubicBezTo>
                      <a:pt x="14" y="30"/>
                      <a:pt x="14" y="34"/>
                      <a:pt x="17" y="37"/>
                    </a:cubicBezTo>
                    <a:cubicBezTo>
                      <a:pt x="23" y="37"/>
                      <a:pt x="23" y="37"/>
                      <a:pt x="23" y="37"/>
                    </a:cubicBezTo>
                    <a:cubicBezTo>
                      <a:pt x="23" y="33"/>
                      <a:pt x="28" y="27"/>
                      <a:pt x="30" y="27"/>
                    </a:cubicBezTo>
                    <a:cubicBezTo>
                      <a:pt x="30" y="27"/>
                      <a:pt x="28" y="31"/>
                      <a:pt x="30" y="33"/>
                    </a:cubicBezTo>
                    <a:cubicBezTo>
                      <a:pt x="32" y="26"/>
                      <a:pt x="32" y="26"/>
                      <a:pt x="32" y="26"/>
                    </a:cubicBezTo>
                    <a:cubicBezTo>
                      <a:pt x="31" y="22"/>
                      <a:pt x="28" y="13"/>
                      <a:pt x="30" y="10"/>
                    </a:cubicBezTo>
                    <a:cubicBezTo>
                      <a:pt x="29" y="10"/>
                      <a:pt x="27" y="5"/>
                      <a:pt x="27" y="3"/>
                    </a:cubicBezTo>
                    <a:cubicBezTo>
                      <a:pt x="26" y="3"/>
                      <a:pt x="24" y="2"/>
                      <a:pt x="24" y="0"/>
                    </a:cubicBezTo>
                    <a:cubicBezTo>
                      <a:pt x="22" y="5"/>
                      <a:pt x="19" y="16"/>
                      <a:pt x="14" y="16"/>
                    </a:cubicBezTo>
                    <a:cubicBezTo>
                      <a:pt x="13" y="16"/>
                      <a:pt x="11" y="14"/>
                      <a:pt x="11" y="12"/>
                    </a:cubicBezTo>
                    <a:cubicBezTo>
                      <a:pt x="11" y="12"/>
                      <a:pt x="6" y="18"/>
                      <a:pt x="0" y="18"/>
                    </a:cubicBezTo>
                    <a:cubicBezTo>
                      <a:pt x="0" y="20"/>
                      <a:pt x="0" y="21"/>
                      <a:pt x="0" y="22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748" name="Freeform 394"/>
              <p:cNvSpPr>
                <a:spLocks/>
              </p:cNvSpPr>
              <p:nvPr/>
            </p:nvSpPr>
            <p:spPr bwMode="auto">
              <a:xfrm>
                <a:off x="4591" y="1881"/>
                <a:ext cx="12" cy="21"/>
              </a:xfrm>
              <a:custGeom>
                <a:avLst/>
                <a:gdLst>
                  <a:gd name="T0" fmla="*/ 3 w 5"/>
                  <a:gd name="T1" fmla="*/ 9 h 9"/>
                  <a:gd name="T2" fmla="*/ 5 w 5"/>
                  <a:gd name="T3" fmla="*/ 5 h 9"/>
                  <a:gd name="T4" fmla="*/ 5 w 5"/>
                  <a:gd name="T5" fmla="*/ 0 h 9"/>
                  <a:gd name="T6" fmla="*/ 0 w 5"/>
                  <a:gd name="T7" fmla="*/ 1 h 9"/>
                  <a:gd name="T8" fmla="*/ 3 w 5"/>
                  <a:gd name="T9" fmla="*/ 9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9">
                    <a:moveTo>
                      <a:pt x="3" y="9"/>
                    </a:moveTo>
                    <a:cubicBezTo>
                      <a:pt x="4" y="9"/>
                      <a:pt x="5" y="7"/>
                      <a:pt x="5" y="5"/>
                    </a:cubicBezTo>
                    <a:cubicBezTo>
                      <a:pt x="5" y="4"/>
                      <a:pt x="5" y="2"/>
                      <a:pt x="5" y="0"/>
                    </a:cubicBezTo>
                    <a:cubicBezTo>
                      <a:pt x="4" y="0"/>
                      <a:pt x="2" y="1"/>
                      <a:pt x="0" y="1"/>
                    </a:cubicBezTo>
                    <a:cubicBezTo>
                      <a:pt x="0" y="5"/>
                      <a:pt x="0" y="9"/>
                      <a:pt x="3" y="9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749" name="Freeform 395"/>
              <p:cNvSpPr>
                <a:spLocks/>
              </p:cNvSpPr>
              <p:nvPr/>
            </p:nvSpPr>
            <p:spPr bwMode="auto">
              <a:xfrm>
                <a:off x="4541" y="1744"/>
                <a:ext cx="45" cy="97"/>
              </a:xfrm>
              <a:custGeom>
                <a:avLst/>
                <a:gdLst>
                  <a:gd name="T0" fmla="*/ 0 w 19"/>
                  <a:gd name="T1" fmla="*/ 22 h 41"/>
                  <a:gd name="T2" fmla="*/ 8 w 19"/>
                  <a:gd name="T3" fmla="*/ 38 h 41"/>
                  <a:gd name="T4" fmla="*/ 13 w 19"/>
                  <a:gd name="T5" fmla="*/ 41 h 41"/>
                  <a:gd name="T6" fmla="*/ 17 w 19"/>
                  <a:gd name="T7" fmla="*/ 40 h 41"/>
                  <a:gd name="T8" fmla="*/ 17 w 19"/>
                  <a:gd name="T9" fmla="*/ 30 h 41"/>
                  <a:gd name="T10" fmla="*/ 13 w 19"/>
                  <a:gd name="T11" fmla="*/ 30 h 41"/>
                  <a:gd name="T12" fmla="*/ 13 w 19"/>
                  <a:gd name="T13" fmla="*/ 24 h 41"/>
                  <a:gd name="T14" fmla="*/ 19 w 19"/>
                  <a:gd name="T15" fmla="*/ 14 h 41"/>
                  <a:gd name="T16" fmla="*/ 14 w 19"/>
                  <a:gd name="T17" fmla="*/ 2 h 41"/>
                  <a:gd name="T18" fmla="*/ 12 w 19"/>
                  <a:gd name="T19" fmla="*/ 4 h 41"/>
                  <a:gd name="T20" fmla="*/ 7 w 19"/>
                  <a:gd name="T21" fmla="*/ 0 h 41"/>
                  <a:gd name="T22" fmla="*/ 4 w 19"/>
                  <a:gd name="T23" fmla="*/ 0 h 41"/>
                  <a:gd name="T24" fmla="*/ 0 w 19"/>
                  <a:gd name="T25" fmla="*/ 18 h 41"/>
                  <a:gd name="T26" fmla="*/ 0 w 19"/>
                  <a:gd name="T27" fmla="*/ 22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9" h="41">
                    <a:moveTo>
                      <a:pt x="0" y="22"/>
                    </a:moveTo>
                    <a:cubicBezTo>
                      <a:pt x="0" y="28"/>
                      <a:pt x="9" y="37"/>
                      <a:pt x="8" y="38"/>
                    </a:cubicBezTo>
                    <a:cubicBezTo>
                      <a:pt x="9" y="40"/>
                      <a:pt x="9" y="41"/>
                      <a:pt x="13" y="41"/>
                    </a:cubicBezTo>
                    <a:cubicBezTo>
                      <a:pt x="15" y="41"/>
                      <a:pt x="17" y="40"/>
                      <a:pt x="17" y="40"/>
                    </a:cubicBezTo>
                    <a:cubicBezTo>
                      <a:pt x="16" y="36"/>
                      <a:pt x="17" y="34"/>
                      <a:pt x="17" y="30"/>
                    </a:cubicBezTo>
                    <a:cubicBezTo>
                      <a:pt x="17" y="30"/>
                      <a:pt x="15" y="30"/>
                      <a:pt x="13" y="30"/>
                    </a:cubicBezTo>
                    <a:cubicBezTo>
                      <a:pt x="15" y="28"/>
                      <a:pt x="13" y="28"/>
                      <a:pt x="13" y="24"/>
                    </a:cubicBezTo>
                    <a:cubicBezTo>
                      <a:pt x="13" y="22"/>
                      <a:pt x="18" y="18"/>
                      <a:pt x="19" y="14"/>
                    </a:cubicBezTo>
                    <a:cubicBezTo>
                      <a:pt x="17" y="13"/>
                      <a:pt x="14" y="5"/>
                      <a:pt x="14" y="2"/>
                    </a:cubicBezTo>
                    <a:cubicBezTo>
                      <a:pt x="13" y="3"/>
                      <a:pt x="13" y="4"/>
                      <a:pt x="12" y="4"/>
                    </a:cubicBezTo>
                    <a:cubicBezTo>
                      <a:pt x="11" y="4"/>
                      <a:pt x="8" y="2"/>
                      <a:pt x="7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5" y="3"/>
                      <a:pt x="0" y="18"/>
                      <a:pt x="0" y="18"/>
                    </a:cubicBezTo>
                    <a:cubicBezTo>
                      <a:pt x="0" y="19"/>
                      <a:pt x="0" y="20"/>
                      <a:pt x="0" y="22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750" name="Freeform 396"/>
              <p:cNvSpPr>
                <a:spLocks/>
              </p:cNvSpPr>
              <p:nvPr/>
            </p:nvSpPr>
            <p:spPr bwMode="auto">
              <a:xfrm>
                <a:off x="4350" y="1718"/>
                <a:ext cx="38" cy="36"/>
              </a:xfrm>
              <a:custGeom>
                <a:avLst/>
                <a:gdLst>
                  <a:gd name="T0" fmla="*/ 0 w 16"/>
                  <a:gd name="T1" fmla="*/ 8 h 15"/>
                  <a:gd name="T2" fmla="*/ 1 w 16"/>
                  <a:gd name="T3" fmla="*/ 8 h 15"/>
                  <a:gd name="T4" fmla="*/ 7 w 16"/>
                  <a:gd name="T5" fmla="*/ 15 h 15"/>
                  <a:gd name="T6" fmla="*/ 16 w 16"/>
                  <a:gd name="T7" fmla="*/ 4 h 15"/>
                  <a:gd name="T8" fmla="*/ 13 w 16"/>
                  <a:gd name="T9" fmla="*/ 0 h 15"/>
                  <a:gd name="T10" fmla="*/ 5 w 16"/>
                  <a:gd name="T11" fmla="*/ 0 h 15"/>
                  <a:gd name="T12" fmla="*/ 0 w 16"/>
                  <a:gd name="T13" fmla="*/ 8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6" h="15">
                    <a:moveTo>
                      <a:pt x="0" y="8"/>
                    </a:moveTo>
                    <a:cubicBezTo>
                      <a:pt x="1" y="8"/>
                      <a:pt x="1" y="8"/>
                      <a:pt x="1" y="8"/>
                    </a:cubicBezTo>
                    <a:cubicBezTo>
                      <a:pt x="1" y="12"/>
                      <a:pt x="3" y="15"/>
                      <a:pt x="7" y="15"/>
                    </a:cubicBezTo>
                    <a:cubicBezTo>
                      <a:pt x="12" y="15"/>
                      <a:pt x="16" y="9"/>
                      <a:pt x="16" y="4"/>
                    </a:cubicBezTo>
                    <a:cubicBezTo>
                      <a:pt x="16" y="3"/>
                      <a:pt x="14" y="2"/>
                      <a:pt x="13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4" y="2"/>
                      <a:pt x="1" y="5"/>
                      <a:pt x="0" y="8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751" name="Freeform 397"/>
              <p:cNvSpPr>
                <a:spLocks/>
              </p:cNvSpPr>
              <p:nvPr/>
            </p:nvSpPr>
            <p:spPr bwMode="auto">
              <a:xfrm>
                <a:off x="4520" y="1617"/>
                <a:ext cx="26" cy="54"/>
              </a:xfrm>
              <a:custGeom>
                <a:avLst/>
                <a:gdLst>
                  <a:gd name="T0" fmla="*/ 3 w 11"/>
                  <a:gd name="T1" fmla="*/ 8 h 23"/>
                  <a:gd name="T2" fmla="*/ 0 w 11"/>
                  <a:gd name="T3" fmla="*/ 8 h 23"/>
                  <a:gd name="T4" fmla="*/ 0 w 11"/>
                  <a:gd name="T5" fmla="*/ 14 h 23"/>
                  <a:gd name="T6" fmla="*/ 5 w 11"/>
                  <a:gd name="T7" fmla="*/ 23 h 23"/>
                  <a:gd name="T8" fmla="*/ 11 w 11"/>
                  <a:gd name="T9" fmla="*/ 14 h 23"/>
                  <a:gd name="T10" fmla="*/ 11 w 11"/>
                  <a:gd name="T11" fmla="*/ 1 h 23"/>
                  <a:gd name="T12" fmla="*/ 3 w 11"/>
                  <a:gd name="T13" fmla="*/ 8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" h="23">
                    <a:moveTo>
                      <a:pt x="3" y="8"/>
                    </a:moveTo>
                    <a:cubicBezTo>
                      <a:pt x="2" y="8"/>
                      <a:pt x="1" y="8"/>
                      <a:pt x="0" y="8"/>
                    </a:cubicBezTo>
                    <a:cubicBezTo>
                      <a:pt x="0" y="9"/>
                      <a:pt x="0" y="11"/>
                      <a:pt x="0" y="14"/>
                    </a:cubicBezTo>
                    <a:cubicBezTo>
                      <a:pt x="0" y="18"/>
                      <a:pt x="2" y="23"/>
                      <a:pt x="5" y="23"/>
                    </a:cubicBezTo>
                    <a:cubicBezTo>
                      <a:pt x="9" y="23"/>
                      <a:pt x="11" y="19"/>
                      <a:pt x="11" y="14"/>
                    </a:cubicBezTo>
                    <a:cubicBezTo>
                      <a:pt x="11" y="11"/>
                      <a:pt x="11" y="7"/>
                      <a:pt x="11" y="1"/>
                    </a:cubicBezTo>
                    <a:cubicBezTo>
                      <a:pt x="6" y="1"/>
                      <a:pt x="3" y="0"/>
                      <a:pt x="3" y="8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752" name="Freeform 398"/>
              <p:cNvSpPr>
                <a:spLocks/>
              </p:cNvSpPr>
              <p:nvPr/>
            </p:nvSpPr>
            <p:spPr bwMode="auto">
              <a:xfrm>
                <a:off x="4324" y="2231"/>
                <a:ext cx="165" cy="59"/>
              </a:xfrm>
              <a:custGeom>
                <a:avLst/>
                <a:gdLst>
                  <a:gd name="T0" fmla="*/ 50 w 70"/>
                  <a:gd name="T1" fmla="*/ 23 h 25"/>
                  <a:gd name="T2" fmla="*/ 53 w 70"/>
                  <a:gd name="T3" fmla="*/ 20 h 25"/>
                  <a:gd name="T4" fmla="*/ 57 w 70"/>
                  <a:gd name="T5" fmla="*/ 23 h 25"/>
                  <a:gd name="T6" fmla="*/ 68 w 70"/>
                  <a:gd name="T7" fmla="*/ 25 h 25"/>
                  <a:gd name="T8" fmla="*/ 70 w 70"/>
                  <a:gd name="T9" fmla="*/ 22 h 25"/>
                  <a:gd name="T10" fmla="*/ 67 w 70"/>
                  <a:gd name="T11" fmla="*/ 17 h 25"/>
                  <a:gd name="T12" fmla="*/ 60 w 70"/>
                  <a:gd name="T13" fmla="*/ 14 h 25"/>
                  <a:gd name="T14" fmla="*/ 42 w 70"/>
                  <a:gd name="T15" fmla="*/ 4 h 25"/>
                  <a:gd name="T16" fmla="*/ 37 w 70"/>
                  <a:gd name="T17" fmla="*/ 4 h 25"/>
                  <a:gd name="T18" fmla="*/ 21 w 70"/>
                  <a:gd name="T19" fmla="*/ 3 h 25"/>
                  <a:gd name="T20" fmla="*/ 12 w 70"/>
                  <a:gd name="T21" fmla="*/ 0 h 25"/>
                  <a:gd name="T22" fmla="*/ 7 w 70"/>
                  <a:gd name="T23" fmla="*/ 0 h 25"/>
                  <a:gd name="T24" fmla="*/ 0 w 70"/>
                  <a:gd name="T25" fmla="*/ 7 h 25"/>
                  <a:gd name="T26" fmla="*/ 10 w 70"/>
                  <a:gd name="T27" fmla="*/ 13 h 25"/>
                  <a:gd name="T28" fmla="*/ 18 w 70"/>
                  <a:gd name="T29" fmla="*/ 15 h 25"/>
                  <a:gd name="T30" fmla="*/ 23 w 70"/>
                  <a:gd name="T31" fmla="*/ 15 h 25"/>
                  <a:gd name="T32" fmla="*/ 32 w 70"/>
                  <a:gd name="T33" fmla="*/ 17 h 25"/>
                  <a:gd name="T34" fmla="*/ 50 w 70"/>
                  <a:gd name="T35" fmla="*/ 23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70" h="25">
                    <a:moveTo>
                      <a:pt x="50" y="23"/>
                    </a:moveTo>
                    <a:cubicBezTo>
                      <a:pt x="52" y="23"/>
                      <a:pt x="52" y="20"/>
                      <a:pt x="53" y="20"/>
                    </a:cubicBezTo>
                    <a:cubicBezTo>
                      <a:pt x="55" y="20"/>
                      <a:pt x="56" y="23"/>
                      <a:pt x="57" y="23"/>
                    </a:cubicBezTo>
                    <a:cubicBezTo>
                      <a:pt x="61" y="23"/>
                      <a:pt x="68" y="25"/>
                      <a:pt x="68" y="25"/>
                    </a:cubicBezTo>
                    <a:cubicBezTo>
                      <a:pt x="69" y="25"/>
                      <a:pt x="70" y="23"/>
                      <a:pt x="70" y="22"/>
                    </a:cubicBezTo>
                    <a:cubicBezTo>
                      <a:pt x="70" y="19"/>
                      <a:pt x="68" y="19"/>
                      <a:pt x="67" y="17"/>
                    </a:cubicBezTo>
                    <a:cubicBezTo>
                      <a:pt x="66" y="18"/>
                      <a:pt x="60" y="14"/>
                      <a:pt x="60" y="14"/>
                    </a:cubicBezTo>
                    <a:cubicBezTo>
                      <a:pt x="52" y="16"/>
                      <a:pt x="49" y="4"/>
                      <a:pt x="42" y="4"/>
                    </a:cubicBezTo>
                    <a:cubicBezTo>
                      <a:pt x="40" y="4"/>
                      <a:pt x="40" y="6"/>
                      <a:pt x="37" y="4"/>
                    </a:cubicBezTo>
                    <a:cubicBezTo>
                      <a:pt x="36" y="7"/>
                      <a:pt x="21" y="6"/>
                      <a:pt x="21" y="3"/>
                    </a:cubicBezTo>
                    <a:cubicBezTo>
                      <a:pt x="19" y="3"/>
                      <a:pt x="12" y="2"/>
                      <a:pt x="12" y="0"/>
                    </a:cubicBezTo>
                    <a:cubicBezTo>
                      <a:pt x="11" y="1"/>
                      <a:pt x="9" y="0"/>
                      <a:pt x="7" y="0"/>
                    </a:cubicBezTo>
                    <a:cubicBezTo>
                      <a:pt x="3" y="0"/>
                      <a:pt x="5" y="6"/>
                      <a:pt x="0" y="7"/>
                    </a:cubicBezTo>
                    <a:cubicBezTo>
                      <a:pt x="3" y="9"/>
                      <a:pt x="7" y="13"/>
                      <a:pt x="10" y="13"/>
                    </a:cubicBezTo>
                    <a:cubicBezTo>
                      <a:pt x="10" y="13"/>
                      <a:pt x="17" y="15"/>
                      <a:pt x="18" y="15"/>
                    </a:cubicBezTo>
                    <a:cubicBezTo>
                      <a:pt x="18" y="15"/>
                      <a:pt x="21" y="15"/>
                      <a:pt x="23" y="15"/>
                    </a:cubicBezTo>
                    <a:cubicBezTo>
                      <a:pt x="27" y="15"/>
                      <a:pt x="28" y="17"/>
                      <a:pt x="32" y="17"/>
                    </a:cubicBezTo>
                    <a:cubicBezTo>
                      <a:pt x="32" y="18"/>
                      <a:pt x="48" y="23"/>
                      <a:pt x="50" y="23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753" name="Freeform 399"/>
              <p:cNvSpPr>
                <a:spLocks/>
              </p:cNvSpPr>
              <p:nvPr/>
            </p:nvSpPr>
            <p:spPr bwMode="auto">
              <a:xfrm>
                <a:off x="3903" y="1924"/>
                <a:ext cx="40" cy="78"/>
              </a:xfrm>
              <a:custGeom>
                <a:avLst/>
                <a:gdLst>
                  <a:gd name="T0" fmla="*/ 3 w 17"/>
                  <a:gd name="T1" fmla="*/ 0 h 33"/>
                  <a:gd name="T2" fmla="*/ 0 w 17"/>
                  <a:gd name="T3" fmla="*/ 18 h 33"/>
                  <a:gd name="T4" fmla="*/ 5 w 17"/>
                  <a:gd name="T5" fmla="*/ 33 h 33"/>
                  <a:gd name="T6" fmla="*/ 17 w 17"/>
                  <a:gd name="T7" fmla="*/ 22 h 33"/>
                  <a:gd name="T8" fmla="*/ 3 w 17"/>
                  <a:gd name="T9" fmla="*/ 0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" h="33">
                    <a:moveTo>
                      <a:pt x="3" y="0"/>
                    </a:moveTo>
                    <a:cubicBezTo>
                      <a:pt x="1" y="5"/>
                      <a:pt x="0" y="10"/>
                      <a:pt x="0" y="18"/>
                    </a:cubicBezTo>
                    <a:cubicBezTo>
                      <a:pt x="0" y="21"/>
                      <a:pt x="3" y="30"/>
                      <a:pt x="5" y="33"/>
                    </a:cubicBezTo>
                    <a:cubicBezTo>
                      <a:pt x="10" y="33"/>
                      <a:pt x="17" y="30"/>
                      <a:pt x="17" y="22"/>
                    </a:cubicBezTo>
                    <a:cubicBezTo>
                      <a:pt x="12" y="4"/>
                      <a:pt x="9" y="7"/>
                      <a:pt x="3" y="0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754" name="Freeform 400"/>
              <p:cNvSpPr>
                <a:spLocks/>
              </p:cNvSpPr>
              <p:nvPr/>
            </p:nvSpPr>
            <p:spPr bwMode="auto">
              <a:xfrm>
                <a:off x="4560" y="1043"/>
                <a:ext cx="130" cy="167"/>
              </a:xfrm>
              <a:custGeom>
                <a:avLst/>
                <a:gdLst>
                  <a:gd name="T0" fmla="*/ 50 w 55"/>
                  <a:gd name="T1" fmla="*/ 47 h 71"/>
                  <a:gd name="T2" fmla="*/ 30 w 55"/>
                  <a:gd name="T3" fmla="*/ 30 h 71"/>
                  <a:gd name="T4" fmla="*/ 18 w 55"/>
                  <a:gd name="T5" fmla="*/ 16 h 71"/>
                  <a:gd name="T6" fmla="*/ 5 w 55"/>
                  <a:gd name="T7" fmla="*/ 1 h 71"/>
                  <a:gd name="T8" fmla="*/ 0 w 55"/>
                  <a:gd name="T9" fmla="*/ 0 h 71"/>
                  <a:gd name="T10" fmla="*/ 4 w 55"/>
                  <a:gd name="T11" fmla="*/ 8 h 71"/>
                  <a:gd name="T12" fmla="*/ 21 w 55"/>
                  <a:gd name="T13" fmla="*/ 29 h 71"/>
                  <a:gd name="T14" fmla="*/ 30 w 55"/>
                  <a:gd name="T15" fmla="*/ 41 h 71"/>
                  <a:gd name="T16" fmla="*/ 37 w 55"/>
                  <a:gd name="T17" fmla="*/ 50 h 71"/>
                  <a:gd name="T18" fmla="*/ 41 w 55"/>
                  <a:gd name="T19" fmla="*/ 59 h 71"/>
                  <a:gd name="T20" fmla="*/ 48 w 55"/>
                  <a:gd name="T21" fmla="*/ 71 h 71"/>
                  <a:gd name="T22" fmla="*/ 48 w 55"/>
                  <a:gd name="T23" fmla="*/ 64 h 71"/>
                  <a:gd name="T24" fmla="*/ 51 w 55"/>
                  <a:gd name="T25" fmla="*/ 64 h 71"/>
                  <a:gd name="T26" fmla="*/ 55 w 55"/>
                  <a:gd name="T27" fmla="*/ 66 h 71"/>
                  <a:gd name="T28" fmla="*/ 38 w 55"/>
                  <a:gd name="T29" fmla="*/ 41 h 71"/>
                  <a:gd name="T30" fmla="*/ 40 w 55"/>
                  <a:gd name="T31" fmla="*/ 40 h 71"/>
                  <a:gd name="T32" fmla="*/ 50 w 55"/>
                  <a:gd name="T33" fmla="*/ 47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55" h="71">
                    <a:moveTo>
                      <a:pt x="50" y="47"/>
                    </a:moveTo>
                    <a:cubicBezTo>
                      <a:pt x="46" y="40"/>
                      <a:pt x="35" y="36"/>
                      <a:pt x="30" y="30"/>
                    </a:cubicBezTo>
                    <a:cubicBezTo>
                      <a:pt x="26" y="26"/>
                      <a:pt x="22" y="21"/>
                      <a:pt x="18" y="16"/>
                    </a:cubicBezTo>
                    <a:cubicBezTo>
                      <a:pt x="14" y="13"/>
                      <a:pt x="14" y="11"/>
                      <a:pt x="5" y="1"/>
                    </a:cubicBezTo>
                    <a:cubicBezTo>
                      <a:pt x="3" y="1"/>
                      <a:pt x="1" y="0"/>
                      <a:pt x="0" y="0"/>
                    </a:cubicBezTo>
                    <a:cubicBezTo>
                      <a:pt x="1" y="4"/>
                      <a:pt x="4" y="4"/>
                      <a:pt x="4" y="8"/>
                    </a:cubicBezTo>
                    <a:cubicBezTo>
                      <a:pt x="4" y="19"/>
                      <a:pt x="17" y="19"/>
                      <a:pt x="21" y="29"/>
                    </a:cubicBezTo>
                    <a:cubicBezTo>
                      <a:pt x="22" y="32"/>
                      <a:pt x="30" y="39"/>
                      <a:pt x="30" y="41"/>
                    </a:cubicBezTo>
                    <a:cubicBezTo>
                      <a:pt x="30" y="43"/>
                      <a:pt x="33" y="49"/>
                      <a:pt x="37" y="50"/>
                    </a:cubicBezTo>
                    <a:cubicBezTo>
                      <a:pt x="37" y="53"/>
                      <a:pt x="41" y="58"/>
                      <a:pt x="41" y="59"/>
                    </a:cubicBezTo>
                    <a:cubicBezTo>
                      <a:pt x="41" y="62"/>
                      <a:pt x="47" y="65"/>
                      <a:pt x="48" y="71"/>
                    </a:cubicBezTo>
                    <a:cubicBezTo>
                      <a:pt x="48" y="69"/>
                      <a:pt x="48" y="66"/>
                      <a:pt x="48" y="64"/>
                    </a:cubicBezTo>
                    <a:cubicBezTo>
                      <a:pt x="51" y="64"/>
                      <a:pt x="51" y="64"/>
                      <a:pt x="51" y="64"/>
                    </a:cubicBezTo>
                    <a:cubicBezTo>
                      <a:pt x="52" y="65"/>
                      <a:pt x="54" y="65"/>
                      <a:pt x="55" y="66"/>
                    </a:cubicBezTo>
                    <a:cubicBezTo>
                      <a:pt x="51" y="57"/>
                      <a:pt x="38" y="56"/>
                      <a:pt x="38" y="41"/>
                    </a:cubicBezTo>
                    <a:cubicBezTo>
                      <a:pt x="38" y="41"/>
                      <a:pt x="39" y="40"/>
                      <a:pt x="40" y="40"/>
                    </a:cubicBezTo>
                    <a:cubicBezTo>
                      <a:pt x="42" y="42"/>
                      <a:pt x="47" y="46"/>
                      <a:pt x="50" y="47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755" name="Freeform 401"/>
              <p:cNvSpPr>
                <a:spLocks/>
              </p:cNvSpPr>
              <p:nvPr/>
            </p:nvSpPr>
            <p:spPr bwMode="auto">
              <a:xfrm>
                <a:off x="4676" y="1215"/>
                <a:ext cx="90" cy="76"/>
              </a:xfrm>
              <a:custGeom>
                <a:avLst/>
                <a:gdLst>
                  <a:gd name="T0" fmla="*/ 38 w 38"/>
                  <a:gd name="T1" fmla="*/ 18 h 32"/>
                  <a:gd name="T2" fmla="*/ 29 w 38"/>
                  <a:gd name="T3" fmla="*/ 9 h 32"/>
                  <a:gd name="T4" fmla="*/ 27 w 38"/>
                  <a:gd name="T5" fmla="*/ 13 h 32"/>
                  <a:gd name="T6" fmla="*/ 12 w 38"/>
                  <a:gd name="T7" fmla="*/ 8 h 32"/>
                  <a:gd name="T8" fmla="*/ 3 w 38"/>
                  <a:gd name="T9" fmla="*/ 0 h 32"/>
                  <a:gd name="T10" fmla="*/ 0 w 38"/>
                  <a:gd name="T11" fmla="*/ 1 h 32"/>
                  <a:gd name="T12" fmla="*/ 5 w 38"/>
                  <a:gd name="T13" fmla="*/ 5 h 32"/>
                  <a:gd name="T14" fmla="*/ 7 w 38"/>
                  <a:gd name="T15" fmla="*/ 13 h 32"/>
                  <a:gd name="T16" fmla="*/ 7 w 38"/>
                  <a:gd name="T17" fmla="*/ 16 h 32"/>
                  <a:gd name="T18" fmla="*/ 9 w 38"/>
                  <a:gd name="T19" fmla="*/ 16 h 32"/>
                  <a:gd name="T20" fmla="*/ 9 w 38"/>
                  <a:gd name="T21" fmla="*/ 20 h 32"/>
                  <a:gd name="T22" fmla="*/ 3 w 38"/>
                  <a:gd name="T23" fmla="*/ 24 h 32"/>
                  <a:gd name="T24" fmla="*/ 9 w 38"/>
                  <a:gd name="T25" fmla="*/ 31 h 32"/>
                  <a:gd name="T26" fmla="*/ 7 w 38"/>
                  <a:gd name="T27" fmla="*/ 32 h 32"/>
                  <a:gd name="T28" fmla="*/ 9 w 38"/>
                  <a:gd name="T29" fmla="*/ 32 h 32"/>
                  <a:gd name="T30" fmla="*/ 15 w 38"/>
                  <a:gd name="T31" fmla="*/ 29 h 32"/>
                  <a:gd name="T32" fmla="*/ 9 w 38"/>
                  <a:gd name="T33" fmla="*/ 25 h 32"/>
                  <a:gd name="T34" fmla="*/ 16 w 38"/>
                  <a:gd name="T35" fmla="*/ 23 h 32"/>
                  <a:gd name="T36" fmla="*/ 28 w 38"/>
                  <a:gd name="T37" fmla="*/ 27 h 32"/>
                  <a:gd name="T38" fmla="*/ 29 w 38"/>
                  <a:gd name="T39" fmla="*/ 21 h 32"/>
                  <a:gd name="T40" fmla="*/ 38 w 38"/>
                  <a:gd name="T41" fmla="*/ 18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38" h="32">
                    <a:moveTo>
                      <a:pt x="38" y="18"/>
                    </a:moveTo>
                    <a:cubicBezTo>
                      <a:pt x="34" y="16"/>
                      <a:pt x="32" y="14"/>
                      <a:pt x="29" y="9"/>
                    </a:cubicBezTo>
                    <a:cubicBezTo>
                      <a:pt x="29" y="10"/>
                      <a:pt x="27" y="12"/>
                      <a:pt x="27" y="13"/>
                    </a:cubicBezTo>
                    <a:cubicBezTo>
                      <a:pt x="22" y="11"/>
                      <a:pt x="18" y="10"/>
                      <a:pt x="12" y="8"/>
                    </a:cubicBezTo>
                    <a:cubicBezTo>
                      <a:pt x="10" y="7"/>
                      <a:pt x="5" y="0"/>
                      <a:pt x="3" y="0"/>
                    </a:cubicBezTo>
                    <a:cubicBezTo>
                      <a:pt x="2" y="0"/>
                      <a:pt x="1" y="1"/>
                      <a:pt x="0" y="1"/>
                    </a:cubicBezTo>
                    <a:cubicBezTo>
                      <a:pt x="0" y="3"/>
                      <a:pt x="1" y="5"/>
                      <a:pt x="5" y="5"/>
                    </a:cubicBezTo>
                    <a:cubicBezTo>
                      <a:pt x="5" y="8"/>
                      <a:pt x="7" y="10"/>
                      <a:pt x="7" y="13"/>
                    </a:cubicBezTo>
                    <a:cubicBezTo>
                      <a:pt x="7" y="14"/>
                      <a:pt x="7" y="15"/>
                      <a:pt x="7" y="16"/>
                    </a:cubicBezTo>
                    <a:cubicBezTo>
                      <a:pt x="9" y="16"/>
                      <a:pt x="9" y="16"/>
                      <a:pt x="9" y="16"/>
                    </a:cubicBezTo>
                    <a:cubicBezTo>
                      <a:pt x="9" y="18"/>
                      <a:pt x="9" y="19"/>
                      <a:pt x="9" y="20"/>
                    </a:cubicBezTo>
                    <a:cubicBezTo>
                      <a:pt x="7" y="20"/>
                      <a:pt x="3" y="21"/>
                      <a:pt x="3" y="24"/>
                    </a:cubicBezTo>
                    <a:cubicBezTo>
                      <a:pt x="3" y="27"/>
                      <a:pt x="7" y="28"/>
                      <a:pt x="9" y="31"/>
                    </a:cubicBezTo>
                    <a:cubicBezTo>
                      <a:pt x="9" y="31"/>
                      <a:pt x="7" y="32"/>
                      <a:pt x="7" y="32"/>
                    </a:cubicBezTo>
                    <a:cubicBezTo>
                      <a:pt x="8" y="32"/>
                      <a:pt x="9" y="32"/>
                      <a:pt x="9" y="32"/>
                    </a:cubicBezTo>
                    <a:cubicBezTo>
                      <a:pt x="12" y="32"/>
                      <a:pt x="13" y="32"/>
                      <a:pt x="15" y="29"/>
                    </a:cubicBezTo>
                    <a:cubicBezTo>
                      <a:pt x="13" y="28"/>
                      <a:pt x="11" y="27"/>
                      <a:pt x="9" y="25"/>
                    </a:cubicBezTo>
                    <a:cubicBezTo>
                      <a:pt x="12" y="25"/>
                      <a:pt x="13" y="23"/>
                      <a:pt x="16" y="23"/>
                    </a:cubicBezTo>
                    <a:cubicBezTo>
                      <a:pt x="20" y="23"/>
                      <a:pt x="21" y="27"/>
                      <a:pt x="28" y="27"/>
                    </a:cubicBezTo>
                    <a:cubicBezTo>
                      <a:pt x="27" y="25"/>
                      <a:pt x="29" y="23"/>
                      <a:pt x="29" y="21"/>
                    </a:cubicBezTo>
                    <a:cubicBezTo>
                      <a:pt x="32" y="21"/>
                      <a:pt x="34" y="19"/>
                      <a:pt x="38" y="18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756" name="Freeform 402"/>
              <p:cNvSpPr>
                <a:spLocks/>
              </p:cNvSpPr>
              <p:nvPr/>
            </p:nvSpPr>
            <p:spPr bwMode="auto">
              <a:xfrm>
                <a:off x="4654" y="1437"/>
                <a:ext cx="34" cy="28"/>
              </a:xfrm>
              <a:custGeom>
                <a:avLst/>
                <a:gdLst>
                  <a:gd name="T0" fmla="*/ 9 w 14"/>
                  <a:gd name="T1" fmla="*/ 6 h 12"/>
                  <a:gd name="T2" fmla="*/ 14 w 14"/>
                  <a:gd name="T3" fmla="*/ 3 h 12"/>
                  <a:gd name="T4" fmla="*/ 14 w 14"/>
                  <a:gd name="T5" fmla="*/ 0 h 12"/>
                  <a:gd name="T6" fmla="*/ 9 w 14"/>
                  <a:gd name="T7" fmla="*/ 0 h 12"/>
                  <a:gd name="T8" fmla="*/ 6 w 14"/>
                  <a:gd name="T9" fmla="*/ 2 h 12"/>
                  <a:gd name="T10" fmla="*/ 3 w 14"/>
                  <a:gd name="T11" fmla="*/ 2 h 12"/>
                  <a:gd name="T12" fmla="*/ 0 w 14"/>
                  <a:gd name="T13" fmla="*/ 6 h 12"/>
                  <a:gd name="T14" fmla="*/ 7 w 14"/>
                  <a:gd name="T15" fmla="*/ 12 h 12"/>
                  <a:gd name="T16" fmla="*/ 9 w 14"/>
                  <a:gd name="T17" fmla="*/ 6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4" h="12">
                    <a:moveTo>
                      <a:pt x="9" y="6"/>
                    </a:moveTo>
                    <a:cubicBezTo>
                      <a:pt x="10" y="5"/>
                      <a:pt x="14" y="7"/>
                      <a:pt x="14" y="3"/>
                    </a:cubicBezTo>
                    <a:cubicBezTo>
                      <a:pt x="14" y="2"/>
                      <a:pt x="14" y="1"/>
                      <a:pt x="14" y="0"/>
                    </a:cubicBezTo>
                    <a:cubicBezTo>
                      <a:pt x="9" y="0"/>
                      <a:pt x="9" y="0"/>
                      <a:pt x="9" y="0"/>
                    </a:cubicBezTo>
                    <a:cubicBezTo>
                      <a:pt x="9" y="1"/>
                      <a:pt x="7" y="2"/>
                      <a:pt x="6" y="2"/>
                    </a:cubicBezTo>
                    <a:cubicBezTo>
                      <a:pt x="6" y="2"/>
                      <a:pt x="4" y="2"/>
                      <a:pt x="3" y="2"/>
                    </a:cubicBezTo>
                    <a:cubicBezTo>
                      <a:pt x="2" y="4"/>
                      <a:pt x="2" y="6"/>
                      <a:pt x="0" y="6"/>
                    </a:cubicBezTo>
                    <a:cubicBezTo>
                      <a:pt x="0" y="8"/>
                      <a:pt x="6" y="12"/>
                      <a:pt x="7" y="12"/>
                    </a:cubicBezTo>
                    <a:cubicBezTo>
                      <a:pt x="7" y="12"/>
                      <a:pt x="7" y="7"/>
                      <a:pt x="9" y="6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757" name="Freeform 403"/>
              <p:cNvSpPr>
                <a:spLocks/>
              </p:cNvSpPr>
              <p:nvPr/>
            </p:nvSpPr>
            <p:spPr bwMode="auto">
              <a:xfrm>
                <a:off x="4621" y="1447"/>
                <a:ext cx="38" cy="49"/>
              </a:xfrm>
              <a:custGeom>
                <a:avLst/>
                <a:gdLst>
                  <a:gd name="T0" fmla="*/ 7 w 16"/>
                  <a:gd name="T1" fmla="*/ 9 h 21"/>
                  <a:gd name="T2" fmla="*/ 5 w 16"/>
                  <a:gd name="T3" fmla="*/ 15 h 21"/>
                  <a:gd name="T4" fmla="*/ 12 w 16"/>
                  <a:gd name="T5" fmla="*/ 21 h 21"/>
                  <a:gd name="T6" fmla="*/ 16 w 16"/>
                  <a:gd name="T7" fmla="*/ 19 h 21"/>
                  <a:gd name="T8" fmla="*/ 4 w 16"/>
                  <a:gd name="T9" fmla="*/ 0 h 21"/>
                  <a:gd name="T10" fmla="*/ 1 w 16"/>
                  <a:gd name="T11" fmla="*/ 2 h 21"/>
                  <a:gd name="T12" fmla="*/ 0 w 16"/>
                  <a:gd name="T13" fmla="*/ 3 h 21"/>
                  <a:gd name="T14" fmla="*/ 7 w 16"/>
                  <a:gd name="T15" fmla="*/ 9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6" h="21">
                    <a:moveTo>
                      <a:pt x="7" y="9"/>
                    </a:moveTo>
                    <a:cubicBezTo>
                      <a:pt x="7" y="9"/>
                      <a:pt x="5" y="14"/>
                      <a:pt x="5" y="15"/>
                    </a:cubicBezTo>
                    <a:cubicBezTo>
                      <a:pt x="5" y="16"/>
                      <a:pt x="10" y="21"/>
                      <a:pt x="12" y="21"/>
                    </a:cubicBezTo>
                    <a:cubicBezTo>
                      <a:pt x="12" y="21"/>
                      <a:pt x="16" y="20"/>
                      <a:pt x="16" y="19"/>
                    </a:cubicBezTo>
                    <a:cubicBezTo>
                      <a:pt x="16" y="12"/>
                      <a:pt x="14" y="0"/>
                      <a:pt x="4" y="0"/>
                    </a:cubicBezTo>
                    <a:cubicBezTo>
                      <a:pt x="4" y="0"/>
                      <a:pt x="3" y="2"/>
                      <a:pt x="1" y="2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6"/>
                      <a:pt x="3" y="9"/>
                      <a:pt x="7" y="9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758" name="Freeform 404"/>
              <p:cNvSpPr>
                <a:spLocks/>
              </p:cNvSpPr>
              <p:nvPr/>
            </p:nvSpPr>
            <p:spPr bwMode="auto">
              <a:xfrm>
                <a:off x="4631" y="1293"/>
                <a:ext cx="137" cy="156"/>
              </a:xfrm>
              <a:custGeom>
                <a:avLst/>
                <a:gdLst>
                  <a:gd name="T0" fmla="*/ 52 w 58"/>
                  <a:gd name="T1" fmla="*/ 51 h 66"/>
                  <a:gd name="T2" fmla="*/ 54 w 58"/>
                  <a:gd name="T3" fmla="*/ 49 h 66"/>
                  <a:gd name="T4" fmla="*/ 58 w 58"/>
                  <a:gd name="T5" fmla="*/ 54 h 66"/>
                  <a:gd name="T6" fmla="*/ 58 w 58"/>
                  <a:gd name="T7" fmla="*/ 45 h 66"/>
                  <a:gd name="T8" fmla="*/ 53 w 58"/>
                  <a:gd name="T9" fmla="*/ 29 h 66"/>
                  <a:gd name="T10" fmla="*/ 49 w 58"/>
                  <a:gd name="T11" fmla="*/ 27 h 66"/>
                  <a:gd name="T12" fmla="*/ 53 w 58"/>
                  <a:gd name="T13" fmla="*/ 24 h 66"/>
                  <a:gd name="T14" fmla="*/ 53 w 58"/>
                  <a:gd name="T15" fmla="*/ 22 h 66"/>
                  <a:gd name="T16" fmla="*/ 49 w 58"/>
                  <a:gd name="T17" fmla="*/ 11 h 66"/>
                  <a:gd name="T18" fmla="*/ 38 w 58"/>
                  <a:gd name="T19" fmla="*/ 0 h 66"/>
                  <a:gd name="T20" fmla="*/ 34 w 58"/>
                  <a:gd name="T21" fmla="*/ 7 h 66"/>
                  <a:gd name="T22" fmla="*/ 41 w 58"/>
                  <a:gd name="T23" fmla="*/ 25 h 66"/>
                  <a:gd name="T24" fmla="*/ 41 w 58"/>
                  <a:gd name="T25" fmla="*/ 29 h 66"/>
                  <a:gd name="T26" fmla="*/ 33 w 58"/>
                  <a:gd name="T27" fmla="*/ 27 h 66"/>
                  <a:gd name="T28" fmla="*/ 38 w 58"/>
                  <a:gd name="T29" fmla="*/ 32 h 66"/>
                  <a:gd name="T30" fmla="*/ 30 w 58"/>
                  <a:gd name="T31" fmla="*/ 37 h 66"/>
                  <a:gd name="T32" fmla="*/ 28 w 58"/>
                  <a:gd name="T33" fmla="*/ 34 h 66"/>
                  <a:gd name="T34" fmla="*/ 28 w 58"/>
                  <a:gd name="T35" fmla="*/ 42 h 66"/>
                  <a:gd name="T36" fmla="*/ 26 w 58"/>
                  <a:gd name="T37" fmla="*/ 45 h 66"/>
                  <a:gd name="T38" fmla="*/ 28 w 58"/>
                  <a:gd name="T39" fmla="*/ 48 h 66"/>
                  <a:gd name="T40" fmla="*/ 24 w 58"/>
                  <a:gd name="T41" fmla="*/ 51 h 66"/>
                  <a:gd name="T42" fmla="*/ 24 w 58"/>
                  <a:gd name="T43" fmla="*/ 46 h 66"/>
                  <a:gd name="T44" fmla="*/ 14 w 58"/>
                  <a:gd name="T45" fmla="*/ 49 h 66"/>
                  <a:gd name="T46" fmla="*/ 12 w 58"/>
                  <a:gd name="T47" fmla="*/ 49 h 66"/>
                  <a:gd name="T48" fmla="*/ 3 w 58"/>
                  <a:gd name="T49" fmla="*/ 58 h 66"/>
                  <a:gd name="T50" fmla="*/ 0 w 58"/>
                  <a:gd name="T51" fmla="*/ 58 h 66"/>
                  <a:gd name="T52" fmla="*/ 4 w 58"/>
                  <a:gd name="T53" fmla="*/ 65 h 66"/>
                  <a:gd name="T54" fmla="*/ 10 w 58"/>
                  <a:gd name="T55" fmla="*/ 60 h 66"/>
                  <a:gd name="T56" fmla="*/ 23 w 58"/>
                  <a:gd name="T57" fmla="*/ 55 h 66"/>
                  <a:gd name="T58" fmla="*/ 28 w 58"/>
                  <a:gd name="T59" fmla="*/ 58 h 66"/>
                  <a:gd name="T60" fmla="*/ 31 w 58"/>
                  <a:gd name="T61" fmla="*/ 66 h 66"/>
                  <a:gd name="T62" fmla="*/ 37 w 58"/>
                  <a:gd name="T63" fmla="*/ 66 h 66"/>
                  <a:gd name="T64" fmla="*/ 35 w 58"/>
                  <a:gd name="T65" fmla="*/ 62 h 66"/>
                  <a:gd name="T66" fmla="*/ 37 w 58"/>
                  <a:gd name="T67" fmla="*/ 54 h 66"/>
                  <a:gd name="T68" fmla="*/ 39 w 58"/>
                  <a:gd name="T69" fmla="*/ 54 h 66"/>
                  <a:gd name="T70" fmla="*/ 41 w 58"/>
                  <a:gd name="T71" fmla="*/ 58 h 66"/>
                  <a:gd name="T72" fmla="*/ 45 w 58"/>
                  <a:gd name="T73" fmla="*/ 58 h 66"/>
                  <a:gd name="T74" fmla="*/ 45 w 58"/>
                  <a:gd name="T75" fmla="*/ 54 h 66"/>
                  <a:gd name="T76" fmla="*/ 48 w 58"/>
                  <a:gd name="T77" fmla="*/ 54 h 66"/>
                  <a:gd name="T78" fmla="*/ 51 w 58"/>
                  <a:gd name="T79" fmla="*/ 58 h 66"/>
                  <a:gd name="T80" fmla="*/ 52 w 58"/>
                  <a:gd name="T81" fmla="*/ 51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58" h="66">
                    <a:moveTo>
                      <a:pt x="52" y="51"/>
                    </a:moveTo>
                    <a:cubicBezTo>
                      <a:pt x="53" y="51"/>
                      <a:pt x="54" y="51"/>
                      <a:pt x="54" y="49"/>
                    </a:cubicBezTo>
                    <a:cubicBezTo>
                      <a:pt x="55" y="51"/>
                      <a:pt x="56" y="54"/>
                      <a:pt x="58" y="54"/>
                    </a:cubicBezTo>
                    <a:cubicBezTo>
                      <a:pt x="58" y="45"/>
                      <a:pt x="58" y="45"/>
                      <a:pt x="58" y="45"/>
                    </a:cubicBezTo>
                    <a:cubicBezTo>
                      <a:pt x="55" y="44"/>
                      <a:pt x="53" y="31"/>
                      <a:pt x="53" y="29"/>
                    </a:cubicBezTo>
                    <a:cubicBezTo>
                      <a:pt x="52" y="29"/>
                      <a:pt x="50" y="28"/>
                      <a:pt x="49" y="27"/>
                    </a:cubicBezTo>
                    <a:cubicBezTo>
                      <a:pt x="51" y="26"/>
                      <a:pt x="52" y="24"/>
                      <a:pt x="53" y="24"/>
                    </a:cubicBezTo>
                    <a:cubicBezTo>
                      <a:pt x="53" y="22"/>
                      <a:pt x="53" y="22"/>
                      <a:pt x="53" y="22"/>
                    </a:cubicBezTo>
                    <a:cubicBezTo>
                      <a:pt x="51" y="20"/>
                      <a:pt x="52" y="13"/>
                      <a:pt x="49" y="11"/>
                    </a:cubicBezTo>
                    <a:cubicBezTo>
                      <a:pt x="45" y="7"/>
                      <a:pt x="41" y="6"/>
                      <a:pt x="38" y="0"/>
                    </a:cubicBezTo>
                    <a:cubicBezTo>
                      <a:pt x="36" y="1"/>
                      <a:pt x="34" y="4"/>
                      <a:pt x="34" y="7"/>
                    </a:cubicBezTo>
                    <a:cubicBezTo>
                      <a:pt x="34" y="14"/>
                      <a:pt x="37" y="18"/>
                      <a:pt x="41" y="25"/>
                    </a:cubicBezTo>
                    <a:cubicBezTo>
                      <a:pt x="41" y="27"/>
                      <a:pt x="41" y="29"/>
                      <a:pt x="41" y="29"/>
                    </a:cubicBezTo>
                    <a:cubicBezTo>
                      <a:pt x="38" y="29"/>
                      <a:pt x="36" y="28"/>
                      <a:pt x="33" y="27"/>
                    </a:cubicBezTo>
                    <a:cubicBezTo>
                      <a:pt x="35" y="28"/>
                      <a:pt x="36" y="30"/>
                      <a:pt x="38" y="32"/>
                    </a:cubicBezTo>
                    <a:cubicBezTo>
                      <a:pt x="36" y="35"/>
                      <a:pt x="33" y="34"/>
                      <a:pt x="30" y="37"/>
                    </a:cubicBezTo>
                    <a:cubicBezTo>
                      <a:pt x="29" y="36"/>
                      <a:pt x="28" y="35"/>
                      <a:pt x="28" y="34"/>
                    </a:cubicBezTo>
                    <a:cubicBezTo>
                      <a:pt x="28" y="39"/>
                      <a:pt x="28" y="37"/>
                      <a:pt x="28" y="42"/>
                    </a:cubicBezTo>
                    <a:cubicBezTo>
                      <a:pt x="28" y="43"/>
                      <a:pt x="26" y="44"/>
                      <a:pt x="26" y="45"/>
                    </a:cubicBezTo>
                    <a:cubicBezTo>
                      <a:pt x="26" y="46"/>
                      <a:pt x="27" y="47"/>
                      <a:pt x="28" y="48"/>
                    </a:cubicBezTo>
                    <a:cubicBezTo>
                      <a:pt x="27" y="48"/>
                      <a:pt x="26" y="50"/>
                      <a:pt x="24" y="51"/>
                    </a:cubicBezTo>
                    <a:cubicBezTo>
                      <a:pt x="24" y="49"/>
                      <a:pt x="24" y="48"/>
                      <a:pt x="24" y="46"/>
                    </a:cubicBezTo>
                    <a:cubicBezTo>
                      <a:pt x="20" y="47"/>
                      <a:pt x="17" y="49"/>
                      <a:pt x="14" y="49"/>
                    </a:cubicBezTo>
                    <a:cubicBezTo>
                      <a:pt x="13" y="49"/>
                      <a:pt x="12" y="49"/>
                      <a:pt x="12" y="49"/>
                    </a:cubicBezTo>
                    <a:cubicBezTo>
                      <a:pt x="8" y="49"/>
                      <a:pt x="8" y="57"/>
                      <a:pt x="3" y="58"/>
                    </a:cubicBezTo>
                    <a:cubicBezTo>
                      <a:pt x="2" y="58"/>
                      <a:pt x="0" y="57"/>
                      <a:pt x="0" y="58"/>
                    </a:cubicBezTo>
                    <a:cubicBezTo>
                      <a:pt x="0" y="61"/>
                      <a:pt x="1" y="65"/>
                      <a:pt x="4" y="65"/>
                    </a:cubicBezTo>
                    <a:cubicBezTo>
                      <a:pt x="7" y="65"/>
                      <a:pt x="9" y="64"/>
                      <a:pt x="10" y="60"/>
                    </a:cubicBezTo>
                    <a:cubicBezTo>
                      <a:pt x="14" y="60"/>
                      <a:pt x="20" y="57"/>
                      <a:pt x="23" y="55"/>
                    </a:cubicBezTo>
                    <a:cubicBezTo>
                      <a:pt x="24" y="57"/>
                      <a:pt x="24" y="58"/>
                      <a:pt x="28" y="58"/>
                    </a:cubicBezTo>
                    <a:cubicBezTo>
                      <a:pt x="28" y="61"/>
                      <a:pt x="29" y="66"/>
                      <a:pt x="31" y="66"/>
                    </a:cubicBezTo>
                    <a:cubicBezTo>
                      <a:pt x="32" y="66"/>
                      <a:pt x="34" y="66"/>
                      <a:pt x="37" y="66"/>
                    </a:cubicBezTo>
                    <a:cubicBezTo>
                      <a:pt x="36" y="65"/>
                      <a:pt x="35" y="63"/>
                      <a:pt x="35" y="62"/>
                    </a:cubicBezTo>
                    <a:cubicBezTo>
                      <a:pt x="35" y="59"/>
                      <a:pt x="37" y="58"/>
                      <a:pt x="37" y="54"/>
                    </a:cubicBezTo>
                    <a:cubicBezTo>
                      <a:pt x="39" y="54"/>
                      <a:pt x="39" y="54"/>
                      <a:pt x="39" y="54"/>
                    </a:cubicBezTo>
                    <a:cubicBezTo>
                      <a:pt x="39" y="56"/>
                      <a:pt x="40" y="57"/>
                      <a:pt x="41" y="58"/>
                    </a:cubicBezTo>
                    <a:cubicBezTo>
                      <a:pt x="45" y="58"/>
                      <a:pt x="45" y="58"/>
                      <a:pt x="45" y="58"/>
                    </a:cubicBezTo>
                    <a:cubicBezTo>
                      <a:pt x="44" y="57"/>
                      <a:pt x="45" y="55"/>
                      <a:pt x="45" y="54"/>
                    </a:cubicBezTo>
                    <a:cubicBezTo>
                      <a:pt x="45" y="54"/>
                      <a:pt x="46" y="54"/>
                      <a:pt x="48" y="54"/>
                    </a:cubicBezTo>
                    <a:cubicBezTo>
                      <a:pt x="49" y="54"/>
                      <a:pt x="50" y="57"/>
                      <a:pt x="51" y="58"/>
                    </a:cubicBezTo>
                    <a:cubicBezTo>
                      <a:pt x="52" y="55"/>
                      <a:pt x="52" y="56"/>
                      <a:pt x="52" y="51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759" name="Freeform 411"/>
              <p:cNvSpPr>
                <a:spLocks/>
              </p:cNvSpPr>
              <p:nvPr/>
            </p:nvSpPr>
            <p:spPr bwMode="auto">
              <a:xfrm>
                <a:off x="3913" y="1761"/>
                <a:ext cx="26" cy="14"/>
              </a:xfrm>
              <a:custGeom>
                <a:avLst/>
                <a:gdLst>
                  <a:gd name="T0" fmla="*/ 8 w 11"/>
                  <a:gd name="T1" fmla="*/ 6 h 6"/>
                  <a:gd name="T2" fmla="*/ 3 w 11"/>
                  <a:gd name="T3" fmla="*/ 6 h 6"/>
                  <a:gd name="T4" fmla="*/ 0 w 11"/>
                  <a:gd name="T5" fmla="*/ 3 h 6"/>
                  <a:gd name="T6" fmla="*/ 3 w 11"/>
                  <a:gd name="T7" fmla="*/ 0 h 6"/>
                  <a:gd name="T8" fmla="*/ 8 w 11"/>
                  <a:gd name="T9" fmla="*/ 0 h 6"/>
                  <a:gd name="T10" fmla="*/ 11 w 11"/>
                  <a:gd name="T11" fmla="*/ 3 h 6"/>
                  <a:gd name="T12" fmla="*/ 8 w 11"/>
                  <a:gd name="T13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" h="6">
                    <a:moveTo>
                      <a:pt x="8" y="6"/>
                    </a:moveTo>
                    <a:cubicBezTo>
                      <a:pt x="3" y="6"/>
                      <a:pt x="3" y="6"/>
                      <a:pt x="3" y="6"/>
                    </a:cubicBezTo>
                    <a:cubicBezTo>
                      <a:pt x="1" y="6"/>
                      <a:pt x="0" y="4"/>
                      <a:pt x="0" y="3"/>
                    </a:cubicBezTo>
                    <a:cubicBezTo>
                      <a:pt x="0" y="1"/>
                      <a:pt x="1" y="0"/>
                      <a:pt x="3" y="0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10" y="0"/>
                      <a:pt x="11" y="1"/>
                      <a:pt x="11" y="3"/>
                    </a:cubicBezTo>
                    <a:cubicBezTo>
                      <a:pt x="11" y="4"/>
                      <a:pt x="10" y="6"/>
                      <a:pt x="8" y="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760" name="Freeform 414"/>
              <p:cNvSpPr>
                <a:spLocks/>
              </p:cNvSpPr>
              <p:nvPr/>
            </p:nvSpPr>
            <p:spPr bwMode="auto">
              <a:xfrm>
                <a:off x="2219" y="2746"/>
                <a:ext cx="215" cy="217"/>
              </a:xfrm>
              <a:custGeom>
                <a:avLst/>
                <a:gdLst>
                  <a:gd name="T0" fmla="*/ 68 w 91"/>
                  <a:gd name="T1" fmla="*/ 55 h 92"/>
                  <a:gd name="T2" fmla="*/ 68 w 91"/>
                  <a:gd name="T3" fmla="*/ 37 h 92"/>
                  <a:gd name="T4" fmla="*/ 87 w 91"/>
                  <a:gd name="T5" fmla="*/ 42 h 92"/>
                  <a:gd name="T6" fmla="*/ 88 w 91"/>
                  <a:gd name="T7" fmla="*/ 35 h 92"/>
                  <a:gd name="T8" fmla="*/ 84 w 91"/>
                  <a:gd name="T9" fmla="*/ 28 h 92"/>
                  <a:gd name="T10" fmla="*/ 81 w 91"/>
                  <a:gd name="T11" fmla="*/ 22 h 92"/>
                  <a:gd name="T12" fmla="*/ 76 w 91"/>
                  <a:gd name="T13" fmla="*/ 15 h 92"/>
                  <a:gd name="T14" fmla="*/ 70 w 91"/>
                  <a:gd name="T15" fmla="*/ 13 h 92"/>
                  <a:gd name="T16" fmla="*/ 49 w 91"/>
                  <a:gd name="T17" fmla="*/ 40 h 92"/>
                  <a:gd name="T18" fmla="*/ 62 w 91"/>
                  <a:gd name="T19" fmla="*/ 8 h 92"/>
                  <a:gd name="T20" fmla="*/ 57 w 91"/>
                  <a:gd name="T21" fmla="*/ 4 h 92"/>
                  <a:gd name="T22" fmla="*/ 49 w 91"/>
                  <a:gd name="T23" fmla="*/ 3 h 92"/>
                  <a:gd name="T24" fmla="*/ 42 w 91"/>
                  <a:gd name="T25" fmla="*/ 3 h 92"/>
                  <a:gd name="T26" fmla="*/ 34 w 91"/>
                  <a:gd name="T27" fmla="*/ 4 h 92"/>
                  <a:gd name="T28" fmla="*/ 29 w 91"/>
                  <a:gd name="T29" fmla="*/ 8 h 92"/>
                  <a:gd name="T30" fmla="*/ 42 w 91"/>
                  <a:gd name="T31" fmla="*/ 40 h 92"/>
                  <a:gd name="T32" fmla="*/ 21 w 91"/>
                  <a:gd name="T33" fmla="*/ 13 h 92"/>
                  <a:gd name="T34" fmla="*/ 15 w 91"/>
                  <a:gd name="T35" fmla="*/ 15 h 92"/>
                  <a:gd name="T36" fmla="*/ 10 w 91"/>
                  <a:gd name="T37" fmla="*/ 22 h 92"/>
                  <a:gd name="T38" fmla="*/ 7 w 91"/>
                  <a:gd name="T39" fmla="*/ 28 h 92"/>
                  <a:gd name="T40" fmla="*/ 3 w 91"/>
                  <a:gd name="T41" fmla="*/ 35 h 92"/>
                  <a:gd name="T42" fmla="*/ 4 w 91"/>
                  <a:gd name="T43" fmla="*/ 42 h 92"/>
                  <a:gd name="T44" fmla="*/ 23 w 91"/>
                  <a:gd name="T45" fmla="*/ 37 h 92"/>
                  <a:gd name="T46" fmla="*/ 23 w 91"/>
                  <a:gd name="T47" fmla="*/ 55 h 92"/>
                  <a:gd name="T48" fmla="*/ 0 w 91"/>
                  <a:gd name="T49" fmla="*/ 53 h 92"/>
                  <a:gd name="T50" fmla="*/ 14 w 91"/>
                  <a:gd name="T51" fmla="*/ 60 h 92"/>
                  <a:gd name="T52" fmla="*/ 6 w 91"/>
                  <a:gd name="T53" fmla="*/ 69 h 92"/>
                  <a:gd name="T54" fmla="*/ 10 w 91"/>
                  <a:gd name="T55" fmla="*/ 70 h 92"/>
                  <a:gd name="T56" fmla="*/ 15 w 91"/>
                  <a:gd name="T57" fmla="*/ 78 h 92"/>
                  <a:gd name="T58" fmla="*/ 18 w 91"/>
                  <a:gd name="T59" fmla="*/ 82 h 92"/>
                  <a:gd name="T60" fmla="*/ 26 w 91"/>
                  <a:gd name="T61" fmla="*/ 61 h 92"/>
                  <a:gd name="T62" fmla="*/ 42 w 91"/>
                  <a:gd name="T63" fmla="*/ 71 h 92"/>
                  <a:gd name="T64" fmla="*/ 29 w 91"/>
                  <a:gd name="T65" fmla="*/ 88 h 92"/>
                  <a:gd name="T66" fmla="*/ 34 w 91"/>
                  <a:gd name="T67" fmla="*/ 88 h 92"/>
                  <a:gd name="T68" fmla="*/ 42 w 91"/>
                  <a:gd name="T69" fmla="*/ 89 h 92"/>
                  <a:gd name="T70" fmla="*/ 49 w 91"/>
                  <a:gd name="T71" fmla="*/ 89 h 92"/>
                  <a:gd name="T72" fmla="*/ 57 w 91"/>
                  <a:gd name="T73" fmla="*/ 88 h 92"/>
                  <a:gd name="T74" fmla="*/ 62 w 91"/>
                  <a:gd name="T75" fmla="*/ 88 h 92"/>
                  <a:gd name="T76" fmla="*/ 49 w 91"/>
                  <a:gd name="T77" fmla="*/ 71 h 92"/>
                  <a:gd name="T78" fmla="*/ 65 w 91"/>
                  <a:gd name="T79" fmla="*/ 61 h 92"/>
                  <a:gd name="T80" fmla="*/ 73 w 91"/>
                  <a:gd name="T81" fmla="*/ 82 h 92"/>
                  <a:gd name="T82" fmla="*/ 76 w 91"/>
                  <a:gd name="T83" fmla="*/ 78 h 92"/>
                  <a:gd name="T84" fmla="*/ 81 w 91"/>
                  <a:gd name="T85" fmla="*/ 70 h 92"/>
                  <a:gd name="T86" fmla="*/ 85 w 91"/>
                  <a:gd name="T87" fmla="*/ 69 h 92"/>
                  <a:gd name="T88" fmla="*/ 76 w 91"/>
                  <a:gd name="T89" fmla="*/ 60 h 92"/>
                  <a:gd name="T90" fmla="*/ 90 w 91"/>
                  <a:gd name="T91" fmla="*/ 53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91" h="92">
                    <a:moveTo>
                      <a:pt x="86" y="51"/>
                    </a:moveTo>
                    <a:cubicBezTo>
                      <a:pt x="68" y="55"/>
                      <a:pt x="68" y="55"/>
                      <a:pt x="68" y="55"/>
                    </a:cubicBezTo>
                    <a:cubicBezTo>
                      <a:pt x="52" y="46"/>
                      <a:pt x="52" y="46"/>
                      <a:pt x="52" y="46"/>
                    </a:cubicBezTo>
                    <a:cubicBezTo>
                      <a:pt x="68" y="37"/>
                      <a:pt x="68" y="37"/>
                      <a:pt x="68" y="37"/>
                    </a:cubicBezTo>
                    <a:cubicBezTo>
                      <a:pt x="86" y="42"/>
                      <a:pt x="86" y="42"/>
                      <a:pt x="86" y="42"/>
                    </a:cubicBezTo>
                    <a:cubicBezTo>
                      <a:pt x="87" y="42"/>
                      <a:pt x="87" y="42"/>
                      <a:pt x="87" y="42"/>
                    </a:cubicBezTo>
                    <a:cubicBezTo>
                      <a:pt x="89" y="42"/>
                      <a:pt x="90" y="41"/>
                      <a:pt x="90" y="39"/>
                    </a:cubicBezTo>
                    <a:cubicBezTo>
                      <a:pt x="91" y="37"/>
                      <a:pt x="90" y="36"/>
                      <a:pt x="88" y="35"/>
                    </a:cubicBezTo>
                    <a:cubicBezTo>
                      <a:pt x="76" y="32"/>
                      <a:pt x="76" y="32"/>
                      <a:pt x="76" y="32"/>
                    </a:cubicBezTo>
                    <a:cubicBezTo>
                      <a:pt x="84" y="28"/>
                      <a:pt x="84" y="28"/>
                      <a:pt x="84" y="28"/>
                    </a:cubicBezTo>
                    <a:cubicBezTo>
                      <a:pt x="86" y="27"/>
                      <a:pt x="86" y="25"/>
                      <a:pt x="85" y="23"/>
                    </a:cubicBezTo>
                    <a:cubicBezTo>
                      <a:pt x="84" y="21"/>
                      <a:pt x="82" y="21"/>
                      <a:pt x="81" y="22"/>
                    </a:cubicBezTo>
                    <a:cubicBezTo>
                      <a:pt x="73" y="26"/>
                      <a:pt x="73" y="26"/>
                      <a:pt x="73" y="26"/>
                    </a:cubicBezTo>
                    <a:cubicBezTo>
                      <a:pt x="76" y="15"/>
                      <a:pt x="76" y="15"/>
                      <a:pt x="76" y="15"/>
                    </a:cubicBezTo>
                    <a:cubicBezTo>
                      <a:pt x="77" y="13"/>
                      <a:pt x="76" y="11"/>
                      <a:pt x="74" y="11"/>
                    </a:cubicBezTo>
                    <a:cubicBezTo>
                      <a:pt x="72" y="10"/>
                      <a:pt x="70" y="11"/>
                      <a:pt x="70" y="13"/>
                    </a:cubicBezTo>
                    <a:cubicBezTo>
                      <a:pt x="65" y="31"/>
                      <a:pt x="65" y="31"/>
                      <a:pt x="65" y="31"/>
                    </a:cubicBezTo>
                    <a:cubicBezTo>
                      <a:pt x="49" y="40"/>
                      <a:pt x="49" y="40"/>
                      <a:pt x="49" y="40"/>
                    </a:cubicBezTo>
                    <a:cubicBezTo>
                      <a:pt x="49" y="22"/>
                      <a:pt x="49" y="22"/>
                      <a:pt x="49" y="22"/>
                    </a:cubicBezTo>
                    <a:cubicBezTo>
                      <a:pt x="62" y="8"/>
                      <a:pt x="62" y="8"/>
                      <a:pt x="62" y="8"/>
                    </a:cubicBezTo>
                    <a:cubicBezTo>
                      <a:pt x="63" y="7"/>
                      <a:pt x="63" y="5"/>
                      <a:pt x="62" y="4"/>
                    </a:cubicBezTo>
                    <a:cubicBezTo>
                      <a:pt x="61" y="2"/>
                      <a:pt x="58" y="2"/>
                      <a:pt x="57" y="4"/>
                    </a:cubicBezTo>
                    <a:cubicBezTo>
                      <a:pt x="49" y="12"/>
                      <a:pt x="49" y="12"/>
                      <a:pt x="49" y="12"/>
                    </a:cubicBezTo>
                    <a:cubicBezTo>
                      <a:pt x="49" y="3"/>
                      <a:pt x="49" y="3"/>
                      <a:pt x="49" y="3"/>
                    </a:cubicBezTo>
                    <a:cubicBezTo>
                      <a:pt x="49" y="2"/>
                      <a:pt x="47" y="0"/>
                      <a:pt x="45" y="0"/>
                    </a:cubicBezTo>
                    <a:cubicBezTo>
                      <a:pt x="44" y="0"/>
                      <a:pt x="42" y="2"/>
                      <a:pt x="42" y="3"/>
                    </a:cubicBezTo>
                    <a:cubicBezTo>
                      <a:pt x="42" y="12"/>
                      <a:pt x="42" y="12"/>
                      <a:pt x="42" y="12"/>
                    </a:cubicBezTo>
                    <a:cubicBezTo>
                      <a:pt x="34" y="4"/>
                      <a:pt x="34" y="4"/>
                      <a:pt x="34" y="4"/>
                    </a:cubicBezTo>
                    <a:cubicBezTo>
                      <a:pt x="32" y="2"/>
                      <a:pt x="30" y="2"/>
                      <a:pt x="29" y="4"/>
                    </a:cubicBezTo>
                    <a:cubicBezTo>
                      <a:pt x="28" y="5"/>
                      <a:pt x="28" y="7"/>
                      <a:pt x="29" y="8"/>
                    </a:cubicBezTo>
                    <a:cubicBezTo>
                      <a:pt x="42" y="22"/>
                      <a:pt x="42" y="22"/>
                      <a:pt x="42" y="22"/>
                    </a:cubicBezTo>
                    <a:cubicBezTo>
                      <a:pt x="42" y="40"/>
                      <a:pt x="42" y="40"/>
                      <a:pt x="42" y="40"/>
                    </a:cubicBezTo>
                    <a:cubicBezTo>
                      <a:pt x="26" y="31"/>
                      <a:pt x="26" y="31"/>
                      <a:pt x="26" y="31"/>
                    </a:cubicBezTo>
                    <a:cubicBezTo>
                      <a:pt x="21" y="13"/>
                      <a:pt x="21" y="13"/>
                      <a:pt x="21" y="13"/>
                    </a:cubicBezTo>
                    <a:cubicBezTo>
                      <a:pt x="21" y="11"/>
                      <a:pt x="19" y="10"/>
                      <a:pt x="17" y="11"/>
                    </a:cubicBezTo>
                    <a:cubicBezTo>
                      <a:pt x="15" y="11"/>
                      <a:pt x="14" y="13"/>
                      <a:pt x="15" y="15"/>
                    </a:cubicBezTo>
                    <a:cubicBezTo>
                      <a:pt x="18" y="26"/>
                      <a:pt x="18" y="26"/>
                      <a:pt x="18" y="26"/>
                    </a:cubicBezTo>
                    <a:cubicBezTo>
                      <a:pt x="10" y="22"/>
                      <a:pt x="10" y="22"/>
                      <a:pt x="10" y="22"/>
                    </a:cubicBezTo>
                    <a:cubicBezTo>
                      <a:pt x="9" y="21"/>
                      <a:pt x="6" y="21"/>
                      <a:pt x="6" y="23"/>
                    </a:cubicBezTo>
                    <a:cubicBezTo>
                      <a:pt x="5" y="25"/>
                      <a:pt x="5" y="27"/>
                      <a:pt x="7" y="28"/>
                    </a:cubicBezTo>
                    <a:cubicBezTo>
                      <a:pt x="14" y="32"/>
                      <a:pt x="14" y="32"/>
                      <a:pt x="14" y="32"/>
                    </a:cubicBezTo>
                    <a:cubicBezTo>
                      <a:pt x="3" y="35"/>
                      <a:pt x="3" y="35"/>
                      <a:pt x="3" y="35"/>
                    </a:cubicBezTo>
                    <a:cubicBezTo>
                      <a:pt x="1" y="36"/>
                      <a:pt x="0" y="37"/>
                      <a:pt x="0" y="39"/>
                    </a:cubicBezTo>
                    <a:cubicBezTo>
                      <a:pt x="1" y="41"/>
                      <a:pt x="2" y="42"/>
                      <a:pt x="4" y="42"/>
                    </a:cubicBezTo>
                    <a:cubicBezTo>
                      <a:pt x="4" y="42"/>
                      <a:pt x="4" y="42"/>
                      <a:pt x="5" y="42"/>
                    </a:cubicBezTo>
                    <a:cubicBezTo>
                      <a:pt x="23" y="37"/>
                      <a:pt x="23" y="37"/>
                      <a:pt x="23" y="37"/>
                    </a:cubicBezTo>
                    <a:cubicBezTo>
                      <a:pt x="39" y="46"/>
                      <a:pt x="39" y="46"/>
                      <a:pt x="39" y="46"/>
                    </a:cubicBezTo>
                    <a:cubicBezTo>
                      <a:pt x="23" y="55"/>
                      <a:pt x="23" y="55"/>
                      <a:pt x="23" y="55"/>
                    </a:cubicBezTo>
                    <a:cubicBezTo>
                      <a:pt x="5" y="51"/>
                      <a:pt x="5" y="51"/>
                      <a:pt x="5" y="51"/>
                    </a:cubicBezTo>
                    <a:cubicBezTo>
                      <a:pt x="3" y="50"/>
                      <a:pt x="1" y="51"/>
                      <a:pt x="0" y="53"/>
                    </a:cubicBezTo>
                    <a:cubicBezTo>
                      <a:pt x="0" y="55"/>
                      <a:pt x="1" y="57"/>
                      <a:pt x="3" y="57"/>
                    </a:cubicBezTo>
                    <a:cubicBezTo>
                      <a:pt x="14" y="60"/>
                      <a:pt x="14" y="60"/>
                      <a:pt x="14" y="60"/>
                    </a:cubicBezTo>
                    <a:cubicBezTo>
                      <a:pt x="7" y="65"/>
                      <a:pt x="7" y="65"/>
                      <a:pt x="7" y="65"/>
                    </a:cubicBezTo>
                    <a:cubicBezTo>
                      <a:pt x="5" y="65"/>
                      <a:pt x="5" y="68"/>
                      <a:pt x="6" y="69"/>
                    </a:cubicBezTo>
                    <a:cubicBezTo>
                      <a:pt x="6" y="70"/>
                      <a:pt x="7" y="71"/>
                      <a:pt x="8" y="71"/>
                    </a:cubicBezTo>
                    <a:cubicBezTo>
                      <a:pt x="9" y="71"/>
                      <a:pt x="10" y="71"/>
                      <a:pt x="10" y="70"/>
                    </a:cubicBezTo>
                    <a:cubicBezTo>
                      <a:pt x="18" y="66"/>
                      <a:pt x="18" y="66"/>
                      <a:pt x="18" y="66"/>
                    </a:cubicBezTo>
                    <a:cubicBezTo>
                      <a:pt x="15" y="78"/>
                      <a:pt x="15" y="78"/>
                      <a:pt x="15" y="78"/>
                    </a:cubicBezTo>
                    <a:cubicBezTo>
                      <a:pt x="14" y="79"/>
                      <a:pt x="15" y="81"/>
                      <a:pt x="17" y="82"/>
                    </a:cubicBezTo>
                    <a:cubicBezTo>
                      <a:pt x="17" y="82"/>
                      <a:pt x="18" y="82"/>
                      <a:pt x="18" y="82"/>
                    </a:cubicBezTo>
                    <a:cubicBezTo>
                      <a:pt x="19" y="82"/>
                      <a:pt x="21" y="81"/>
                      <a:pt x="21" y="79"/>
                    </a:cubicBezTo>
                    <a:cubicBezTo>
                      <a:pt x="26" y="61"/>
                      <a:pt x="26" y="61"/>
                      <a:pt x="26" y="61"/>
                    </a:cubicBezTo>
                    <a:cubicBezTo>
                      <a:pt x="42" y="52"/>
                      <a:pt x="42" y="52"/>
                      <a:pt x="42" y="52"/>
                    </a:cubicBezTo>
                    <a:cubicBezTo>
                      <a:pt x="42" y="71"/>
                      <a:pt x="42" y="71"/>
                      <a:pt x="42" y="71"/>
                    </a:cubicBezTo>
                    <a:cubicBezTo>
                      <a:pt x="29" y="84"/>
                      <a:pt x="29" y="84"/>
                      <a:pt x="29" y="84"/>
                    </a:cubicBezTo>
                    <a:cubicBezTo>
                      <a:pt x="28" y="85"/>
                      <a:pt x="28" y="87"/>
                      <a:pt x="29" y="88"/>
                    </a:cubicBezTo>
                    <a:cubicBezTo>
                      <a:pt x="30" y="89"/>
                      <a:pt x="30" y="89"/>
                      <a:pt x="31" y="89"/>
                    </a:cubicBezTo>
                    <a:cubicBezTo>
                      <a:pt x="32" y="89"/>
                      <a:pt x="33" y="89"/>
                      <a:pt x="34" y="88"/>
                    </a:cubicBezTo>
                    <a:cubicBezTo>
                      <a:pt x="42" y="80"/>
                      <a:pt x="42" y="80"/>
                      <a:pt x="42" y="80"/>
                    </a:cubicBezTo>
                    <a:cubicBezTo>
                      <a:pt x="42" y="89"/>
                      <a:pt x="42" y="89"/>
                      <a:pt x="42" y="89"/>
                    </a:cubicBezTo>
                    <a:cubicBezTo>
                      <a:pt x="42" y="91"/>
                      <a:pt x="44" y="92"/>
                      <a:pt x="45" y="92"/>
                    </a:cubicBezTo>
                    <a:cubicBezTo>
                      <a:pt x="47" y="92"/>
                      <a:pt x="49" y="91"/>
                      <a:pt x="49" y="89"/>
                    </a:cubicBezTo>
                    <a:cubicBezTo>
                      <a:pt x="49" y="80"/>
                      <a:pt x="49" y="80"/>
                      <a:pt x="49" y="80"/>
                    </a:cubicBezTo>
                    <a:cubicBezTo>
                      <a:pt x="57" y="88"/>
                      <a:pt x="57" y="88"/>
                      <a:pt x="57" y="88"/>
                    </a:cubicBezTo>
                    <a:cubicBezTo>
                      <a:pt x="58" y="89"/>
                      <a:pt x="59" y="89"/>
                      <a:pt x="60" y="89"/>
                    </a:cubicBezTo>
                    <a:cubicBezTo>
                      <a:pt x="60" y="89"/>
                      <a:pt x="61" y="89"/>
                      <a:pt x="62" y="88"/>
                    </a:cubicBezTo>
                    <a:cubicBezTo>
                      <a:pt x="63" y="87"/>
                      <a:pt x="63" y="85"/>
                      <a:pt x="62" y="84"/>
                    </a:cubicBezTo>
                    <a:cubicBezTo>
                      <a:pt x="49" y="71"/>
                      <a:pt x="49" y="71"/>
                      <a:pt x="49" y="71"/>
                    </a:cubicBezTo>
                    <a:cubicBezTo>
                      <a:pt x="49" y="52"/>
                      <a:pt x="49" y="52"/>
                      <a:pt x="49" y="52"/>
                    </a:cubicBezTo>
                    <a:cubicBezTo>
                      <a:pt x="65" y="61"/>
                      <a:pt x="65" y="61"/>
                      <a:pt x="65" y="61"/>
                    </a:cubicBezTo>
                    <a:cubicBezTo>
                      <a:pt x="70" y="79"/>
                      <a:pt x="70" y="79"/>
                      <a:pt x="70" y="79"/>
                    </a:cubicBezTo>
                    <a:cubicBezTo>
                      <a:pt x="70" y="81"/>
                      <a:pt x="72" y="82"/>
                      <a:pt x="73" y="82"/>
                    </a:cubicBezTo>
                    <a:cubicBezTo>
                      <a:pt x="73" y="82"/>
                      <a:pt x="74" y="82"/>
                      <a:pt x="74" y="82"/>
                    </a:cubicBezTo>
                    <a:cubicBezTo>
                      <a:pt x="76" y="81"/>
                      <a:pt x="77" y="79"/>
                      <a:pt x="76" y="78"/>
                    </a:cubicBezTo>
                    <a:cubicBezTo>
                      <a:pt x="73" y="66"/>
                      <a:pt x="73" y="66"/>
                      <a:pt x="73" y="66"/>
                    </a:cubicBezTo>
                    <a:cubicBezTo>
                      <a:pt x="81" y="70"/>
                      <a:pt x="81" y="70"/>
                      <a:pt x="81" y="70"/>
                    </a:cubicBezTo>
                    <a:cubicBezTo>
                      <a:pt x="81" y="71"/>
                      <a:pt x="82" y="71"/>
                      <a:pt x="82" y="71"/>
                    </a:cubicBezTo>
                    <a:cubicBezTo>
                      <a:pt x="84" y="71"/>
                      <a:pt x="85" y="70"/>
                      <a:pt x="85" y="69"/>
                    </a:cubicBezTo>
                    <a:cubicBezTo>
                      <a:pt x="86" y="68"/>
                      <a:pt x="86" y="65"/>
                      <a:pt x="84" y="65"/>
                    </a:cubicBezTo>
                    <a:cubicBezTo>
                      <a:pt x="76" y="60"/>
                      <a:pt x="76" y="60"/>
                      <a:pt x="76" y="60"/>
                    </a:cubicBezTo>
                    <a:cubicBezTo>
                      <a:pt x="88" y="57"/>
                      <a:pt x="88" y="57"/>
                      <a:pt x="88" y="57"/>
                    </a:cubicBezTo>
                    <a:cubicBezTo>
                      <a:pt x="90" y="57"/>
                      <a:pt x="91" y="55"/>
                      <a:pt x="90" y="53"/>
                    </a:cubicBezTo>
                    <a:cubicBezTo>
                      <a:pt x="90" y="51"/>
                      <a:pt x="88" y="50"/>
                      <a:pt x="86" y="5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761" name="Freeform 427"/>
              <p:cNvSpPr>
                <a:spLocks/>
              </p:cNvSpPr>
              <p:nvPr/>
            </p:nvSpPr>
            <p:spPr bwMode="auto">
              <a:xfrm>
                <a:off x="2373" y="1860"/>
                <a:ext cx="19" cy="19"/>
              </a:xfrm>
              <a:custGeom>
                <a:avLst/>
                <a:gdLst>
                  <a:gd name="T0" fmla="*/ 7 w 8"/>
                  <a:gd name="T1" fmla="*/ 6 h 8"/>
                  <a:gd name="T2" fmla="*/ 2 w 8"/>
                  <a:gd name="T3" fmla="*/ 7 h 8"/>
                  <a:gd name="T4" fmla="*/ 1 w 8"/>
                  <a:gd name="T5" fmla="*/ 2 h 8"/>
                  <a:gd name="T6" fmla="*/ 6 w 8"/>
                  <a:gd name="T7" fmla="*/ 1 h 8"/>
                  <a:gd name="T8" fmla="*/ 7 w 8"/>
                  <a:gd name="T9" fmla="*/ 6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8">
                    <a:moveTo>
                      <a:pt x="7" y="6"/>
                    </a:moveTo>
                    <a:cubicBezTo>
                      <a:pt x="6" y="7"/>
                      <a:pt x="4" y="8"/>
                      <a:pt x="2" y="7"/>
                    </a:cubicBezTo>
                    <a:cubicBezTo>
                      <a:pt x="1" y="6"/>
                      <a:pt x="0" y="4"/>
                      <a:pt x="1" y="2"/>
                    </a:cubicBezTo>
                    <a:cubicBezTo>
                      <a:pt x="2" y="1"/>
                      <a:pt x="4" y="0"/>
                      <a:pt x="6" y="1"/>
                    </a:cubicBezTo>
                    <a:cubicBezTo>
                      <a:pt x="7" y="2"/>
                      <a:pt x="8" y="4"/>
                      <a:pt x="7" y="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762" name="Freeform 428"/>
              <p:cNvSpPr>
                <a:spLocks/>
              </p:cNvSpPr>
              <p:nvPr/>
            </p:nvSpPr>
            <p:spPr bwMode="auto">
              <a:xfrm>
                <a:off x="2384" y="1839"/>
                <a:ext cx="19" cy="19"/>
              </a:xfrm>
              <a:custGeom>
                <a:avLst/>
                <a:gdLst>
                  <a:gd name="T0" fmla="*/ 7 w 8"/>
                  <a:gd name="T1" fmla="*/ 6 h 8"/>
                  <a:gd name="T2" fmla="*/ 2 w 8"/>
                  <a:gd name="T3" fmla="*/ 7 h 8"/>
                  <a:gd name="T4" fmla="*/ 1 w 8"/>
                  <a:gd name="T5" fmla="*/ 2 h 8"/>
                  <a:gd name="T6" fmla="*/ 6 w 8"/>
                  <a:gd name="T7" fmla="*/ 1 h 8"/>
                  <a:gd name="T8" fmla="*/ 7 w 8"/>
                  <a:gd name="T9" fmla="*/ 6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8">
                    <a:moveTo>
                      <a:pt x="7" y="6"/>
                    </a:moveTo>
                    <a:cubicBezTo>
                      <a:pt x="6" y="7"/>
                      <a:pt x="4" y="8"/>
                      <a:pt x="2" y="7"/>
                    </a:cubicBezTo>
                    <a:cubicBezTo>
                      <a:pt x="1" y="6"/>
                      <a:pt x="0" y="4"/>
                      <a:pt x="1" y="2"/>
                    </a:cubicBezTo>
                    <a:cubicBezTo>
                      <a:pt x="2" y="0"/>
                      <a:pt x="4" y="0"/>
                      <a:pt x="6" y="1"/>
                    </a:cubicBezTo>
                    <a:cubicBezTo>
                      <a:pt x="8" y="2"/>
                      <a:pt x="8" y="4"/>
                      <a:pt x="7" y="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763" name="Freeform 429"/>
              <p:cNvSpPr>
                <a:spLocks/>
              </p:cNvSpPr>
              <p:nvPr/>
            </p:nvSpPr>
            <p:spPr bwMode="auto">
              <a:xfrm>
                <a:off x="2396" y="1817"/>
                <a:ext cx="19" cy="19"/>
              </a:xfrm>
              <a:custGeom>
                <a:avLst/>
                <a:gdLst>
                  <a:gd name="T0" fmla="*/ 7 w 8"/>
                  <a:gd name="T1" fmla="*/ 6 h 8"/>
                  <a:gd name="T2" fmla="*/ 3 w 8"/>
                  <a:gd name="T3" fmla="*/ 7 h 8"/>
                  <a:gd name="T4" fmla="*/ 1 w 8"/>
                  <a:gd name="T5" fmla="*/ 2 h 8"/>
                  <a:gd name="T6" fmla="*/ 6 w 8"/>
                  <a:gd name="T7" fmla="*/ 1 h 8"/>
                  <a:gd name="T8" fmla="*/ 7 w 8"/>
                  <a:gd name="T9" fmla="*/ 6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8">
                    <a:moveTo>
                      <a:pt x="7" y="6"/>
                    </a:moveTo>
                    <a:cubicBezTo>
                      <a:pt x="6" y="7"/>
                      <a:pt x="4" y="8"/>
                      <a:pt x="3" y="7"/>
                    </a:cubicBezTo>
                    <a:cubicBezTo>
                      <a:pt x="1" y="6"/>
                      <a:pt x="0" y="4"/>
                      <a:pt x="1" y="2"/>
                    </a:cubicBezTo>
                    <a:cubicBezTo>
                      <a:pt x="2" y="0"/>
                      <a:pt x="4" y="0"/>
                      <a:pt x="6" y="1"/>
                    </a:cubicBezTo>
                    <a:cubicBezTo>
                      <a:pt x="8" y="2"/>
                      <a:pt x="8" y="4"/>
                      <a:pt x="7" y="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764" name="Freeform 431"/>
              <p:cNvSpPr>
                <a:spLocks/>
              </p:cNvSpPr>
              <p:nvPr/>
            </p:nvSpPr>
            <p:spPr bwMode="auto">
              <a:xfrm>
                <a:off x="2418" y="1860"/>
                <a:ext cx="18" cy="19"/>
              </a:xfrm>
              <a:custGeom>
                <a:avLst/>
                <a:gdLst>
                  <a:gd name="T0" fmla="*/ 7 w 8"/>
                  <a:gd name="T1" fmla="*/ 6 h 8"/>
                  <a:gd name="T2" fmla="*/ 3 w 8"/>
                  <a:gd name="T3" fmla="*/ 7 h 8"/>
                  <a:gd name="T4" fmla="*/ 1 w 8"/>
                  <a:gd name="T5" fmla="*/ 2 h 8"/>
                  <a:gd name="T6" fmla="*/ 6 w 8"/>
                  <a:gd name="T7" fmla="*/ 1 h 8"/>
                  <a:gd name="T8" fmla="*/ 7 w 8"/>
                  <a:gd name="T9" fmla="*/ 6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8">
                    <a:moveTo>
                      <a:pt x="7" y="6"/>
                    </a:moveTo>
                    <a:cubicBezTo>
                      <a:pt x="6" y="7"/>
                      <a:pt x="4" y="8"/>
                      <a:pt x="3" y="7"/>
                    </a:cubicBezTo>
                    <a:cubicBezTo>
                      <a:pt x="1" y="6"/>
                      <a:pt x="0" y="4"/>
                      <a:pt x="1" y="2"/>
                    </a:cubicBezTo>
                    <a:cubicBezTo>
                      <a:pt x="2" y="1"/>
                      <a:pt x="4" y="0"/>
                      <a:pt x="6" y="1"/>
                    </a:cubicBezTo>
                    <a:cubicBezTo>
                      <a:pt x="8" y="2"/>
                      <a:pt x="8" y="4"/>
                      <a:pt x="7" y="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765" name="Freeform 432"/>
              <p:cNvSpPr>
                <a:spLocks/>
              </p:cNvSpPr>
              <p:nvPr/>
            </p:nvSpPr>
            <p:spPr bwMode="auto">
              <a:xfrm>
                <a:off x="2429" y="1839"/>
                <a:ext cx="19" cy="19"/>
              </a:xfrm>
              <a:custGeom>
                <a:avLst/>
                <a:gdLst>
                  <a:gd name="T0" fmla="*/ 7 w 8"/>
                  <a:gd name="T1" fmla="*/ 6 h 8"/>
                  <a:gd name="T2" fmla="*/ 3 w 8"/>
                  <a:gd name="T3" fmla="*/ 7 h 8"/>
                  <a:gd name="T4" fmla="*/ 1 w 8"/>
                  <a:gd name="T5" fmla="*/ 2 h 8"/>
                  <a:gd name="T6" fmla="*/ 6 w 8"/>
                  <a:gd name="T7" fmla="*/ 1 h 8"/>
                  <a:gd name="T8" fmla="*/ 7 w 8"/>
                  <a:gd name="T9" fmla="*/ 6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8">
                    <a:moveTo>
                      <a:pt x="7" y="6"/>
                    </a:moveTo>
                    <a:cubicBezTo>
                      <a:pt x="7" y="7"/>
                      <a:pt x="4" y="8"/>
                      <a:pt x="3" y="7"/>
                    </a:cubicBezTo>
                    <a:cubicBezTo>
                      <a:pt x="1" y="6"/>
                      <a:pt x="0" y="4"/>
                      <a:pt x="1" y="2"/>
                    </a:cubicBezTo>
                    <a:cubicBezTo>
                      <a:pt x="2" y="0"/>
                      <a:pt x="5" y="0"/>
                      <a:pt x="6" y="1"/>
                    </a:cubicBezTo>
                    <a:cubicBezTo>
                      <a:pt x="8" y="2"/>
                      <a:pt x="8" y="4"/>
                      <a:pt x="7" y="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766" name="Freeform 433"/>
              <p:cNvSpPr>
                <a:spLocks/>
              </p:cNvSpPr>
              <p:nvPr/>
            </p:nvSpPr>
            <p:spPr bwMode="auto">
              <a:xfrm>
                <a:off x="2444" y="1817"/>
                <a:ext cx="18" cy="19"/>
              </a:xfrm>
              <a:custGeom>
                <a:avLst/>
                <a:gdLst>
                  <a:gd name="T0" fmla="*/ 7 w 8"/>
                  <a:gd name="T1" fmla="*/ 6 h 8"/>
                  <a:gd name="T2" fmla="*/ 2 w 8"/>
                  <a:gd name="T3" fmla="*/ 7 h 8"/>
                  <a:gd name="T4" fmla="*/ 1 w 8"/>
                  <a:gd name="T5" fmla="*/ 2 h 8"/>
                  <a:gd name="T6" fmla="*/ 5 w 8"/>
                  <a:gd name="T7" fmla="*/ 1 h 8"/>
                  <a:gd name="T8" fmla="*/ 7 w 8"/>
                  <a:gd name="T9" fmla="*/ 6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8">
                    <a:moveTo>
                      <a:pt x="7" y="6"/>
                    </a:moveTo>
                    <a:cubicBezTo>
                      <a:pt x="6" y="7"/>
                      <a:pt x="4" y="8"/>
                      <a:pt x="2" y="7"/>
                    </a:cubicBezTo>
                    <a:cubicBezTo>
                      <a:pt x="0" y="6"/>
                      <a:pt x="0" y="4"/>
                      <a:pt x="1" y="2"/>
                    </a:cubicBezTo>
                    <a:cubicBezTo>
                      <a:pt x="2" y="0"/>
                      <a:pt x="4" y="0"/>
                      <a:pt x="5" y="1"/>
                    </a:cubicBezTo>
                    <a:cubicBezTo>
                      <a:pt x="7" y="2"/>
                      <a:pt x="8" y="4"/>
                      <a:pt x="7" y="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767" name="Freeform 434"/>
              <p:cNvSpPr>
                <a:spLocks/>
              </p:cNvSpPr>
              <p:nvPr/>
            </p:nvSpPr>
            <p:spPr bwMode="auto">
              <a:xfrm>
                <a:off x="2500" y="1796"/>
                <a:ext cx="19" cy="19"/>
              </a:xfrm>
              <a:custGeom>
                <a:avLst/>
                <a:gdLst>
                  <a:gd name="T0" fmla="*/ 7 w 8"/>
                  <a:gd name="T1" fmla="*/ 6 h 8"/>
                  <a:gd name="T2" fmla="*/ 2 w 8"/>
                  <a:gd name="T3" fmla="*/ 7 h 8"/>
                  <a:gd name="T4" fmla="*/ 1 w 8"/>
                  <a:gd name="T5" fmla="*/ 2 h 8"/>
                  <a:gd name="T6" fmla="*/ 6 w 8"/>
                  <a:gd name="T7" fmla="*/ 1 h 8"/>
                  <a:gd name="T8" fmla="*/ 7 w 8"/>
                  <a:gd name="T9" fmla="*/ 6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8">
                    <a:moveTo>
                      <a:pt x="7" y="6"/>
                    </a:moveTo>
                    <a:cubicBezTo>
                      <a:pt x="6" y="7"/>
                      <a:pt x="4" y="8"/>
                      <a:pt x="2" y="7"/>
                    </a:cubicBezTo>
                    <a:cubicBezTo>
                      <a:pt x="1" y="6"/>
                      <a:pt x="0" y="4"/>
                      <a:pt x="1" y="2"/>
                    </a:cubicBezTo>
                    <a:cubicBezTo>
                      <a:pt x="2" y="0"/>
                      <a:pt x="4" y="0"/>
                      <a:pt x="6" y="1"/>
                    </a:cubicBezTo>
                    <a:cubicBezTo>
                      <a:pt x="7" y="2"/>
                      <a:pt x="8" y="4"/>
                      <a:pt x="7" y="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768" name="Freeform 437"/>
              <p:cNvSpPr>
                <a:spLocks/>
              </p:cNvSpPr>
              <p:nvPr/>
            </p:nvSpPr>
            <p:spPr bwMode="auto">
              <a:xfrm>
                <a:off x="2488" y="1817"/>
                <a:ext cx="19" cy="19"/>
              </a:xfrm>
              <a:custGeom>
                <a:avLst/>
                <a:gdLst>
                  <a:gd name="T0" fmla="*/ 7 w 8"/>
                  <a:gd name="T1" fmla="*/ 6 h 8"/>
                  <a:gd name="T2" fmla="*/ 2 w 8"/>
                  <a:gd name="T3" fmla="*/ 7 h 8"/>
                  <a:gd name="T4" fmla="*/ 1 w 8"/>
                  <a:gd name="T5" fmla="*/ 2 h 8"/>
                  <a:gd name="T6" fmla="*/ 6 w 8"/>
                  <a:gd name="T7" fmla="*/ 1 h 8"/>
                  <a:gd name="T8" fmla="*/ 7 w 8"/>
                  <a:gd name="T9" fmla="*/ 6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8">
                    <a:moveTo>
                      <a:pt x="7" y="6"/>
                    </a:moveTo>
                    <a:cubicBezTo>
                      <a:pt x="6" y="7"/>
                      <a:pt x="4" y="8"/>
                      <a:pt x="2" y="7"/>
                    </a:cubicBezTo>
                    <a:cubicBezTo>
                      <a:pt x="0" y="6"/>
                      <a:pt x="0" y="4"/>
                      <a:pt x="1" y="2"/>
                    </a:cubicBezTo>
                    <a:cubicBezTo>
                      <a:pt x="2" y="0"/>
                      <a:pt x="4" y="0"/>
                      <a:pt x="6" y="1"/>
                    </a:cubicBezTo>
                    <a:cubicBezTo>
                      <a:pt x="7" y="2"/>
                      <a:pt x="8" y="4"/>
                      <a:pt x="7" y="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769" name="Freeform 442"/>
              <p:cNvSpPr>
                <a:spLocks noEditPoints="1"/>
              </p:cNvSpPr>
              <p:nvPr/>
            </p:nvSpPr>
            <p:spPr bwMode="auto">
              <a:xfrm>
                <a:off x="1825" y="1073"/>
                <a:ext cx="82" cy="83"/>
              </a:xfrm>
              <a:custGeom>
                <a:avLst/>
                <a:gdLst>
                  <a:gd name="T0" fmla="*/ 17 w 35"/>
                  <a:gd name="T1" fmla="*/ 0 h 35"/>
                  <a:gd name="T2" fmla="*/ 35 w 35"/>
                  <a:gd name="T3" fmla="*/ 18 h 35"/>
                  <a:gd name="T4" fmla="*/ 17 w 35"/>
                  <a:gd name="T5" fmla="*/ 35 h 35"/>
                  <a:gd name="T6" fmla="*/ 0 w 35"/>
                  <a:gd name="T7" fmla="*/ 18 h 35"/>
                  <a:gd name="T8" fmla="*/ 17 w 35"/>
                  <a:gd name="T9" fmla="*/ 0 h 35"/>
                  <a:gd name="T10" fmla="*/ 17 w 35"/>
                  <a:gd name="T11" fmla="*/ 29 h 35"/>
                  <a:gd name="T12" fmla="*/ 28 w 35"/>
                  <a:gd name="T13" fmla="*/ 18 h 35"/>
                  <a:gd name="T14" fmla="*/ 17 w 35"/>
                  <a:gd name="T15" fmla="*/ 7 h 35"/>
                  <a:gd name="T16" fmla="*/ 7 w 35"/>
                  <a:gd name="T17" fmla="*/ 18 h 35"/>
                  <a:gd name="T18" fmla="*/ 17 w 35"/>
                  <a:gd name="T19" fmla="*/ 29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5" h="35">
                    <a:moveTo>
                      <a:pt x="17" y="0"/>
                    </a:moveTo>
                    <a:cubicBezTo>
                      <a:pt x="27" y="0"/>
                      <a:pt x="35" y="8"/>
                      <a:pt x="35" y="18"/>
                    </a:cubicBezTo>
                    <a:cubicBezTo>
                      <a:pt x="35" y="28"/>
                      <a:pt x="27" y="35"/>
                      <a:pt x="17" y="35"/>
                    </a:cubicBezTo>
                    <a:cubicBezTo>
                      <a:pt x="8" y="35"/>
                      <a:pt x="0" y="28"/>
                      <a:pt x="0" y="18"/>
                    </a:cubicBezTo>
                    <a:cubicBezTo>
                      <a:pt x="0" y="8"/>
                      <a:pt x="8" y="0"/>
                      <a:pt x="17" y="0"/>
                    </a:cubicBezTo>
                    <a:close/>
                    <a:moveTo>
                      <a:pt x="17" y="29"/>
                    </a:moveTo>
                    <a:cubicBezTo>
                      <a:pt x="23" y="29"/>
                      <a:pt x="28" y="24"/>
                      <a:pt x="28" y="18"/>
                    </a:cubicBezTo>
                    <a:cubicBezTo>
                      <a:pt x="28" y="12"/>
                      <a:pt x="23" y="7"/>
                      <a:pt x="17" y="7"/>
                    </a:cubicBezTo>
                    <a:cubicBezTo>
                      <a:pt x="11" y="7"/>
                      <a:pt x="7" y="12"/>
                      <a:pt x="7" y="18"/>
                    </a:cubicBezTo>
                    <a:cubicBezTo>
                      <a:pt x="7" y="24"/>
                      <a:pt x="11" y="29"/>
                      <a:pt x="17" y="29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770" name="Freeform 443"/>
              <p:cNvSpPr>
                <a:spLocks/>
              </p:cNvSpPr>
              <p:nvPr/>
            </p:nvSpPr>
            <p:spPr bwMode="auto">
              <a:xfrm>
                <a:off x="1858" y="1014"/>
                <a:ext cx="16" cy="50"/>
              </a:xfrm>
              <a:custGeom>
                <a:avLst/>
                <a:gdLst>
                  <a:gd name="T0" fmla="*/ 7 w 7"/>
                  <a:gd name="T1" fmla="*/ 17 h 21"/>
                  <a:gd name="T2" fmla="*/ 3 w 7"/>
                  <a:gd name="T3" fmla="*/ 21 h 21"/>
                  <a:gd name="T4" fmla="*/ 3 w 7"/>
                  <a:gd name="T5" fmla="*/ 21 h 21"/>
                  <a:gd name="T6" fmla="*/ 0 w 7"/>
                  <a:gd name="T7" fmla="*/ 17 h 21"/>
                  <a:gd name="T8" fmla="*/ 0 w 7"/>
                  <a:gd name="T9" fmla="*/ 4 h 21"/>
                  <a:gd name="T10" fmla="*/ 3 w 7"/>
                  <a:gd name="T11" fmla="*/ 0 h 21"/>
                  <a:gd name="T12" fmla="*/ 3 w 7"/>
                  <a:gd name="T13" fmla="*/ 0 h 21"/>
                  <a:gd name="T14" fmla="*/ 7 w 7"/>
                  <a:gd name="T15" fmla="*/ 4 h 21"/>
                  <a:gd name="T16" fmla="*/ 7 w 7"/>
                  <a:gd name="T17" fmla="*/ 17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" h="21">
                    <a:moveTo>
                      <a:pt x="7" y="17"/>
                    </a:moveTo>
                    <a:cubicBezTo>
                      <a:pt x="7" y="19"/>
                      <a:pt x="5" y="21"/>
                      <a:pt x="3" y="21"/>
                    </a:cubicBezTo>
                    <a:cubicBezTo>
                      <a:pt x="3" y="21"/>
                      <a:pt x="3" y="21"/>
                      <a:pt x="3" y="21"/>
                    </a:cubicBezTo>
                    <a:cubicBezTo>
                      <a:pt x="1" y="21"/>
                      <a:pt x="0" y="19"/>
                      <a:pt x="0" y="17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1"/>
                      <a:pt x="1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5" y="0"/>
                      <a:pt x="7" y="1"/>
                      <a:pt x="7" y="4"/>
                    </a:cubicBezTo>
                    <a:lnTo>
                      <a:pt x="7" y="1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771" name="Freeform 444"/>
              <p:cNvSpPr>
                <a:spLocks/>
              </p:cNvSpPr>
              <p:nvPr/>
            </p:nvSpPr>
            <p:spPr bwMode="auto">
              <a:xfrm>
                <a:off x="1858" y="1168"/>
                <a:ext cx="16" cy="49"/>
              </a:xfrm>
              <a:custGeom>
                <a:avLst/>
                <a:gdLst>
                  <a:gd name="T0" fmla="*/ 7 w 7"/>
                  <a:gd name="T1" fmla="*/ 17 h 21"/>
                  <a:gd name="T2" fmla="*/ 3 w 7"/>
                  <a:gd name="T3" fmla="*/ 21 h 21"/>
                  <a:gd name="T4" fmla="*/ 3 w 7"/>
                  <a:gd name="T5" fmla="*/ 21 h 21"/>
                  <a:gd name="T6" fmla="*/ 0 w 7"/>
                  <a:gd name="T7" fmla="*/ 17 h 21"/>
                  <a:gd name="T8" fmla="*/ 0 w 7"/>
                  <a:gd name="T9" fmla="*/ 3 h 21"/>
                  <a:gd name="T10" fmla="*/ 3 w 7"/>
                  <a:gd name="T11" fmla="*/ 0 h 21"/>
                  <a:gd name="T12" fmla="*/ 3 w 7"/>
                  <a:gd name="T13" fmla="*/ 0 h 21"/>
                  <a:gd name="T14" fmla="*/ 7 w 7"/>
                  <a:gd name="T15" fmla="*/ 3 h 21"/>
                  <a:gd name="T16" fmla="*/ 7 w 7"/>
                  <a:gd name="T17" fmla="*/ 17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" h="21">
                    <a:moveTo>
                      <a:pt x="7" y="17"/>
                    </a:moveTo>
                    <a:cubicBezTo>
                      <a:pt x="7" y="19"/>
                      <a:pt x="5" y="21"/>
                      <a:pt x="3" y="21"/>
                    </a:cubicBezTo>
                    <a:cubicBezTo>
                      <a:pt x="3" y="21"/>
                      <a:pt x="3" y="21"/>
                      <a:pt x="3" y="21"/>
                    </a:cubicBezTo>
                    <a:cubicBezTo>
                      <a:pt x="1" y="21"/>
                      <a:pt x="0" y="19"/>
                      <a:pt x="0" y="17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1"/>
                      <a:pt x="1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5" y="0"/>
                      <a:pt x="7" y="1"/>
                      <a:pt x="7" y="3"/>
                    </a:cubicBezTo>
                    <a:lnTo>
                      <a:pt x="7" y="1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772" name="Freeform 445"/>
              <p:cNvSpPr>
                <a:spLocks/>
              </p:cNvSpPr>
              <p:nvPr/>
            </p:nvSpPr>
            <p:spPr bwMode="auto">
              <a:xfrm>
                <a:off x="1898" y="1040"/>
                <a:ext cx="42" cy="43"/>
              </a:xfrm>
              <a:custGeom>
                <a:avLst/>
                <a:gdLst>
                  <a:gd name="T0" fmla="*/ 7 w 18"/>
                  <a:gd name="T1" fmla="*/ 16 h 18"/>
                  <a:gd name="T2" fmla="*/ 2 w 18"/>
                  <a:gd name="T3" fmla="*/ 16 h 18"/>
                  <a:gd name="T4" fmla="*/ 2 w 18"/>
                  <a:gd name="T5" fmla="*/ 16 h 18"/>
                  <a:gd name="T6" fmla="*/ 2 w 18"/>
                  <a:gd name="T7" fmla="*/ 11 h 18"/>
                  <a:gd name="T8" fmla="*/ 11 w 18"/>
                  <a:gd name="T9" fmla="*/ 1 h 18"/>
                  <a:gd name="T10" fmla="*/ 17 w 18"/>
                  <a:gd name="T11" fmla="*/ 1 h 18"/>
                  <a:gd name="T12" fmla="*/ 17 w 18"/>
                  <a:gd name="T13" fmla="*/ 1 h 18"/>
                  <a:gd name="T14" fmla="*/ 17 w 18"/>
                  <a:gd name="T15" fmla="*/ 7 h 18"/>
                  <a:gd name="T16" fmla="*/ 7 w 18"/>
                  <a:gd name="T17" fmla="*/ 16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8" h="18">
                    <a:moveTo>
                      <a:pt x="7" y="16"/>
                    </a:moveTo>
                    <a:cubicBezTo>
                      <a:pt x="6" y="18"/>
                      <a:pt x="3" y="18"/>
                      <a:pt x="2" y="16"/>
                    </a:cubicBezTo>
                    <a:cubicBezTo>
                      <a:pt x="2" y="16"/>
                      <a:pt x="2" y="16"/>
                      <a:pt x="2" y="16"/>
                    </a:cubicBezTo>
                    <a:cubicBezTo>
                      <a:pt x="0" y="15"/>
                      <a:pt x="0" y="13"/>
                      <a:pt x="2" y="11"/>
                    </a:cubicBezTo>
                    <a:cubicBezTo>
                      <a:pt x="11" y="1"/>
                      <a:pt x="11" y="1"/>
                      <a:pt x="11" y="1"/>
                    </a:cubicBezTo>
                    <a:cubicBezTo>
                      <a:pt x="13" y="0"/>
                      <a:pt x="15" y="0"/>
                      <a:pt x="17" y="1"/>
                    </a:cubicBezTo>
                    <a:cubicBezTo>
                      <a:pt x="17" y="1"/>
                      <a:pt x="17" y="1"/>
                      <a:pt x="17" y="1"/>
                    </a:cubicBezTo>
                    <a:cubicBezTo>
                      <a:pt x="18" y="3"/>
                      <a:pt x="18" y="5"/>
                      <a:pt x="17" y="7"/>
                    </a:cubicBezTo>
                    <a:lnTo>
                      <a:pt x="7" y="1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773" name="Freeform 446"/>
              <p:cNvSpPr>
                <a:spLocks/>
              </p:cNvSpPr>
              <p:nvPr/>
            </p:nvSpPr>
            <p:spPr bwMode="auto">
              <a:xfrm>
                <a:off x="1792" y="1149"/>
                <a:ext cx="40" cy="43"/>
              </a:xfrm>
              <a:custGeom>
                <a:avLst/>
                <a:gdLst>
                  <a:gd name="T0" fmla="*/ 6 w 17"/>
                  <a:gd name="T1" fmla="*/ 16 h 18"/>
                  <a:gd name="T2" fmla="*/ 1 w 17"/>
                  <a:gd name="T3" fmla="*/ 16 h 18"/>
                  <a:gd name="T4" fmla="*/ 1 w 17"/>
                  <a:gd name="T5" fmla="*/ 16 h 18"/>
                  <a:gd name="T6" fmla="*/ 1 w 17"/>
                  <a:gd name="T7" fmla="*/ 11 h 18"/>
                  <a:gd name="T8" fmla="*/ 11 w 17"/>
                  <a:gd name="T9" fmla="*/ 1 h 18"/>
                  <a:gd name="T10" fmla="*/ 16 w 17"/>
                  <a:gd name="T11" fmla="*/ 1 h 18"/>
                  <a:gd name="T12" fmla="*/ 16 w 17"/>
                  <a:gd name="T13" fmla="*/ 1 h 18"/>
                  <a:gd name="T14" fmla="*/ 16 w 17"/>
                  <a:gd name="T15" fmla="*/ 7 h 18"/>
                  <a:gd name="T16" fmla="*/ 6 w 17"/>
                  <a:gd name="T17" fmla="*/ 16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7" h="18">
                    <a:moveTo>
                      <a:pt x="6" y="16"/>
                    </a:moveTo>
                    <a:cubicBezTo>
                      <a:pt x="5" y="18"/>
                      <a:pt x="3" y="18"/>
                      <a:pt x="1" y="16"/>
                    </a:cubicBezTo>
                    <a:cubicBezTo>
                      <a:pt x="1" y="16"/>
                      <a:pt x="1" y="16"/>
                      <a:pt x="1" y="16"/>
                    </a:cubicBezTo>
                    <a:cubicBezTo>
                      <a:pt x="0" y="15"/>
                      <a:pt x="0" y="12"/>
                      <a:pt x="1" y="11"/>
                    </a:cubicBezTo>
                    <a:cubicBezTo>
                      <a:pt x="11" y="1"/>
                      <a:pt x="11" y="1"/>
                      <a:pt x="11" y="1"/>
                    </a:cubicBezTo>
                    <a:cubicBezTo>
                      <a:pt x="12" y="0"/>
                      <a:pt x="14" y="0"/>
                      <a:pt x="16" y="1"/>
                    </a:cubicBezTo>
                    <a:cubicBezTo>
                      <a:pt x="16" y="1"/>
                      <a:pt x="16" y="1"/>
                      <a:pt x="16" y="1"/>
                    </a:cubicBezTo>
                    <a:cubicBezTo>
                      <a:pt x="17" y="3"/>
                      <a:pt x="17" y="5"/>
                      <a:pt x="16" y="7"/>
                    </a:cubicBezTo>
                    <a:lnTo>
                      <a:pt x="6" y="1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774" name="Freeform 447"/>
              <p:cNvSpPr>
                <a:spLocks/>
              </p:cNvSpPr>
              <p:nvPr/>
            </p:nvSpPr>
            <p:spPr bwMode="auto">
              <a:xfrm>
                <a:off x="1917" y="1106"/>
                <a:ext cx="49" cy="17"/>
              </a:xfrm>
              <a:custGeom>
                <a:avLst/>
                <a:gdLst>
                  <a:gd name="T0" fmla="*/ 4 w 21"/>
                  <a:gd name="T1" fmla="*/ 7 h 7"/>
                  <a:gd name="T2" fmla="*/ 0 w 21"/>
                  <a:gd name="T3" fmla="*/ 4 h 7"/>
                  <a:gd name="T4" fmla="*/ 0 w 21"/>
                  <a:gd name="T5" fmla="*/ 4 h 7"/>
                  <a:gd name="T6" fmla="*/ 4 w 21"/>
                  <a:gd name="T7" fmla="*/ 0 h 7"/>
                  <a:gd name="T8" fmla="*/ 18 w 21"/>
                  <a:gd name="T9" fmla="*/ 0 h 7"/>
                  <a:gd name="T10" fmla="*/ 21 w 21"/>
                  <a:gd name="T11" fmla="*/ 4 h 7"/>
                  <a:gd name="T12" fmla="*/ 21 w 21"/>
                  <a:gd name="T13" fmla="*/ 4 h 7"/>
                  <a:gd name="T14" fmla="*/ 18 w 21"/>
                  <a:gd name="T15" fmla="*/ 7 h 7"/>
                  <a:gd name="T16" fmla="*/ 4 w 21"/>
                  <a:gd name="T17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1" h="7">
                    <a:moveTo>
                      <a:pt x="4" y="7"/>
                    </a:moveTo>
                    <a:cubicBezTo>
                      <a:pt x="2" y="7"/>
                      <a:pt x="0" y="6"/>
                      <a:pt x="0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2"/>
                      <a:pt x="2" y="0"/>
                      <a:pt x="4" y="0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20" y="0"/>
                      <a:pt x="21" y="2"/>
                      <a:pt x="21" y="4"/>
                    </a:cubicBezTo>
                    <a:cubicBezTo>
                      <a:pt x="21" y="4"/>
                      <a:pt x="21" y="4"/>
                      <a:pt x="21" y="4"/>
                    </a:cubicBezTo>
                    <a:cubicBezTo>
                      <a:pt x="21" y="6"/>
                      <a:pt x="20" y="7"/>
                      <a:pt x="18" y="7"/>
                    </a:cubicBezTo>
                    <a:lnTo>
                      <a:pt x="4" y="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775" name="Freeform 448"/>
              <p:cNvSpPr>
                <a:spLocks/>
              </p:cNvSpPr>
              <p:nvPr/>
            </p:nvSpPr>
            <p:spPr bwMode="auto">
              <a:xfrm>
                <a:off x="1766" y="1106"/>
                <a:ext cx="49" cy="17"/>
              </a:xfrm>
              <a:custGeom>
                <a:avLst/>
                <a:gdLst>
                  <a:gd name="T0" fmla="*/ 3 w 21"/>
                  <a:gd name="T1" fmla="*/ 7 h 7"/>
                  <a:gd name="T2" fmla="*/ 0 w 21"/>
                  <a:gd name="T3" fmla="*/ 4 h 7"/>
                  <a:gd name="T4" fmla="*/ 0 w 21"/>
                  <a:gd name="T5" fmla="*/ 4 h 7"/>
                  <a:gd name="T6" fmla="*/ 3 w 21"/>
                  <a:gd name="T7" fmla="*/ 0 h 7"/>
                  <a:gd name="T8" fmla="*/ 17 w 21"/>
                  <a:gd name="T9" fmla="*/ 0 h 7"/>
                  <a:gd name="T10" fmla="*/ 20 w 21"/>
                  <a:gd name="T11" fmla="*/ 4 h 7"/>
                  <a:gd name="T12" fmla="*/ 20 w 21"/>
                  <a:gd name="T13" fmla="*/ 4 h 7"/>
                  <a:gd name="T14" fmla="*/ 17 w 21"/>
                  <a:gd name="T15" fmla="*/ 7 h 7"/>
                  <a:gd name="T16" fmla="*/ 3 w 21"/>
                  <a:gd name="T17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1" h="7">
                    <a:moveTo>
                      <a:pt x="3" y="7"/>
                    </a:moveTo>
                    <a:cubicBezTo>
                      <a:pt x="1" y="7"/>
                      <a:pt x="0" y="6"/>
                      <a:pt x="0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2"/>
                      <a:pt x="1" y="0"/>
                      <a:pt x="3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9" y="0"/>
                      <a:pt x="21" y="2"/>
                      <a:pt x="20" y="4"/>
                    </a:cubicBezTo>
                    <a:cubicBezTo>
                      <a:pt x="20" y="4"/>
                      <a:pt x="20" y="4"/>
                      <a:pt x="20" y="4"/>
                    </a:cubicBezTo>
                    <a:cubicBezTo>
                      <a:pt x="20" y="6"/>
                      <a:pt x="19" y="7"/>
                      <a:pt x="17" y="7"/>
                    </a:cubicBezTo>
                    <a:lnTo>
                      <a:pt x="3" y="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776" name="Freeform 449"/>
              <p:cNvSpPr>
                <a:spLocks/>
              </p:cNvSpPr>
              <p:nvPr/>
            </p:nvSpPr>
            <p:spPr bwMode="auto">
              <a:xfrm>
                <a:off x="1898" y="1149"/>
                <a:ext cx="42" cy="43"/>
              </a:xfrm>
              <a:custGeom>
                <a:avLst/>
                <a:gdLst>
                  <a:gd name="T0" fmla="*/ 2 w 18"/>
                  <a:gd name="T1" fmla="*/ 7 h 18"/>
                  <a:gd name="T2" fmla="*/ 2 w 18"/>
                  <a:gd name="T3" fmla="*/ 1 h 18"/>
                  <a:gd name="T4" fmla="*/ 2 w 18"/>
                  <a:gd name="T5" fmla="*/ 1 h 18"/>
                  <a:gd name="T6" fmla="*/ 7 w 18"/>
                  <a:gd name="T7" fmla="*/ 1 h 18"/>
                  <a:gd name="T8" fmla="*/ 17 w 18"/>
                  <a:gd name="T9" fmla="*/ 11 h 18"/>
                  <a:gd name="T10" fmla="*/ 17 w 18"/>
                  <a:gd name="T11" fmla="*/ 16 h 18"/>
                  <a:gd name="T12" fmla="*/ 17 w 18"/>
                  <a:gd name="T13" fmla="*/ 16 h 18"/>
                  <a:gd name="T14" fmla="*/ 11 w 18"/>
                  <a:gd name="T15" fmla="*/ 16 h 18"/>
                  <a:gd name="T16" fmla="*/ 2 w 18"/>
                  <a:gd name="T17" fmla="*/ 7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8" h="18">
                    <a:moveTo>
                      <a:pt x="2" y="7"/>
                    </a:moveTo>
                    <a:cubicBezTo>
                      <a:pt x="0" y="5"/>
                      <a:pt x="0" y="3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3" y="0"/>
                      <a:pt x="6" y="0"/>
                      <a:pt x="7" y="1"/>
                    </a:cubicBezTo>
                    <a:cubicBezTo>
                      <a:pt x="17" y="11"/>
                      <a:pt x="17" y="11"/>
                      <a:pt x="17" y="11"/>
                    </a:cubicBezTo>
                    <a:cubicBezTo>
                      <a:pt x="18" y="12"/>
                      <a:pt x="18" y="15"/>
                      <a:pt x="17" y="16"/>
                    </a:cubicBezTo>
                    <a:cubicBezTo>
                      <a:pt x="17" y="16"/>
                      <a:pt x="17" y="16"/>
                      <a:pt x="17" y="16"/>
                    </a:cubicBezTo>
                    <a:cubicBezTo>
                      <a:pt x="15" y="18"/>
                      <a:pt x="13" y="18"/>
                      <a:pt x="11" y="16"/>
                    </a:cubicBezTo>
                    <a:lnTo>
                      <a:pt x="2" y="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777" name="Freeform 450"/>
              <p:cNvSpPr>
                <a:spLocks/>
              </p:cNvSpPr>
              <p:nvPr/>
            </p:nvSpPr>
            <p:spPr bwMode="auto">
              <a:xfrm>
                <a:off x="1792" y="1040"/>
                <a:ext cx="40" cy="43"/>
              </a:xfrm>
              <a:custGeom>
                <a:avLst/>
                <a:gdLst>
                  <a:gd name="T0" fmla="*/ 1 w 17"/>
                  <a:gd name="T1" fmla="*/ 7 h 18"/>
                  <a:gd name="T2" fmla="*/ 1 w 17"/>
                  <a:gd name="T3" fmla="*/ 1 h 18"/>
                  <a:gd name="T4" fmla="*/ 1 w 17"/>
                  <a:gd name="T5" fmla="*/ 1 h 18"/>
                  <a:gd name="T6" fmla="*/ 6 w 17"/>
                  <a:gd name="T7" fmla="*/ 1 h 18"/>
                  <a:gd name="T8" fmla="*/ 16 w 17"/>
                  <a:gd name="T9" fmla="*/ 11 h 18"/>
                  <a:gd name="T10" fmla="*/ 16 w 17"/>
                  <a:gd name="T11" fmla="*/ 16 h 18"/>
                  <a:gd name="T12" fmla="*/ 16 w 17"/>
                  <a:gd name="T13" fmla="*/ 16 h 18"/>
                  <a:gd name="T14" fmla="*/ 11 w 17"/>
                  <a:gd name="T15" fmla="*/ 16 h 18"/>
                  <a:gd name="T16" fmla="*/ 1 w 17"/>
                  <a:gd name="T17" fmla="*/ 7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7" h="18">
                    <a:moveTo>
                      <a:pt x="1" y="7"/>
                    </a:moveTo>
                    <a:cubicBezTo>
                      <a:pt x="0" y="5"/>
                      <a:pt x="0" y="3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3" y="0"/>
                      <a:pt x="5" y="0"/>
                      <a:pt x="6" y="1"/>
                    </a:cubicBezTo>
                    <a:cubicBezTo>
                      <a:pt x="16" y="11"/>
                      <a:pt x="16" y="11"/>
                      <a:pt x="16" y="11"/>
                    </a:cubicBezTo>
                    <a:cubicBezTo>
                      <a:pt x="17" y="13"/>
                      <a:pt x="17" y="15"/>
                      <a:pt x="16" y="16"/>
                    </a:cubicBezTo>
                    <a:cubicBezTo>
                      <a:pt x="16" y="16"/>
                      <a:pt x="16" y="16"/>
                      <a:pt x="16" y="16"/>
                    </a:cubicBezTo>
                    <a:cubicBezTo>
                      <a:pt x="14" y="18"/>
                      <a:pt x="12" y="18"/>
                      <a:pt x="11" y="16"/>
                    </a:cubicBezTo>
                    <a:lnTo>
                      <a:pt x="1" y="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778" name="Freeform 453"/>
              <p:cNvSpPr>
                <a:spLocks/>
              </p:cNvSpPr>
              <p:nvPr/>
            </p:nvSpPr>
            <p:spPr bwMode="auto">
              <a:xfrm>
                <a:off x="5167" y="2313"/>
                <a:ext cx="57" cy="83"/>
              </a:xfrm>
              <a:custGeom>
                <a:avLst/>
                <a:gdLst>
                  <a:gd name="T0" fmla="*/ 2 w 24"/>
                  <a:gd name="T1" fmla="*/ 34 h 35"/>
                  <a:gd name="T2" fmla="*/ 1 w 24"/>
                  <a:gd name="T3" fmla="*/ 29 h 35"/>
                  <a:gd name="T4" fmla="*/ 17 w 24"/>
                  <a:gd name="T5" fmla="*/ 2 h 35"/>
                  <a:gd name="T6" fmla="*/ 21 w 24"/>
                  <a:gd name="T7" fmla="*/ 1 h 35"/>
                  <a:gd name="T8" fmla="*/ 23 w 24"/>
                  <a:gd name="T9" fmla="*/ 5 h 35"/>
                  <a:gd name="T10" fmla="*/ 7 w 24"/>
                  <a:gd name="T11" fmla="*/ 32 h 35"/>
                  <a:gd name="T12" fmla="*/ 2 w 24"/>
                  <a:gd name="T13" fmla="*/ 34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" h="35">
                    <a:moveTo>
                      <a:pt x="2" y="34"/>
                    </a:moveTo>
                    <a:cubicBezTo>
                      <a:pt x="1" y="33"/>
                      <a:pt x="0" y="31"/>
                      <a:pt x="1" y="29"/>
                    </a:cubicBezTo>
                    <a:cubicBezTo>
                      <a:pt x="17" y="2"/>
                      <a:pt x="17" y="2"/>
                      <a:pt x="17" y="2"/>
                    </a:cubicBezTo>
                    <a:cubicBezTo>
                      <a:pt x="17" y="0"/>
                      <a:pt x="20" y="0"/>
                      <a:pt x="21" y="1"/>
                    </a:cubicBezTo>
                    <a:cubicBezTo>
                      <a:pt x="23" y="2"/>
                      <a:pt x="24" y="4"/>
                      <a:pt x="23" y="5"/>
                    </a:cubicBezTo>
                    <a:cubicBezTo>
                      <a:pt x="7" y="32"/>
                      <a:pt x="7" y="32"/>
                      <a:pt x="7" y="32"/>
                    </a:cubicBezTo>
                    <a:cubicBezTo>
                      <a:pt x="6" y="34"/>
                      <a:pt x="4" y="35"/>
                      <a:pt x="2" y="3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779" name="Freeform 454"/>
              <p:cNvSpPr>
                <a:spLocks/>
              </p:cNvSpPr>
              <p:nvPr/>
            </p:nvSpPr>
            <p:spPr bwMode="auto">
              <a:xfrm>
                <a:off x="5212" y="2313"/>
                <a:ext cx="57" cy="83"/>
              </a:xfrm>
              <a:custGeom>
                <a:avLst/>
                <a:gdLst>
                  <a:gd name="T0" fmla="*/ 2 w 24"/>
                  <a:gd name="T1" fmla="*/ 34 h 35"/>
                  <a:gd name="T2" fmla="*/ 1 w 24"/>
                  <a:gd name="T3" fmla="*/ 29 h 35"/>
                  <a:gd name="T4" fmla="*/ 17 w 24"/>
                  <a:gd name="T5" fmla="*/ 2 h 35"/>
                  <a:gd name="T6" fmla="*/ 22 w 24"/>
                  <a:gd name="T7" fmla="*/ 1 h 35"/>
                  <a:gd name="T8" fmla="*/ 23 w 24"/>
                  <a:gd name="T9" fmla="*/ 5 h 35"/>
                  <a:gd name="T10" fmla="*/ 7 w 24"/>
                  <a:gd name="T11" fmla="*/ 32 h 35"/>
                  <a:gd name="T12" fmla="*/ 2 w 24"/>
                  <a:gd name="T13" fmla="*/ 34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" h="35">
                    <a:moveTo>
                      <a:pt x="2" y="34"/>
                    </a:moveTo>
                    <a:cubicBezTo>
                      <a:pt x="1" y="33"/>
                      <a:pt x="0" y="31"/>
                      <a:pt x="1" y="29"/>
                    </a:cubicBezTo>
                    <a:cubicBezTo>
                      <a:pt x="17" y="2"/>
                      <a:pt x="17" y="2"/>
                      <a:pt x="17" y="2"/>
                    </a:cubicBezTo>
                    <a:cubicBezTo>
                      <a:pt x="18" y="0"/>
                      <a:pt x="20" y="0"/>
                      <a:pt x="22" y="1"/>
                    </a:cubicBezTo>
                    <a:cubicBezTo>
                      <a:pt x="23" y="2"/>
                      <a:pt x="24" y="4"/>
                      <a:pt x="23" y="5"/>
                    </a:cubicBezTo>
                    <a:cubicBezTo>
                      <a:pt x="7" y="32"/>
                      <a:pt x="7" y="32"/>
                      <a:pt x="7" y="32"/>
                    </a:cubicBezTo>
                    <a:cubicBezTo>
                      <a:pt x="6" y="34"/>
                      <a:pt x="4" y="35"/>
                      <a:pt x="2" y="3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780" name="Freeform 455"/>
              <p:cNvSpPr>
                <a:spLocks/>
              </p:cNvSpPr>
              <p:nvPr/>
            </p:nvSpPr>
            <p:spPr bwMode="auto">
              <a:xfrm>
                <a:off x="5257" y="2313"/>
                <a:ext cx="57" cy="83"/>
              </a:xfrm>
              <a:custGeom>
                <a:avLst/>
                <a:gdLst>
                  <a:gd name="T0" fmla="*/ 3 w 24"/>
                  <a:gd name="T1" fmla="*/ 34 h 35"/>
                  <a:gd name="T2" fmla="*/ 1 w 24"/>
                  <a:gd name="T3" fmla="*/ 29 h 35"/>
                  <a:gd name="T4" fmla="*/ 17 w 24"/>
                  <a:gd name="T5" fmla="*/ 2 h 35"/>
                  <a:gd name="T6" fmla="*/ 22 w 24"/>
                  <a:gd name="T7" fmla="*/ 1 h 35"/>
                  <a:gd name="T8" fmla="*/ 23 w 24"/>
                  <a:gd name="T9" fmla="*/ 5 h 35"/>
                  <a:gd name="T10" fmla="*/ 7 w 24"/>
                  <a:gd name="T11" fmla="*/ 32 h 35"/>
                  <a:gd name="T12" fmla="*/ 3 w 24"/>
                  <a:gd name="T13" fmla="*/ 34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" h="35">
                    <a:moveTo>
                      <a:pt x="3" y="34"/>
                    </a:moveTo>
                    <a:cubicBezTo>
                      <a:pt x="1" y="33"/>
                      <a:pt x="0" y="31"/>
                      <a:pt x="1" y="29"/>
                    </a:cubicBezTo>
                    <a:cubicBezTo>
                      <a:pt x="17" y="2"/>
                      <a:pt x="17" y="2"/>
                      <a:pt x="17" y="2"/>
                    </a:cubicBezTo>
                    <a:cubicBezTo>
                      <a:pt x="18" y="0"/>
                      <a:pt x="20" y="0"/>
                      <a:pt x="22" y="1"/>
                    </a:cubicBezTo>
                    <a:cubicBezTo>
                      <a:pt x="23" y="2"/>
                      <a:pt x="24" y="4"/>
                      <a:pt x="23" y="5"/>
                    </a:cubicBezTo>
                    <a:cubicBezTo>
                      <a:pt x="7" y="32"/>
                      <a:pt x="7" y="32"/>
                      <a:pt x="7" y="32"/>
                    </a:cubicBezTo>
                    <a:cubicBezTo>
                      <a:pt x="7" y="34"/>
                      <a:pt x="4" y="35"/>
                      <a:pt x="3" y="3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781" name="Freeform 456"/>
              <p:cNvSpPr>
                <a:spLocks/>
              </p:cNvSpPr>
              <p:nvPr/>
            </p:nvSpPr>
            <p:spPr bwMode="auto">
              <a:xfrm>
                <a:off x="5153" y="2207"/>
                <a:ext cx="212" cy="149"/>
              </a:xfrm>
              <a:custGeom>
                <a:avLst/>
                <a:gdLst>
                  <a:gd name="T0" fmla="*/ 64 w 90"/>
                  <a:gd name="T1" fmla="*/ 10 h 63"/>
                  <a:gd name="T2" fmla="*/ 63 w 90"/>
                  <a:gd name="T3" fmla="*/ 10 h 63"/>
                  <a:gd name="T4" fmla="*/ 43 w 90"/>
                  <a:gd name="T5" fmla="*/ 0 h 63"/>
                  <a:gd name="T6" fmla="*/ 19 w 90"/>
                  <a:gd name="T7" fmla="*/ 16 h 63"/>
                  <a:gd name="T8" fmla="*/ 0 w 90"/>
                  <a:gd name="T9" fmla="*/ 39 h 63"/>
                  <a:gd name="T10" fmla="*/ 10 w 90"/>
                  <a:gd name="T11" fmla="*/ 58 h 63"/>
                  <a:gd name="T12" fmla="*/ 13 w 90"/>
                  <a:gd name="T13" fmla="*/ 52 h 63"/>
                  <a:gd name="T14" fmla="*/ 7 w 90"/>
                  <a:gd name="T15" fmla="*/ 39 h 63"/>
                  <a:gd name="T16" fmla="*/ 22 w 90"/>
                  <a:gd name="T17" fmla="*/ 23 h 63"/>
                  <a:gd name="T18" fmla="*/ 25 w 90"/>
                  <a:gd name="T19" fmla="*/ 22 h 63"/>
                  <a:gd name="T20" fmla="*/ 25 w 90"/>
                  <a:gd name="T21" fmla="*/ 20 h 63"/>
                  <a:gd name="T22" fmla="*/ 43 w 90"/>
                  <a:gd name="T23" fmla="*/ 7 h 63"/>
                  <a:gd name="T24" fmla="*/ 59 w 90"/>
                  <a:gd name="T25" fmla="*/ 15 h 63"/>
                  <a:gd name="T26" fmla="*/ 60 w 90"/>
                  <a:gd name="T27" fmla="*/ 17 h 63"/>
                  <a:gd name="T28" fmla="*/ 62 w 90"/>
                  <a:gd name="T29" fmla="*/ 17 h 63"/>
                  <a:gd name="T30" fmla="*/ 64 w 90"/>
                  <a:gd name="T31" fmla="*/ 17 h 63"/>
                  <a:gd name="T32" fmla="*/ 83 w 90"/>
                  <a:gd name="T33" fmla="*/ 37 h 63"/>
                  <a:gd name="T34" fmla="*/ 71 w 90"/>
                  <a:gd name="T35" fmla="*/ 54 h 63"/>
                  <a:gd name="T36" fmla="*/ 66 w 90"/>
                  <a:gd name="T37" fmla="*/ 63 h 63"/>
                  <a:gd name="T38" fmla="*/ 90 w 90"/>
                  <a:gd name="T39" fmla="*/ 37 h 63"/>
                  <a:gd name="T40" fmla="*/ 64 w 90"/>
                  <a:gd name="T41" fmla="*/ 10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90" h="63">
                    <a:moveTo>
                      <a:pt x="64" y="10"/>
                    </a:moveTo>
                    <a:cubicBezTo>
                      <a:pt x="63" y="10"/>
                      <a:pt x="63" y="10"/>
                      <a:pt x="63" y="10"/>
                    </a:cubicBezTo>
                    <a:cubicBezTo>
                      <a:pt x="58" y="4"/>
                      <a:pt x="51" y="0"/>
                      <a:pt x="43" y="0"/>
                    </a:cubicBezTo>
                    <a:cubicBezTo>
                      <a:pt x="33" y="0"/>
                      <a:pt x="23" y="6"/>
                      <a:pt x="19" y="16"/>
                    </a:cubicBezTo>
                    <a:cubicBezTo>
                      <a:pt x="8" y="18"/>
                      <a:pt x="0" y="28"/>
                      <a:pt x="0" y="39"/>
                    </a:cubicBezTo>
                    <a:cubicBezTo>
                      <a:pt x="0" y="47"/>
                      <a:pt x="4" y="54"/>
                      <a:pt x="10" y="58"/>
                    </a:cubicBezTo>
                    <a:cubicBezTo>
                      <a:pt x="13" y="52"/>
                      <a:pt x="13" y="52"/>
                      <a:pt x="13" y="52"/>
                    </a:cubicBezTo>
                    <a:cubicBezTo>
                      <a:pt x="10" y="49"/>
                      <a:pt x="7" y="45"/>
                      <a:pt x="7" y="39"/>
                    </a:cubicBezTo>
                    <a:cubicBezTo>
                      <a:pt x="7" y="31"/>
                      <a:pt x="14" y="24"/>
                      <a:pt x="22" y="23"/>
                    </a:cubicBezTo>
                    <a:cubicBezTo>
                      <a:pt x="25" y="22"/>
                      <a:pt x="25" y="22"/>
                      <a:pt x="25" y="22"/>
                    </a:cubicBezTo>
                    <a:cubicBezTo>
                      <a:pt x="25" y="20"/>
                      <a:pt x="25" y="20"/>
                      <a:pt x="25" y="20"/>
                    </a:cubicBezTo>
                    <a:cubicBezTo>
                      <a:pt x="28" y="12"/>
                      <a:pt x="35" y="7"/>
                      <a:pt x="43" y="7"/>
                    </a:cubicBezTo>
                    <a:cubicBezTo>
                      <a:pt x="49" y="7"/>
                      <a:pt x="55" y="10"/>
                      <a:pt x="59" y="15"/>
                    </a:cubicBezTo>
                    <a:cubicBezTo>
                      <a:pt x="60" y="17"/>
                      <a:pt x="60" y="17"/>
                      <a:pt x="60" y="17"/>
                    </a:cubicBezTo>
                    <a:cubicBezTo>
                      <a:pt x="62" y="17"/>
                      <a:pt x="62" y="17"/>
                      <a:pt x="62" y="17"/>
                    </a:cubicBezTo>
                    <a:cubicBezTo>
                      <a:pt x="62" y="17"/>
                      <a:pt x="63" y="17"/>
                      <a:pt x="64" y="17"/>
                    </a:cubicBezTo>
                    <a:cubicBezTo>
                      <a:pt x="75" y="17"/>
                      <a:pt x="83" y="28"/>
                      <a:pt x="83" y="37"/>
                    </a:cubicBezTo>
                    <a:cubicBezTo>
                      <a:pt x="83" y="44"/>
                      <a:pt x="78" y="51"/>
                      <a:pt x="71" y="54"/>
                    </a:cubicBezTo>
                    <a:cubicBezTo>
                      <a:pt x="66" y="63"/>
                      <a:pt x="66" y="63"/>
                      <a:pt x="66" y="63"/>
                    </a:cubicBezTo>
                    <a:cubicBezTo>
                      <a:pt x="81" y="61"/>
                      <a:pt x="90" y="49"/>
                      <a:pt x="90" y="37"/>
                    </a:cubicBezTo>
                    <a:cubicBezTo>
                      <a:pt x="90" y="24"/>
                      <a:pt x="79" y="10"/>
                      <a:pt x="64" y="1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782" name="Freeform 459"/>
              <p:cNvSpPr>
                <a:spLocks/>
              </p:cNvSpPr>
              <p:nvPr/>
            </p:nvSpPr>
            <p:spPr bwMode="auto">
              <a:xfrm>
                <a:off x="4978" y="969"/>
                <a:ext cx="80" cy="133"/>
              </a:xfrm>
              <a:custGeom>
                <a:avLst/>
                <a:gdLst>
                  <a:gd name="T0" fmla="*/ 24 w 80"/>
                  <a:gd name="T1" fmla="*/ 133 h 133"/>
                  <a:gd name="T2" fmla="*/ 47 w 80"/>
                  <a:gd name="T3" fmla="*/ 71 h 133"/>
                  <a:gd name="T4" fmla="*/ 0 w 80"/>
                  <a:gd name="T5" fmla="*/ 71 h 133"/>
                  <a:gd name="T6" fmla="*/ 47 w 80"/>
                  <a:gd name="T7" fmla="*/ 0 h 133"/>
                  <a:gd name="T8" fmla="*/ 31 w 80"/>
                  <a:gd name="T9" fmla="*/ 55 h 133"/>
                  <a:gd name="T10" fmla="*/ 80 w 80"/>
                  <a:gd name="T11" fmla="*/ 55 h 133"/>
                  <a:gd name="T12" fmla="*/ 24 w 80"/>
                  <a:gd name="T13" fmla="*/ 133 h 1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0" h="133">
                    <a:moveTo>
                      <a:pt x="24" y="133"/>
                    </a:moveTo>
                    <a:lnTo>
                      <a:pt x="47" y="71"/>
                    </a:lnTo>
                    <a:lnTo>
                      <a:pt x="0" y="71"/>
                    </a:lnTo>
                    <a:lnTo>
                      <a:pt x="47" y="0"/>
                    </a:lnTo>
                    <a:lnTo>
                      <a:pt x="31" y="55"/>
                    </a:lnTo>
                    <a:lnTo>
                      <a:pt x="80" y="55"/>
                    </a:lnTo>
                    <a:lnTo>
                      <a:pt x="24" y="13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783" name="Freeform 460"/>
              <p:cNvSpPr>
                <a:spLocks/>
              </p:cNvSpPr>
              <p:nvPr/>
            </p:nvSpPr>
            <p:spPr bwMode="auto">
              <a:xfrm>
                <a:off x="4919" y="892"/>
                <a:ext cx="210" cy="151"/>
              </a:xfrm>
              <a:custGeom>
                <a:avLst/>
                <a:gdLst>
                  <a:gd name="T0" fmla="*/ 63 w 89"/>
                  <a:gd name="T1" fmla="*/ 10 h 64"/>
                  <a:gd name="T2" fmla="*/ 62 w 89"/>
                  <a:gd name="T3" fmla="*/ 10 h 64"/>
                  <a:gd name="T4" fmla="*/ 43 w 89"/>
                  <a:gd name="T5" fmla="*/ 0 h 64"/>
                  <a:gd name="T6" fmla="*/ 19 w 89"/>
                  <a:gd name="T7" fmla="*/ 16 h 64"/>
                  <a:gd name="T8" fmla="*/ 0 w 89"/>
                  <a:gd name="T9" fmla="*/ 39 h 64"/>
                  <a:gd name="T10" fmla="*/ 18 w 89"/>
                  <a:gd name="T11" fmla="*/ 63 h 64"/>
                  <a:gd name="T12" fmla="*/ 22 w 89"/>
                  <a:gd name="T13" fmla="*/ 56 h 64"/>
                  <a:gd name="T14" fmla="*/ 7 w 89"/>
                  <a:gd name="T15" fmla="*/ 39 h 64"/>
                  <a:gd name="T16" fmla="*/ 22 w 89"/>
                  <a:gd name="T17" fmla="*/ 23 h 64"/>
                  <a:gd name="T18" fmla="*/ 24 w 89"/>
                  <a:gd name="T19" fmla="*/ 23 h 64"/>
                  <a:gd name="T20" fmla="*/ 25 w 89"/>
                  <a:gd name="T21" fmla="*/ 20 h 64"/>
                  <a:gd name="T22" fmla="*/ 43 w 89"/>
                  <a:gd name="T23" fmla="*/ 7 h 64"/>
                  <a:gd name="T24" fmla="*/ 58 w 89"/>
                  <a:gd name="T25" fmla="*/ 15 h 64"/>
                  <a:gd name="T26" fmla="*/ 59 w 89"/>
                  <a:gd name="T27" fmla="*/ 17 h 64"/>
                  <a:gd name="T28" fmla="*/ 61 w 89"/>
                  <a:gd name="T29" fmla="*/ 17 h 64"/>
                  <a:gd name="T30" fmla="*/ 82 w 89"/>
                  <a:gd name="T31" fmla="*/ 37 h 64"/>
                  <a:gd name="T32" fmla="*/ 66 w 89"/>
                  <a:gd name="T33" fmla="*/ 56 h 64"/>
                  <a:gd name="T34" fmla="*/ 60 w 89"/>
                  <a:gd name="T35" fmla="*/ 64 h 64"/>
                  <a:gd name="T36" fmla="*/ 89 w 89"/>
                  <a:gd name="T37" fmla="*/ 37 h 64"/>
                  <a:gd name="T38" fmla="*/ 63 w 89"/>
                  <a:gd name="T39" fmla="*/ 10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89" h="64">
                    <a:moveTo>
                      <a:pt x="63" y="10"/>
                    </a:moveTo>
                    <a:cubicBezTo>
                      <a:pt x="63" y="10"/>
                      <a:pt x="63" y="10"/>
                      <a:pt x="62" y="10"/>
                    </a:cubicBezTo>
                    <a:cubicBezTo>
                      <a:pt x="58" y="4"/>
                      <a:pt x="50" y="0"/>
                      <a:pt x="43" y="0"/>
                    </a:cubicBezTo>
                    <a:cubicBezTo>
                      <a:pt x="32" y="0"/>
                      <a:pt x="23" y="6"/>
                      <a:pt x="19" y="16"/>
                    </a:cubicBezTo>
                    <a:cubicBezTo>
                      <a:pt x="8" y="18"/>
                      <a:pt x="0" y="28"/>
                      <a:pt x="0" y="39"/>
                    </a:cubicBezTo>
                    <a:cubicBezTo>
                      <a:pt x="0" y="58"/>
                      <a:pt x="18" y="63"/>
                      <a:pt x="18" y="63"/>
                    </a:cubicBezTo>
                    <a:cubicBezTo>
                      <a:pt x="22" y="56"/>
                      <a:pt x="22" y="56"/>
                      <a:pt x="22" y="56"/>
                    </a:cubicBezTo>
                    <a:cubicBezTo>
                      <a:pt x="14" y="56"/>
                      <a:pt x="7" y="48"/>
                      <a:pt x="7" y="39"/>
                    </a:cubicBezTo>
                    <a:cubicBezTo>
                      <a:pt x="7" y="31"/>
                      <a:pt x="13" y="24"/>
                      <a:pt x="22" y="23"/>
                    </a:cubicBezTo>
                    <a:cubicBezTo>
                      <a:pt x="24" y="23"/>
                      <a:pt x="24" y="23"/>
                      <a:pt x="24" y="23"/>
                    </a:cubicBezTo>
                    <a:cubicBezTo>
                      <a:pt x="25" y="20"/>
                      <a:pt x="25" y="20"/>
                      <a:pt x="25" y="20"/>
                    </a:cubicBezTo>
                    <a:cubicBezTo>
                      <a:pt x="27" y="12"/>
                      <a:pt x="34" y="7"/>
                      <a:pt x="43" y="7"/>
                    </a:cubicBezTo>
                    <a:cubicBezTo>
                      <a:pt x="49" y="7"/>
                      <a:pt x="54" y="10"/>
                      <a:pt x="58" y="15"/>
                    </a:cubicBezTo>
                    <a:cubicBezTo>
                      <a:pt x="59" y="17"/>
                      <a:pt x="59" y="17"/>
                      <a:pt x="59" y="17"/>
                    </a:cubicBezTo>
                    <a:cubicBezTo>
                      <a:pt x="61" y="17"/>
                      <a:pt x="61" y="17"/>
                      <a:pt x="61" y="17"/>
                    </a:cubicBezTo>
                    <a:cubicBezTo>
                      <a:pt x="74" y="15"/>
                      <a:pt x="82" y="28"/>
                      <a:pt x="82" y="37"/>
                    </a:cubicBezTo>
                    <a:cubicBezTo>
                      <a:pt x="82" y="45"/>
                      <a:pt x="76" y="53"/>
                      <a:pt x="66" y="56"/>
                    </a:cubicBezTo>
                    <a:cubicBezTo>
                      <a:pt x="60" y="64"/>
                      <a:pt x="60" y="64"/>
                      <a:pt x="60" y="64"/>
                    </a:cubicBezTo>
                    <a:cubicBezTo>
                      <a:pt x="78" y="63"/>
                      <a:pt x="89" y="50"/>
                      <a:pt x="89" y="37"/>
                    </a:cubicBezTo>
                    <a:cubicBezTo>
                      <a:pt x="89" y="24"/>
                      <a:pt x="78" y="10"/>
                      <a:pt x="63" y="1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784" name="Freeform 463"/>
              <p:cNvSpPr>
                <a:spLocks/>
              </p:cNvSpPr>
              <p:nvPr/>
            </p:nvSpPr>
            <p:spPr bwMode="auto">
              <a:xfrm>
                <a:off x="1057" y="2474"/>
                <a:ext cx="182" cy="83"/>
              </a:xfrm>
              <a:custGeom>
                <a:avLst/>
                <a:gdLst>
                  <a:gd name="T0" fmla="*/ 10 w 77"/>
                  <a:gd name="T1" fmla="*/ 28 h 35"/>
                  <a:gd name="T2" fmla="*/ 19 w 77"/>
                  <a:gd name="T3" fmla="*/ 35 h 35"/>
                  <a:gd name="T4" fmla="*/ 20 w 77"/>
                  <a:gd name="T5" fmla="*/ 35 h 35"/>
                  <a:gd name="T6" fmla="*/ 29 w 77"/>
                  <a:gd name="T7" fmla="*/ 28 h 35"/>
                  <a:gd name="T8" fmla="*/ 38 w 77"/>
                  <a:gd name="T9" fmla="*/ 35 h 35"/>
                  <a:gd name="T10" fmla="*/ 39 w 77"/>
                  <a:gd name="T11" fmla="*/ 35 h 35"/>
                  <a:gd name="T12" fmla="*/ 48 w 77"/>
                  <a:gd name="T13" fmla="*/ 28 h 35"/>
                  <a:gd name="T14" fmla="*/ 57 w 77"/>
                  <a:gd name="T15" fmla="*/ 35 h 35"/>
                  <a:gd name="T16" fmla="*/ 58 w 77"/>
                  <a:gd name="T17" fmla="*/ 35 h 35"/>
                  <a:gd name="T18" fmla="*/ 67 w 77"/>
                  <a:gd name="T19" fmla="*/ 28 h 35"/>
                  <a:gd name="T20" fmla="*/ 76 w 77"/>
                  <a:gd name="T21" fmla="*/ 35 h 35"/>
                  <a:gd name="T22" fmla="*/ 77 w 77"/>
                  <a:gd name="T23" fmla="*/ 35 h 35"/>
                  <a:gd name="T24" fmla="*/ 38 w 77"/>
                  <a:gd name="T25" fmla="*/ 0 h 35"/>
                  <a:gd name="T26" fmla="*/ 0 w 77"/>
                  <a:gd name="T27" fmla="*/ 35 h 35"/>
                  <a:gd name="T28" fmla="*/ 0 w 77"/>
                  <a:gd name="T29" fmla="*/ 35 h 35"/>
                  <a:gd name="T30" fmla="*/ 10 w 77"/>
                  <a:gd name="T31" fmla="*/ 28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77" h="35">
                    <a:moveTo>
                      <a:pt x="10" y="28"/>
                    </a:moveTo>
                    <a:cubicBezTo>
                      <a:pt x="14" y="28"/>
                      <a:pt x="18" y="31"/>
                      <a:pt x="19" y="35"/>
                    </a:cubicBezTo>
                    <a:cubicBezTo>
                      <a:pt x="20" y="35"/>
                      <a:pt x="20" y="35"/>
                      <a:pt x="20" y="35"/>
                    </a:cubicBezTo>
                    <a:cubicBezTo>
                      <a:pt x="21" y="31"/>
                      <a:pt x="24" y="28"/>
                      <a:pt x="29" y="28"/>
                    </a:cubicBezTo>
                    <a:cubicBezTo>
                      <a:pt x="33" y="28"/>
                      <a:pt x="37" y="31"/>
                      <a:pt x="38" y="35"/>
                    </a:cubicBezTo>
                    <a:cubicBezTo>
                      <a:pt x="39" y="35"/>
                      <a:pt x="39" y="35"/>
                      <a:pt x="39" y="35"/>
                    </a:cubicBezTo>
                    <a:cubicBezTo>
                      <a:pt x="40" y="31"/>
                      <a:pt x="44" y="28"/>
                      <a:pt x="48" y="28"/>
                    </a:cubicBezTo>
                    <a:cubicBezTo>
                      <a:pt x="52" y="28"/>
                      <a:pt x="56" y="31"/>
                      <a:pt x="57" y="35"/>
                    </a:cubicBezTo>
                    <a:cubicBezTo>
                      <a:pt x="58" y="35"/>
                      <a:pt x="58" y="35"/>
                      <a:pt x="58" y="35"/>
                    </a:cubicBezTo>
                    <a:cubicBezTo>
                      <a:pt x="59" y="31"/>
                      <a:pt x="63" y="28"/>
                      <a:pt x="67" y="28"/>
                    </a:cubicBezTo>
                    <a:cubicBezTo>
                      <a:pt x="72" y="28"/>
                      <a:pt x="75" y="31"/>
                      <a:pt x="76" y="35"/>
                    </a:cubicBezTo>
                    <a:cubicBezTo>
                      <a:pt x="77" y="35"/>
                      <a:pt x="77" y="35"/>
                      <a:pt x="77" y="35"/>
                    </a:cubicBezTo>
                    <a:cubicBezTo>
                      <a:pt x="77" y="16"/>
                      <a:pt x="60" y="0"/>
                      <a:pt x="38" y="0"/>
                    </a:cubicBezTo>
                    <a:cubicBezTo>
                      <a:pt x="17" y="0"/>
                      <a:pt x="0" y="16"/>
                      <a:pt x="0" y="35"/>
                    </a:cubicBezTo>
                    <a:cubicBezTo>
                      <a:pt x="0" y="35"/>
                      <a:pt x="0" y="35"/>
                      <a:pt x="0" y="35"/>
                    </a:cubicBezTo>
                    <a:cubicBezTo>
                      <a:pt x="2" y="31"/>
                      <a:pt x="5" y="28"/>
                      <a:pt x="10" y="28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785" name="Freeform 464"/>
              <p:cNvSpPr>
                <a:spLocks/>
              </p:cNvSpPr>
              <p:nvPr/>
            </p:nvSpPr>
            <p:spPr bwMode="auto">
              <a:xfrm>
                <a:off x="1097" y="2569"/>
                <a:ext cx="59" cy="89"/>
              </a:xfrm>
              <a:custGeom>
                <a:avLst/>
                <a:gdLst>
                  <a:gd name="T0" fmla="*/ 18 w 25"/>
                  <a:gd name="T1" fmla="*/ 0 h 38"/>
                  <a:gd name="T2" fmla="*/ 18 w 25"/>
                  <a:gd name="T3" fmla="*/ 26 h 38"/>
                  <a:gd name="T4" fmla="*/ 12 w 25"/>
                  <a:gd name="T5" fmla="*/ 31 h 38"/>
                  <a:gd name="T6" fmla="*/ 7 w 25"/>
                  <a:gd name="T7" fmla="*/ 26 h 38"/>
                  <a:gd name="T8" fmla="*/ 3 w 25"/>
                  <a:gd name="T9" fmla="*/ 22 h 38"/>
                  <a:gd name="T10" fmla="*/ 0 w 25"/>
                  <a:gd name="T11" fmla="*/ 26 h 38"/>
                  <a:gd name="T12" fmla="*/ 12 w 25"/>
                  <a:gd name="T13" fmla="*/ 38 h 38"/>
                  <a:gd name="T14" fmla="*/ 25 w 25"/>
                  <a:gd name="T15" fmla="*/ 26 h 38"/>
                  <a:gd name="T16" fmla="*/ 25 w 25"/>
                  <a:gd name="T17" fmla="*/ 0 h 38"/>
                  <a:gd name="T18" fmla="*/ 22 w 25"/>
                  <a:gd name="T19" fmla="*/ 2 h 38"/>
                  <a:gd name="T20" fmla="*/ 18 w 25"/>
                  <a:gd name="T21" fmla="*/ 0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5" h="38">
                    <a:moveTo>
                      <a:pt x="18" y="0"/>
                    </a:moveTo>
                    <a:cubicBezTo>
                      <a:pt x="18" y="26"/>
                      <a:pt x="18" y="26"/>
                      <a:pt x="18" y="26"/>
                    </a:cubicBezTo>
                    <a:cubicBezTo>
                      <a:pt x="18" y="29"/>
                      <a:pt x="15" y="31"/>
                      <a:pt x="12" y="31"/>
                    </a:cubicBezTo>
                    <a:cubicBezTo>
                      <a:pt x="9" y="31"/>
                      <a:pt x="7" y="29"/>
                      <a:pt x="7" y="26"/>
                    </a:cubicBezTo>
                    <a:cubicBezTo>
                      <a:pt x="7" y="24"/>
                      <a:pt x="5" y="22"/>
                      <a:pt x="3" y="22"/>
                    </a:cubicBezTo>
                    <a:cubicBezTo>
                      <a:pt x="1" y="22"/>
                      <a:pt x="0" y="24"/>
                      <a:pt x="0" y="26"/>
                    </a:cubicBezTo>
                    <a:cubicBezTo>
                      <a:pt x="0" y="33"/>
                      <a:pt x="5" y="38"/>
                      <a:pt x="12" y="38"/>
                    </a:cubicBezTo>
                    <a:cubicBezTo>
                      <a:pt x="19" y="38"/>
                      <a:pt x="25" y="33"/>
                      <a:pt x="25" y="26"/>
                    </a:cubicBezTo>
                    <a:cubicBezTo>
                      <a:pt x="25" y="0"/>
                      <a:pt x="25" y="0"/>
                      <a:pt x="25" y="0"/>
                    </a:cubicBezTo>
                    <a:cubicBezTo>
                      <a:pt x="25" y="0"/>
                      <a:pt x="23" y="2"/>
                      <a:pt x="22" y="2"/>
                    </a:cubicBezTo>
                    <a:cubicBezTo>
                      <a:pt x="20" y="2"/>
                      <a:pt x="18" y="0"/>
                      <a:pt x="18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786" name="Freeform 467"/>
              <p:cNvSpPr>
                <a:spLocks/>
              </p:cNvSpPr>
              <p:nvPr/>
            </p:nvSpPr>
            <p:spPr bwMode="auto">
              <a:xfrm>
                <a:off x="684" y="1451"/>
                <a:ext cx="115" cy="194"/>
              </a:xfrm>
              <a:custGeom>
                <a:avLst/>
                <a:gdLst>
                  <a:gd name="T0" fmla="*/ 71 w 115"/>
                  <a:gd name="T1" fmla="*/ 0 h 194"/>
                  <a:gd name="T2" fmla="*/ 16 w 115"/>
                  <a:gd name="T3" fmla="*/ 0 h 194"/>
                  <a:gd name="T4" fmla="*/ 0 w 115"/>
                  <a:gd name="T5" fmla="*/ 109 h 194"/>
                  <a:gd name="T6" fmla="*/ 56 w 115"/>
                  <a:gd name="T7" fmla="*/ 109 h 194"/>
                  <a:gd name="T8" fmla="*/ 21 w 115"/>
                  <a:gd name="T9" fmla="*/ 194 h 194"/>
                  <a:gd name="T10" fmla="*/ 115 w 115"/>
                  <a:gd name="T11" fmla="*/ 78 h 194"/>
                  <a:gd name="T12" fmla="*/ 30 w 115"/>
                  <a:gd name="T13" fmla="*/ 78 h 194"/>
                  <a:gd name="T14" fmla="*/ 71 w 115"/>
                  <a:gd name="T15" fmla="*/ 0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15" h="194">
                    <a:moveTo>
                      <a:pt x="71" y="0"/>
                    </a:moveTo>
                    <a:lnTo>
                      <a:pt x="16" y="0"/>
                    </a:lnTo>
                    <a:lnTo>
                      <a:pt x="0" y="109"/>
                    </a:lnTo>
                    <a:lnTo>
                      <a:pt x="56" y="109"/>
                    </a:lnTo>
                    <a:lnTo>
                      <a:pt x="21" y="194"/>
                    </a:lnTo>
                    <a:lnTo>
                      <a:pt x="115" y="78"/>
                    </a:lnTo>
                    <a:lnTo>
                      <a:pt x="30" y="78"/>
                    </a:lnTo>
                    <a:lnTo>
                      <a:pt x="71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787" name="Freeform 470"/>
              <p:cNvSpPr>
                <a:spLocks/>
              </p:cNvSpPr>
              <p:nvPr/>
            </p:nvSpPr>
            <p:spPr bwMode="auto">
              <a:xfrm>
                <a:off x="3613" y="2656"/>
                <a:ext cx="198" cy="213"/>
              </a:xfrm>
              <a:custGeom>
                <a:avLst/>
                <a:gdLst>
                  <a:gd name="T0" fmla="*/ 57 w 84"/>
                  <a:gd name="T1" fmla="*/ 6 h 90"/>
                  <a:gd name="T2" fmla="*/ 36 w 84"/>
                  <a:gd name="T3" fmla="*/ 0 h 90"/>
                  <a:gd name="T4" fmla="*/ 49 w 84"/>
                  <a:gd name="T5" fmla="*/ 51 h 90"/>
                  <a:gd name="T6" fmla="*/ 0 w 84"/>
                  <a:gd name="T7" fmla="*/ 63 h 90"/>
                  <a:gd name="T8" fmla="*/ 15 w 84"/>
                  <a:gd name="T9" fmla="*/ 78 h 90"/>
                  <a:gd name="T10" fmla="*/ 72 w 84"/>
                  <a:gd name="T11" fmla="*/ 63 h 90"/>
                  <a:gd name="T12" fmla="*/ 57 w 84"/>
                  <a:gd name="T13" fmla="*/ 6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4" h="90">
                    <a:moveTo>
                      <a:pt x="57" y="6"/>
                    </a:moveTo>
                    <a:cubicBezTo>
                      <a:pt x="50" y="2"/>
                      <a:pt x="43" y="0"/>
                      <a:pt x="36" y="0"/>
                    </a:cubicBezTo>
                    <a:cubicBezTo>
                      <a:pt x="51" y="11"/>
                      <a:pt x="59" y="35"/>
                      <a:pt x="49" y="51"/>
                    </a:cubicBezTo>
                    <a:cubicBezTo>
                      <a:pt x="40" y="67"/>
                      <a:pt x="16" y="71"/>
                      <a:pt x="0" y="63"/>
                    </a:cubicBezTo>
                    <a:cubicBezTo>
                      <a:pt x="3" y="69"/>
                      <a:pt x="8" y="75"/>
                      <a:pt x="15" y="78"/>
                    </a:cubicBezTo>
                    <a:cubicBezTo>
                      <a:pt x="35" y="90"/>
                      <a:pt x="61" y="83"/>
                      <a:pt x="72" y="63"/>
                    </a:cubicBezTo>
                    <a:cubicBezTo>
                      <a:pt x="84" y="43"/>
                      <a:pt x="77" y="18"/>
                      <a:pt x="57" y="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24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611" name="Oval 496"/>
            <p:cNvSpPr>
              <a:spLocks noChangeArrowheads="1"/>
            </p:cNvSpPr>
            <p:nvPr/>
          </p:nvSpPr>
          <p:spPr bwMode="auto">
            <a:xfrm>
              <a:off x="1367848" y="2121816"/>
              <a:ext cx="224945" cy="22494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zh-CN" altLang="en-US" sz="2400">
                <a:solidFill>
                  <a:prstClr val="black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614" name="Oval 499"/>
            <p:cNvSpPr>
              <a:spLocks noChangeArrowheads="1"/>
            </p:cNvSpPr>
            <p:nvPr/>
          </p:nvSpPr>
          <p:spPr bwMode="auto">
            <a:xfrm>
              <a:off x="3628338" y="4310972"/>
              <a:ext cx="222918" cy="22190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zh-CN" altLang="en-US" sz="2400">
                <a:solidFill>
                  <a:prstClr val="black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615" name="Oval 500"/>
            <p:cNvSpPr>
              <a:spLocks noChangeArrowheads="1"/>
            </p:cNvSpPr>
            <p:nvPr/>
          </p:nvSpPr>
          <p:spPr bwMode="auto">
            <a:xfrm>
              <a:off x="4990521" y="2272750"/>
              <a:ext cx="139322" cy="118634"/>
            </a:xfrm>
            <a:prstGeom prst="ellipse">
              <a:avLst/>
            </a:prstGeom>
            <a:solidFill>
              <a:srgbClr val="D98E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zh-CN" altLang="en-US" sz="2400">
                <a:solidFill>
                  <a:prstClr val="black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616" name="Oval 501"/>
            <p:cNvSpPr>
              <a:spLocks noChangeArrowheads="1"/>
            </p:cNvSpPr>
            <p:nvPr/>
          </p:nvSpPr>
          <p:spPr bwMode="auto">
            <a:xfrm>
              <a:off x="3697241" y="4379874"/>
              <a:ext cx="84101" cy="84101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zh-CN" altLang="en-US" sz="2400">
                <a:solidFill>
                  <a:prstClr val="black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617" name="Freeform 524"/>
            <p:cNvSpPr>
              <a:spLocks/>
            </p:cNvSpPr>
            <p:nvPr/>
          </p:nvSpPr>
          <p:spPr bwMode="auto">
            <a:xfrm>
              <a:off x="1060829" y="3230327"/>
              <a:ext cx="59783" cy="59783"/>
            </a:xfrm>
            <a:custGeom>
              <a:avLst/>
              <a:gdLst>
                <a:gd name="T0" fmla="*/ 0 w 59"/>
                <a:gd name="T1" fmla="*/ 21 h 59"/>
                <a:gd name="T2" fmla="*/ 21 w 59"/>
                <a:gd name="T3" fmla="*/ 21 h 59"/>
                <a:gd name="T4" fmla="*/ 21 w 59"/>
                <a:gd name="T5" fmla="*/ 0 h 59"/>
                <a:gd name="T6" fmla="*/ 38 w 59"/>
                <a:gd name="T7" fmla="*/ 0 h 59"/>
                <a:gd name="T8" fmla="*/ 38 w 59"/>
                <a:gd name="T9" fmla="*/ 21 h 59"/>
                <a:gd name="T10" fmla="*/ 59 w 59"/>
                <a:gd name="T11" fmla="*/ 21 h 59"/>
                <a:gd name="T12" fmla="*/ 59 w 59"/>
                <a:gd name="T13" fmla="*/ 38 h 59"/>
                <a:gd name="T14" fmla="*/ 38 w 59"/>
                <a:gd name="T15" fmla="*/ 38 h 59"/>
                <a:gd name="T16" fmla="*/ 38 w 59"/>
                <a:gd name="T17" fmla="*/ 59 h 59"/>
                <a:gd name="T18" fmla="*/ 21 w 59"/>
                <a:gd name="T19" fmla="*/ 59 h 59"/>
                <a:gd name="T20" fmla="*/ 21 w 59"/>
                <a:gd name="T21" fmla="*/ 38 h 59"/>
                <a:gd name="T22" fmla="*/ 0 w 59"/>
                <a:gd name="T23" fmla="*/ 38 h 59"/>
                <a:gd name="T24" fmla="*/ 0 w 59"/>
                <a:gd name="T25" fmla="*/ 21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9" h="59">
                  <a:moveTo>
                    <a:pt x="0" y="21"/>
                  </a:moveTo>
                  <a:lnTo>
                    <a:pt x="21" y="21"/>
                  </a:lnTo>
                  <a:lnTo>
                    <a:pt x="21" y="0"/>
                  </a:lnTo>
                  <a:lnTo>
                    <a:pt x="38" y="0"/>
                  </a:lnTo>
                  <a:lnTo>
                    <a:pt x="38" y="21"/>
                  </a:lnTo>
                  <a:lnTo>
                    <a:pt x="59" y="21"/>
                  </a:lnTo>
                  <a:lnTo>
                    <a:pt x="59" y="38"/>
                  </a:lnTo>
                  <a:lnTo>
                    <a:pt x="38" y="38"/>
                  </a:lnTo>
                  <a:lnTo>
                    <a:pt x="38" y="59"/>
                  </a:lnTo>
                  <a:lnTo>
                    <a:pt x="21" y="59"/>
                  </a:lnTo>
                  <a:lnTo>
                    <a:pt x="21" y="38"/>
                  </a:lnTo>
                  <a:lnTo>
                    <a:pt x="0" y="38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zh-CN" altLang="en-US" sz="2400">
                <a:solidFill>
                  <a:prstClr val="black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618" name="Freeform 525"/>
            <p:cNvSpPr>
              <a:spLocks/>
            </p:cNvSpPr>
            <p:nvPr/>
          </p:nvSpPr>
          <p:spPr bwMode="auto">
            <a:xfrm>
              <a:off x="1134798" y="3209049"/>
              <a:ext cx="59783" cy="97273"/>
            </a:xfrm>
            <a:custGeom>
              <a:avLst/>
              <a:gdLst>
                <a:gd name="T0" fmla="*/ 24 w 25"/>
                <a:gd name="T1" fmla="*/ 10 h 41"/>
                <a:gd name="T2" fmla="*/ 23 w 25"/>
                <a:gd name="T3" fmla="*/ 16 h 41"/>
                <a:gd name="T4" fmla="*/ 20 w 25"/>
                <a:gd name="T5" fmla="*/ 22 h 41"/>
                <a:gd name="T6" fmla="*/ 16 w 25"/>
                <a:gd name="T7" fmla="*/ 28 h 41"/>
                <a:gd name="T8" fmla="*/ 13 w 25"/>
                <a:gd name="T9" fmla="*/ 33 h 41"/>
                <a:gd name="T10" fmla="*/ 9 w 25"/>
                <a:gd name="T11" fmla="*/ 35 h 41"/>
                <a:gd name="T12" fmla="*/ 9 w 25"/>
                <a:gd name="T13" fmla="*/ 35 h 41"/>
                <a:gd name="T14" fmla="*/ 14 w 25"/>
                <a:gd name="T15" fmla="*/ 35 h 41"/>
                <a:gd name="T16" fmla="*/ 25 w 25"/>
                <a:gd name="T17" fmla="*/ 35 h 41"/>
                <a:gd name="T18" fmla="*/ 25 w 25"/>
                <a:gd name="T19" fmla="*/ 41 h 41"/>
                <a:gd name="T20" fmla="*/ 0 w 25"/>
                <a:gd name="T21" fmla="*/ 41 h 41"/>
                <a:gd name="T22" fmla="*/ 0 w 25"/>
                <a:gd name="T23" fmla="*/ 37 h 41"/>
                <a:gd name="T24" fmla="*/ 4 w 25"/>
                <a:gd name="T25" fmla="*/ 34 h 41"/>
                <a:gd name="T26" fmla="*/ 7 w 25"/>
                <a:gd name="T27" fmla="*/ 30 h 41"/>
                <a:gd name="T28" fmla="*/ 10 w 25"/>
                <a:gd name="T29" fmla="*/ 25 h 41"/>
                <a:gd name="T30" fmla="*/ 13 w 25"/>
                <a:gd name="T31" fmla="*/ 20 h 41"/>
                <a:gd name="T32" fmla="*/ 16 w 25"/>
                <a:gd name="T33" fmla="*/ 16 h 41"/>
                <a:gd name="T34" fmla="*/ 16 w 25"/>
                <a:gd name="T35" fmla="*/ 12 h 41"/>
                <a:gd name="T36" fmla="*/ 15 w 25"/>
                <a:gd name="T37" fmla="*/ 8 h 41"/>
                <a:gd name="T38" fmla="*/ 11 w 25"/>
                <a:gd name="T39" fmla="*/ 6 h 41"/>
                <a:gd name="T40" fmla="*/ 7 w 25"/>
                <a:gd name="T41" fmla="*/ 7 h 41"/>
                <a:gd name="T42" fmla="*/ 4 w 25"/>
                <a:gd name="T43" fmla="*/ 9 h 41"/>
                <a:gd name="T44" fmla="*/ 1 w 25"/>
                <a:gd name="T45" fmla="*/ 4 h 41"/>
                <a:gd name="T46" fmla="*/ 6 w 25"/>
                <a:gd name="T47" fmla="*/ 1 h 41"/>
                <a:gd name="T48" fmla="*/ 12 w 25"/>
                <a:gd name="T49" fmla="*/ 0 h 41"/>
                <a:gd name="T50" fmla="*/ 17 w 25"/>
                <a:gd name="T51" fmla="*/ 0 h 41"/>
                <a:gd name="T52" fmla="*/ 21 w 25"/>
                <a:gd name="T53" fmla="*/ 2 h 41"/>
                <a:gd name="T54" fmla="*/ 23 w 25"/>
                <a:gd name="T55" fmla="*/ 6 h 41"/>
                <a:gd name="T56" fmla="*/ 24 w 25"/>
                <a:gd name="T57" fmla="*/ 1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5" h="41">
                  <a:moveTo>
                    <a:pt x="24" y="10"/>
                  </a:moveTo>
                  <a:cubicBezTo>
                    <a:pt x="24" y="12"/>
                    <a:pt x="23" y="14"/>
                    <a:pt x="23" y="16"/>
                  </a:cubicBezTo>
                  <a:cubicBezTo>
                    <a:pt x="22" y="18"/>
                    <a:pt x="21" y="20"/>
                    <a:pt x="20" y="22"/>
                  </a:cubicBezTo>
                  <a:cubicBezTo>
                    <a:pt x="19" y="24"/>
                    <a:pt x="18" y="26"/>
                    <a:pt x="16" y="28"/>
                  </a:cubicBezTo>
                  <a:cubicBezTo>
                    <a:pt x="15" y="30"/>
                    <a:pt x="14" y="31"/>
                    <a:pt x="13" y="33"/>
                  </a:cubicBezTo>
                  <a:cubicBezTo>
                    <a:pt x="9" y="35"/>
                    <a:pt x="9" y="35"/>
                    <a:pt x="9" y="35"/>
                  </a:cubicBezTo>
                  <a:cubicBezTo>
                    <a:pt x="9" y="35"/>
                    <a:pt x="9" y="35"/>
                    <a:pt x="9" y="35"/>
                  </a:cubicBezTo>
                  <a:cubicBezTo>
                    <a:pt x="14" y="35"/>
                    <a:pt x="14" y="35"/>
                    <a:pt x="14" y="35"/>
                  </a:cubicBezTo>
                  <a:cubicBezTo>
                    <a:pt x="25" y="35"/>
                    <a:pt x="25" y="35"/>
                    <a:pt x="25" y="35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0" y="41"/>
                    <a:pt x="0" y="41"/>
                    <a:pt x="0" y="41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1" y="36"/>
                    <a:pt x="2" y="35"/>
                    <a:pt x="4" y="34"/>
                  </a:cubicBezTo>
                  <a:cubicBezTo>
                    <a:pt x="5" y="32"/>
                    <a:pt x="6" y="31"/>
                    <a:pt x="7" y="30"/>
                  </a:cubicBezTo>
                  <a:cubicBezTo>
                    <a:pt x="8" y="28"/>
                    <a:pt x="9" y="27"/>
                    <a:pt x="10" y="25"/>
                  </a:cubicBezTo>
                  <a:cubicBezTo>
                    <a:pt x="12" y="24"/>
                    <a:pt x="13" y="22"/>
                    <a:pt x="13" y="20"/>
                  </a:cubicBezTo>
                  <a:cubicBezTo>
                    <a:pt x="14" y="19"/>
                    <a:pt x="15" y="17"/>
                    <a:pt x="16" y="16"/>
                  </a:cubicBezTo>
                  <a:cubicBezTo>
                    <a:pt x="16" y="14"/>
                    <a:pt x="16" y="13"/>
                    <a:pt x="16" y="12"/>
                  </a:cubicBezTo>
                  <a:cubicBezTo>
                    <a:pt x="16" y="10"/>
                    <a:pt x="16" y="9"/>
                    <a:pt x="15" y="8"/>
                  </a:cubicBezTo>
                  <a:cubicBezTo>
                    <a:pt x="14" y="7"/>
                    <a:pt x="13" y="6"/>
                    <a:pt x="11" y="6"/>
                  </a:cubicBezTo>
                  <a:cubicBezTo>
                    <a:pt x="9" y="6"/>
                    <a:pt x="8" y="7"/>
                    <a:pt x="7" y="7"/>
                  </a:cubicBezTo>
                  <a:cubicBezTo>
                    <a:pt x="6" y="8"/>
                    <a:pt x="5" y="8"/>
                    <a:pt x="4" y="9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2" y="3"/>
                    <a:pt x="4" y="2"/>
                    <a:pt x="6" y="1"/>
                  </a:cubicBezTo>
                  <a:cubicBezTo>
                    <a:pt x="8" y="0"/>
                    <a:pt x="10" y="0"/>
                    <a:pt x="12" y="0"/>
                  </a:cubicBezTo>
                  <a:cubicBezTo>
                    <a:pt x="14" y="0"/>
                    <a:pt x="16" y="0"/>
                    <a:pt x="17" y="0"/>
                  </a:cubicBezTo>
                  <a:cubicBezTo>
                    <a:pt x="18" y="1"/>
                    <a:pt x="20" y="2"/>
                    <a:pt x="21" y="2"/>
                  </a:cubicBezTo>
                  <a:cubicBezTo>
                    <a:pt x="22" y="3"/>
                    <a:pt x="22" y="4"/>
                    <a:pt x="23" y="6"/>
                  </a:cubicBezTo>
                  <a:cubicBezTo>
                    <a:pt x="24" y="7"/>
                    <a:pt x="24" y="9"/>
                    <a:pt x="24" y="1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zh-CN" altLang="en-US" sz="2400">
                <a:solidFill>
                  <a:prstClr val="black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619" name="Freeform 526"/>
            <p:cNvSpPr>
              <a:spLocks/>
            </p:cNvSpPr>
            <p:nvPr/>
          </p:nvSpPr>
          <p:spPr bwMode="auto">
            <a:xfrm>
              <a:off x="1213832" y="3211075"/>
              <a:ext cx="62822" cy="95247"/>
            </a:xfrm>
            <a:custGeom>
              <a:avLst/>
              <a:gdLst>
                <a:gd name="T0" fmla="*/ 5 w 62"/>
                <a:gd name="T1" fmla="*/ 94 h 94"/>
                <a:gd name="T2" fmla="*/ 36 w 62"/>
                <a:gd name="T3" fmla="*/ 21 h 94"/>
                <a:gd name="T4" fmla="*/ 43 w 62"/>
                <a:gd name="T5" fmla="*/ 14 h 94"/>
                <a:gd name="T6" fmla="*/ 33 w 62"/>
                <a:gd name="T7" fmla="*/ 16 h 94"/>
                <a:gd name="T8" fmla="*/ 0 w 62"/>
                <a:gd name="T9" fmla="*/ 16 h 94"/>
                <a:gd name="T10" fmla="*/ 0 w 62"/>
                <a:gd name="T11" fmla="*/ 0 h 94"/>
                <a:gd name="T12" fmla="*/ 62 w 62"/>
                <a:gd name="T13" fmla="*/ 0 h 94"/>
                <a:gd name="T14" fmla="*/ 62 w 62"/>
                <a:gd name="T15" fmla="*/ 5 h 94"/>
                <a:gd name="T16" fmla="*/ 22 w 62"/>
                <a:gd name="T17" fmla="*/ 94 h 94"/>
                <a:gd name="T18" fmla="*/ 5 w 62"/>
                <a:gd name="T19" fmla="*/ 94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2" h="94">
                  <a:moveTo>
                    <a:pt x="5" y="94"/>
                  </a:moveTo>
                  <a:lnTo>
                    <a:pt x="36" y="21"/>
                  </a:lnTo>
                  <a:lnTo>
                    <a:pt x="43" y="14"/>
                  </a:lnTo>
                  <a:lnTo>
                    <a:pt x="33" y="16"/>
                  </a:lnTo>
                  <a:lnTo>
                    <a:pt x="0" y="16"/>
                  </a:lnTo>
                  <a:lnTo>
                    <a:pt x="0" y="0"/>
                  </a:lnTo>
                  <a:lnTo>
                    <a:pt x="62" y="0"/>
                  </a:lnTo>
                  <a:lnTo>
                    <a:pt x="62" y="5"/>
                  </a:lnTo>
                  <a:lnTo>
                    <a:pt x="22" y="94"/>
                  </a:lnTo>
                  <a:lnTo>
                    <a:pt x="5" y="9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zh-CN" altLang="en-US" sz="2400">
                <a:solidFill>
                  <a:prstClr val="black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620" name="Freeform 527"/>
            <p:cNvSpPr>
              <a:spLocks/>
            </p:cNvSpPr>
            <p:nvPr/>
          </p:nvSpPr>
          <p:spPr bwMode="auto">
            <a:xfrm>
              <a:off x="649444" y="2195785"/>
              <a:ext cx="59783" cy="62822"/>
            </a:xfrm>
            <a:custGeom>
              <a:avLst/>
              <a:gdLst>
                <a:gd name="T0" fmla="*/ 0 w 59"/>
                <a:gd name="T1" fmla="*/ 24 h 62"/>
                <a:gd name="T2" fmla="*/ 21 w 59"/>
                <a:gd name="T3" fmla="*/ 24 h 62"/>
                <a:gd name="T4" fmla="*/ 21 w 59"/>
                <a:gd name="T5" fmla="*/ 0 h 62"/>
                <a:gd name="T6" fmla="*/ 38 w 59"/>
                <a:gd name="T7" fmla="*/ 0 h 62"/>
                <a:gd name="T8" fmla="*/ 38 w 59"/>
                <a:gd name="T9" fmla="*/ 24 h 62"/>
                <a:gd name="T10" fmla="*/ 59 w 59"/>
                <a:gd name="T11" fmla="*/ 24 h 62"/>
                <a:gd name="T12" fmla="*/ 59 w 59"/>
                <a:gd name="T13" fmla="*/ 38 h 62"/>
                <a:gd name="T14" fmla="*/ 38 w 59"/>
                <a:gd name="T15" fmla="*/ 38 h 62"/>
                <a:gd name="T16" fmla="*/ 38 w 59"/>
                <a:gd name="T17" fmla="*/ 62 h 62"/>
                <a:gd name="T18" fmla="*/ 21 w 59"/>
                <a:gd name="T19" fmla="*/ 62 h 62"/>
                <a:gd name="T20" fmla="*/ 21 w 59"/>
                <a:gd name="T21" fmla="*/ 38 h 62"/>
                <a:gd name="T22" fmla="*/ 0 w 59"/>
                <a:gd name="T23" fmla="*/ 38 h 62"/>
                <a:gd name="T24" fmla="*/ 0 w 59"/>
                <a:gd name="T25" fmla="*/ 24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9" h="62">
                  <a:moveTo>
                    <a:pt x="0" y="24"/>
                  </a:moveTo>
                  <a:lnTo>
                    <a:pt x="21" y="24"/>
                  </a:lnTo>
                  <a:lnTo>
                    <a:pt x="21" y="0"/>
                  </a:lnTo>
                  <a:lnTo>
                    <a:pt x="38" y="0"/>
                  </a:lnTo>
                  <a:lnTo>
                    <a:pt x="38" y="24"/>
                  </a:lnTo>
                  <a:lnTo>
                    <a:pt x="59" y="24"/>
                  </a:lnTo>
                  <a:lnTo>
                    <a:pt x="59" y="38"/>
                  </a:lnTo>
                  <a:lnTo>
                    <a:pt x="38" y="38"/>
                  </a:lnTo>
                  <a:lnTo>
                    <a:pt x="38" y="62"/>
                  </a:lnTo>
                  <a:lnTo>
                    <a:pt x="21" y="62"/>
                  </a:lnTo>
                  <a:lnTo>
                    <a:pt x="21" y="38"/>
                  </a:lnTo>
                  <a:lnTo>
                    <a:pt x="0" y="38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zh-CN" altLang="en-US" sz="2400">
                <a:solidFill>
                  <a:prstClr val="black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621" name="Freeform 528"/>
            <p:cNvSpPr>
              <a:spLocks/>
            </p:cNvSpPr>
            <p:nvPr/>
          </p:nvSpPr>
          <p:spPr bwMode="auto">
            <a:xfrm>
              <a:off x="725439" y="2176533"/>
              <a:ext cx="57756" cy="98287"/>
            </a:xfrm>
            <a:custGeom>
              <a:avLst/>
              <a:gdLst>
                <a:gd name="T0" fmla="*/ 9 w 24"/>
                <a:gd name="T1" fmla="*/ 35 h 41"/>
                <a:gd name="T2" fmla="*/ 15 w 24"/>
                <a:gd name="T3" fmla="*/ 33 h 41"/>
                <a:gd name="T4" fmla="*/ 17 w 24"/>
                <a:gd name="T5" fmla="*/ 29 h 41"/>
                <a:gd name="T6" fmla="*/ 15 w 24"/>
                <a:gd name="T7" fmla="*/ 24 h 41"/>
                <a:gd name="T8" fmla="*/ 9 w 24"/>
                <a:gd name="T9" fmla="*/ 22 h 41"/>
                <a:gd name="T10" fmla="*/ 4 w 24"/>
                <a:gd name="T11" fmla="*/ 22 h 41"/>
                <a:gd name="T12" fmla="*/ 4 w 24"/>
                <a:gd name="T13" fmla="*/ 18 h 41"/>
                <a:gd name="T14" fmla="*/ 11 w 24"/>
                <a:gd name="T15" fmla="*/ 9 h 41"/>
                <a:gd name="T16" fmla="*/ 15 w 24"/>
                <a:gd name="T17" fmla="*/ 6 h 41"/>
                <a:gd name="T18" fmla="*/ 10 w 24"/>
                <a:gd name="T19" fmla="*/ 7 h 41"/>
                <a:gd name="T20" fmla="*/ 0 w 24"/>
                <a:gd name="T21" fmla="*/ 7 h 41"/>
                <a:gd name="T22" fmla="*/ 0 w 24"/>
                <a:gd name="T23" fmla="*/ 0 h 41"/>
                <a:gd name="T24" fmla="*/ 22 w 24"/>
                <a:gd name="T25" fmla="*/ 0 h 41"/>
                <a:gd name="T26" fmla="*/ 22 w 24"/>
                <a:gd name="T27" fmla="*/ 4 h 41"/>
                <a:gd name="T28" fmla="*/ 14 w 24"/>
                <a:gd name="T29" fmla="*/ 15 h 41"/>
                <a:gd name="T30" fmla="*/ 12 w 24"/>
                <a:gd name="T31" fmla="*/ 17 h 41"/>
                <a:gd name="T32" fmla="*/ 12 w 24"/>
                <a:gd name="T33" fmla="*/ 17 h 41"/>
                <a:gd name="T34" fmla="*/ 14 w 24"/>
                <a:gd name="T35" fmla="*/ 17 h 41"/>
                <a:gd name="T36" fmla="*/ 18 w 24"/>
                <a:gd name="T37" fmla="*/ 18 h 41"/>
                <a:gd name="T38" fmla="*/ 21 w 24"/>
                <a:gd name="T39" fmla="*/ 20 h 41"/>
                <a:gd name="T40" fmla="*/ 23 w 24"/>
                <a:gd name="T41" fmla="*/ 23 h 41"/>
                <a:gd name="T42" fmla="*/ 24 w 24"/>
                <a:gd name="T43" fmla="*/ 28 h 41"/>
                <a:gd name="T44" fmla="*/ 23 w 24"/>
                <a:gd name="T45" fmla="*/ 34 h 41"/>
                <a:gd name="T46" fmla="*/ 20 w 24"/>
                <a:gd name="T47" fmla="*/ 38 h 41"/>
                <a:gd name="T48" fmla="*/ 15 w 24"/>
                <a:gd name="T49" fmla="*/ 41 h 41"/>
                <a:gd name="T50" fmla="*/ 10 w 24"/>
                <a:gd name="T51" fmla="*/ 41 h 41"/>
                <a:gd name="T52" fmla="*/ 4 w 24"/>
                <a:gd name="T53" fmla="*/ 41 h 41"/>
                <a:gd name="T54" fmla="*/ 0 w 24"/>
                <a:gd name="T55" fmla="*/ 40 h 41"/>
                <a:gd name="T56" fmla="*/ 2 w 24"/>
                <a:gd name="T57" fmla="*/ 33 h 41"/>
                <a:gd name="T58" fmla="*/ 5 w 24"/>
                <a:gd name="T59" fmla="*/ 35 h 41"/>
                <a:gd name="T60" fmla="*/ 9 w 24"/>
                <a:gd name="T61" fmla="*/ 35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4" h="41">
                  <a:moveTo>
                    <a:pt x="9" y="35"/>
                  </a:moveTo>
                  <a:cubicBezTo>
                    <a:pt x="12" y="35"/>
                    <a:pt x="14" y="34"/>
                    <a:pt x="15" y="33"/>
                  </a:cubicBezTo>
                  <a:cubicBezTo>
                    <a:pt x="16" y="32"/>
                    <a:pt x="17" y="30"/>
                    <a:pt x="17" y="29"/>
                  </a:cubicBezTo>
                  <a:cubicBezTo>
                    <a:pt x="17" y="26"/>
                    <a:pt x="16" y="25"/>
                    <a:pt x="15" y="24"/>
                  </a:cubicBezTo>
                  <a:cubicBezTo>
                    <a:pt x="13" y="23"/>
                    <a:pt x="11" y="22"/>
                    <a:pt x="9" y="22"/>
                  </a:cubicBezTo>
                  <a:cubicBezTo>
                    <a:pt x="4" y="22"/>
                    <a:pt x="4" y="22"/>
                    <a:pt x="4" y="22"/>
                  </a:cubicBezTo>
                  <a:cubicBezTo>
                    <a:pt x="4" y="18"/>
                    <a:pt x="4" y="18"/>
                    <a:pt x="4" y="18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15" y="6"/>
                    <a:pt x="15" y="6"/>
                    <a:pt x="15" y="6"/>
                  </a:cubicBezTo>
                  <a:cubicBezTo>
                    <a:pt x="10" y="7"/>
                    <a:pt x="10" y="7"/>
                    <a:pt x="10" y="7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22" y="4"/>
                    <a:pt x="22" y="4"/>
                    <a:pt x="22" y="4"/>
                  </a:cubicBezTo>
                  <a:cubicBezTo>
                    <a:pt x="14" y="15"/>
                    <a:pt x="14" y="15"/>
                    <a:pt x="14" y="15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4" y="17"/>
                    <a:pt x="14" y="17"/>
                    <a:pt x="14" y="17"/>
                  </a:cubicBezTo>
                  <a:cubicBezTo>
                    <a:pt x="16" y="17"/>
                    <a:pt x="17" y="17"/>
                    <a:pt x="18" y="18"/>
                  </a:cubicBezTo>
                  <a:cubicBezTo>
                    <a:pt x="19" y="18"/>
                    <a:pt x="20" y="19"/>
                    <a:pt x="21" y="20"/>
                  </a:cubicBezTo>
                  <a:cubicBezTo>
                    <a:pt x="22" y="21"/>
                    <a:pt x="23" y="22"/>
                    <a:pt x="23" y="23"/>
                  </a:cubicBezTo>
                  <a:cubicBezTo>
                    <a:pt x="24" y="25"/>
                    <a:pt x="24" y="26"/>
                    <a:pt x="24" y="28"/>
                  </a:cubicBezTo>
                  <a:cubicBezTo>
                    <a:pt x="24" y="30"/>
                    <a:pt x="24" y="32"/>
                    <a:pt x="23" y="34"/>
                  </a:cubicBezTo>
                  <a:cubicBezTo>
                    <a:pt x="22" y="36"/>
                    <a:pt x="21" y="37"/>
                    <a:pt x="20" y="38"/>
                  </a:cubicBezTo>
                  <a:cubicBezTo>
                    <a:pt x="19" y="39"/>
                    <a:pt x="17" y="40"/>
                    <a:pt x="15" y="41"/>
                  </a:cubicBezTo>
                  <a:cubicBezTo>
                    <a:pt x="14" y="41"/>
                    <a:pt x="12" y="41"/>
                    <a:pt x="10" y="41"/>
                  </a:cubicBezTo>
                  <a:cubicBezTo>
                    <a:pt x="8" y="41"/>
                    <a:pt x="6" y="41"/>
                    <a:pt x="4" y="41"/>
                  </a:cubicBezTo>
                  <a:cubicBezTo>
                    <a:pt x="3" y="41"/>
                    <a:pt x="1" y="40"/>
                    <a:pt x="0" y="40"/>
                  </a:cubicBezTo>
                  <a:cubicBezTo>
                    <a:pt x="2" y="33"/>
                    <a:pt x="2" y="33"/>
                    <a:pt x="2" y="33"/>
                  </a:cubicBezTo>
                  <a:cubicBezTo>
                    <a:pt x="3" y="34"/>
                    <a:pt x="4" y="34"/>
                    <a:pt x="5" y="35"/>
                  </a:cubicBezTo>
                  <a:cubicBezTo>
                    <a:pt x="6" y="35"/>
                    <a:pt x="8" y="35"/>
                    <a:pt x="9" y="3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zh-CN" altLang="en-US" sz="2400">
                <a:solidFill>
                  <a:prstClr val="black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622" name="Freeform 529"/>
            <p:cNvSpPr>
              <a:spLocks/>
            </p:cNvSpPr>
            <p:nvPr/>
          </p:nvSpPr>
          <p:spPr bwMode="auto">
            <a:xfrm>
              <a:off x="802447" y="2176533"/>
              <a:ext cx="57756" cy="98287"/>
            </a:xfrm>
            <a:custGeom>
              <a:avLst/>
              <a:gdLst>
                <a:gd name="T0" fmla="*/ 9 w 24"/>
                <a:gd name="T1" fmla="*/ 35 h 41"/>
                <a:gd name="T2" fmla="*/ 15 w 24"/>
                <a:gd name="T3" fmla="*/ 33 h 41"/>
                <a:gd name="T4" fmla="*/ 17 w 24"/>
                <a:gd name="T5" fmla="*/ 28 h 41"/>
                <a:gd name="T6" fmla="*/ 14 w 24"/>
                <a:gd name="T7" fmla="*/ 23 h 41"/>
                <a:gd name="T8" fmla="*/ 8 w 24"/>
                <a:gd name="T9" fmla="*/ 21 h 41"/>
                <a:gd name="T10" fmla="*/ 3 w 24"/>
                <a:gd name="T11" fmla="*/ 21 h 41"/>
                <a:gd name="T12" fmla="*/ 3 w 24"/>
                <a:gd name="T13" fmla="*/ 0 h 41"/>
                <a:gd name="T14" fmla="*/ 23 w 24"/>
                <a:gd name="T15" fmla="*/ 0 h 41"/>
                <a:gd name="T16" fmla="*/ 23 w 24"/>
                <a:gd name="T17" fmla="*/ 7 h 41"/>
                <a:gd name="T18" fmla="*/ 9 w 24"/>
                <a:gd name="T19" fmla="*/ 7 h 41"/>
                <a:gd name="T20" fmla="*/ 9 w 24"/>
                <a:gd name="T21" fmla="*/ 15 h 41"/>
                <a:gd name="T22" fmla="*/ 12 w 24"/>
                <a:gd name="T23" fmla="*/ 15 h 41"/>
                <a:gd name="T24" fmla="*/ 17 w 24"/>
                <a:gd name="T25" fmla="*/ 16 h 41"/>
                <a:gd name="T26" fmla="*/ 21 w 24"/>
                <a:gd name="T27" fmla="*/ 18 h 41"/>
                <a:gd name="T28" fmla="*/ 23 w 24"/>
                <a:gd name="T29" fmla="*/ 22 h 41"/>
                <a:gd name="T30" fmla="*/ 24 w 24"/>
                <a:gd name="T31" fmla="*/ 28 h 41"/>
                <a:gd name="T32" fmla="*/ 23 w 24"/>
                <a:gd name="T33" fmla="*/ 34 h 41"/>
                <a:gd name="T34" fmla="*/ 20 w 24"/>
                <a:gd name="T35" fmla="*/ 38 h 41"/>
                <a:gd name="T36" fmla="*/ 15 w 24"/>
                <a:gd name="T37" fmla="*/ 40 h 41"/>
                <a:gd name="T38" fmla="*/ 9 w 24"/>
                <a:gd name="T39" fmla="*/ 41 h 41"/>
                <a:gd name="T40" fmla="*/ 4 w 24"/>
                <a:gd name="T41" fmla="*/ 41 h 41"/>
                <a:gd name="T42" fmla="*/ 0 w 24"/>
                <a:gd name="T43" fmla="*/ 40 h 41"/>
                <a:gd name="T44" fmla="*/ 2 w 24"/>
                <a:gd name="T45" fmla="*/ 34 h 41"/>
                <a:gd name="T46" fmla="*/ 5 w 24"/>
                <a:gd name="T47" fmla="*/ 34 h 41"/>
                <a:gd name="T48" fmla="*/ 9 w 24"/>
                <a:gd name="T49" fmla="*/ 35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4" h="41">
                  <a:moveTo>
                    <a:pt x="9" y="35"/>
                  </a:moveTo>
                  <a:cubicBezTo>
                    <a:pt x="11" y="35"/>
                    <a:pt x="13" y="34"/>
                    <a:pt x="15" y="33"/>
                  </a:cubicBezTo>
                  <a:cubicBezTo>
                    <a:pt x="16" y="32"/>
                    <a:pt x="17" y="30"/>
                    <a:pt x="17" y="28"/>
                  </a:cubicBezTo>
                  <a:cubicBezTo>
                    <a:pt x="17" y="26"/>
                    <a:pt x="16" y="24"/>
                    <a:pt x="14" y="23"/>
                  </a:cubicBezTo>
                  <a:cubicBezTo>
                    <a:pt x="13" y="22"/>
                    <a:pt x="10" y="21"/>
                    <a:pt x="8" y="21"/>
                  </a:cubicBezTo>
                  <a:cubicBezTo>
                    <a:pt x="3" y="21"/>
                    <a:pt x="3" y="21"/>
                    <a:pt x="3" y="21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7"/>
                    <a:pt x="23" y="7"/>
                    <a:pt x="23" y="7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9" y="15"/>
                    <a:pt x="9" y="15"/>
                    <a:pt x="9" y="15"/>
                  </a:cubicBezTo>
                  <a:cubicBezTo>
                    <a:pt x="12" y="15"/>
                    <a:pt x="12" y="15"/>
                    <a:pt x="12" y="15"/>
                  </a:cubicBezTo>
                  <a:cubicBezTo>
                    <a:pt x="14" y="15"/>
                    <a:pt x="15" y="15"/>
                    <a:pt x="17" y="16"/>
                  </a:cubicBezTo>
                  <a:cubicBezTo>
                    <a:pt x="18" y="16"/>
                    <a:pt x="20" y="17"/>
                    <a:pt x="21" y="18"/>
                  </a:cubicBezTo>
                  <a:cubicBezTo>
                    <a:pt x="22" y="19"/>
                    <a:pt x="23" y="21"/>
                    <a:pt x="23" y="22"/>
                  </a:cubicBezTo>
                  <a:cubicBezTo>
                    <a:pt x="24" y="24"/>
                    <a:pt x="24" y="26"/>
                    <a:pt x="24" y="28"/>
                  </a:cubicBezTo>
                  <a:cubicBezTo>
                    <a:pt x="24" y="30"/>
                    <a:pt x="24" y="32"/>
                    <a:pt x="23" y="34"/>
                  </a:cubicBezTo>
                  <a:cubicBezTo>
                    <a:pt x="22" y="35"/>
                    <a:pt x="21" y="37"/>
                    <a:pt x="20" y="38"/>
                  </a:cubicBezTo>
                  <a:cubicBezTo>
                    <a:pt x="18" y="39"/>
                    <a:pt x="17" y="40"/>
                    <a:pt x="15" y="40"/>
                  </a:cubicBezTo>
                  <a:cubicBezTo>
                    <a:pt x="13" y="41"/>
                    <a:pt x="11" y="41"/>
                    <a:pt x="9" y="41"/>
                  </a:cubicBezTo>
                  <a:cubicBezTo>
                    <a:pt x="7" y="41"/>
                    <a:pt x="6" y="41"/>
                    <a:pt x="4" y="41"/>
                  </a:cubicBezTo>
                  <a:cubicBezTo>
                    <a:pt x="2" y="41"/>
                    <a:pt x="1" y="40"/>
                    <a:pt x="0" y="40"/>
                  </a:cubicBezTo>
                  <a:cubicBezTo>
                    <a:pt x="2" y="34"/>
                    <a:pt x="2" y="34"/>
                    <a:pt x="2" y="34"/>
                  </a:cubicBezTo>
                  <a:cubicBezTo>
                    <a:pt x="3" y="34"/>
                    <a:pt x="4" y="34"/>
                    <a:pt x="5" y="34"/>
                  </a:cubicBezTo>
                  <a:cubicBezTo>
                    <a:pt x="6" y="35"/>
                    <a:pt x="7" y="35"/>
                    <a:pt x="9" y="3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zh-CN" altLang="en-US" sz="2400">
                <a:solidFill>
                  <a:prstClr val="black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623" name="Freeform 530"/>
            <p:cNvSpPr>
              <a:spLocks/>
            </p:cNvSpPr>
            <p:nvPr/>
          </p:nvSpPr>
          <p:spPr bwMode="auto">
            <a:xfrm>
              <a:off x="3645666" y="3421834"/>
              <a:ext cx="62822" cy="59783"/>
            </a:xfrm>
            <a:custGeom>
              <a:avLst/>
              <a:gdLst>
                <a:gd name="T0" fmla="*/ 0 w 62"/>
                <a:gd name="T1" fmla="*/ 21 h 59"/>
                <a:gd name="T2" fmla="*/ 24 w 62"/>
                <a:gd name="T3" fmla="*/ 21 h 59"/>
                <a:gd name="T4" fmla="*/ 24 w 62"/>
                <a:gd name="T5" fmla="*/ 0 h 59"/>
                <a:gd name="T6" fmla="*/ 38 w 62"/>
                <a:gd name="T7" fmla="*/ 0 h 59"/>
                <a:gd name="T8" fmla="*/ 38 w 62"/>
                <a:gd name="T9" fmla="*/ 21 h 59"/>
                <a:gd name="T10" fmla="*/ 62 w 62"/>
                <a:gd name="T11" fmla="*/ 21 h 59"/>
                <a:gd name="T12" fmla="*/ 62 w 62"/>
                <a:gd name="T13" fmla="*/ 38 h 59"/>
                <a:gd name="T14" fmla="*/ 38 w 62"/>
                <a:gd name="T15" fmla="*/ 38 h 59"/>
                <a:gd name="T16" fmla="*/ 38 w 62"/>
                <a:gd name="T17" fmla="*/ 59 h 59"/>
                <a:gd name="T18" fmla="*/ 24 w 62"/>
                <a:gd name="T19" fmla="*/ 59 h 59"/>
                <a:gd name="T20" fmla="*/ 24 w 62"/>
                <a:gd name="T21" fmla="*/ 38 h 59"/>
                <a:gd name="T22" fmla="*/ 0 w 62"/>
                <a:gd name="T23" fmla="*/ 38 h 59"/>
                <a:gd name="T24" fmla="*/ 0 w 62"/>
                <a:gd name="T25" fmla="*/ 21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2" h="59">
                  <a:moveTo>
                    <a:pt x="0" y="21"/>
                  </a:moveTo>
                  <a:lnTo>
                    <a:pt x="24" y="21"/>
                  </a:lnTo>
                  <a:lnTo>
                    <a:pt x="24" y="0"/>
                  </a:lnTo>
                  <a:lnTo>
                    <a:pt x="38" y="0"/>
                  </a:lnTo>
                  <a:lnTo>
                    <a:pt x="38" y="21"/>
                  </a:lnTo>
                  <a:lnTo>
                    <a:pt x="62" y="21"/>
                  </a:lnTo>
                  <a:lnTo>
                    <a:pt x="62" y="38"/>
                  </a:lnTo>
                  <a:lnTo>
                    <a:pt x="38" y="38"/>
                  </a:lnTo>
                  <a:lnTo>
                    <a:pt x="38" y="59"/>
                  </a:lnTo>
                  <a:lnTo>
                    <a:pt x="24" y="59"/>
                  </a:lnTo>
                  <a:lnTo>
                    <a:pt x="24" y="38"/>
                  </a:lnTo>
                  <a:lnTo>
                    <a:pt x="0" y="38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zh-CN" altLang="en-US" sz="2400">
                <a:solidFill>
                  <a:prstClr val="black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624" name="Freeform 531"/>
            <p:cNvSpPr>
              <a:spLocks/>
            </p:cNvSpPr>
            <p:nvPr/>
          </p:nvSpPr>
          <p:spPr bwMode="auto">
            <a:xfrm>
              <a:off x="3722674" y="3399542"/>
              <a:ext cx="59783" cy="98287"/>
            </a:xfrm>
            <a:custGeom>
              <a:avLst/>
              <a:gdLst>
                <a:gd name="T0" fmla="*/ 5 w 59"/>
                <a:gd name="T1" fmla="*/ 83 h 97"/>
                <a:gd name="T2" fmla="*/ 24 w 59"/>
                <a:gd name="T3" fmla="*/ 83 h 97"/>
                <a:gd name="T4" fmla="*/ 24 w 59"/>
                <a:gd name="T5" fmla="*/ 29 h 97"/>
                <a:gd name="T6" fmla="*/ 26 w 59"/>
                <a:gd name="T7" fmla="*/ 19 h 97"/>
                <a:gd name="T8" fmla="*/ 19 w 59"/>
                <a:gd name="T9" fmla="*/ 26 h 97"/>
                <a:gd name="T10" fmla="*/ 7 w 59"/>
                <a:gd name="T11" fmla="*/ 36 h 97"/>
                <a:gd name="T12" fmla="*/ 0 w 59"/>
                <a:gd name="T13" fmla="*/ 24 h 97"/>
                <a:gd name="T14" fmla="*/ 31 w 59"/>
                <a:gd name="T15" fmla="*/ 0 h 97"/>
                <a:gd name="T16" fmla="*/ 40 w 59"/>
                <a:gd name="T17" fmla="*/ 0 h 97"/>
                <a:gd name="T18" fmla="*/ 40 w 59"/>
                <a:gd name="T19" fmla="*/ 83 h 97"/>
                <a:gd name="T20" fmla="*/ 59 w 59"/>
                <a:gd name="T21" fmla="*/ 83 h 97"/>
                <a:gd name="T22" fmla="*/ 59 w 59"/>
                <a:gd name="T23" fmla="*/ 97 h 97"/>
                <a:gd name="T24" fmla="*/ 5 w 59"/>
                <a:gd name="T25" fmla="*/ 97 h 97"/>
                <a:gd name="T26" fmla="*/ 5 w 59"/>
                <a:gd name="T27" fmla="*/ 83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9" h="97">
                  <a:moveTo>
                    <a:pt x="5" y="83"/>
                  </a:moveTo>
                  <a:lnTo>
                    <a:pt x="24" y="83"/>
                  </a:lnTo>
                  <a:lnTo>
                    <a:pt x="24" y="29"/>
                  </a:lnTo>
                  <a:lnTo>
                    <a:pt x="26" y="19"/>
                  </a:lnTo>
                  <a:lnTo>
                    <a:pt x="19" y="26"/>
                  </a:lnTo>
                  <a:lnTo>
                    <a:pt x="7" y="36"/>
                  </a:lnTo>
                  <a:lnTo>
                    <a:pt x="0" y="24"/>
                  </a:lnTo>
                  <a:lnTo>
                    <a:pt x="31" y="0"/>
                  </a:lnTo>
                  <a:lnTo>
                    <a:pt x="40" y="0"/>
                  </a:lnTo>
                  <a:lnTo>
                    <a:pt x="40" y="83"/>
                  </a:lnTo>
                  <a:lnTo>
                    <a:pt x="59" y="83"/>
                  </a:lnTo>
                  <a:lnTo>
                    <a:pt x="59" y="97"/>
                  </a:lnTo>
                  <a:lnTo>
                    <a:pt x="5" y="97"/>
                  </a:lnTo>
                  <a:lnTo>
                    <a:pt x="5" y="8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zh-CN" altLang="en-US" sz="2400">
                <a:solidFill>
                  <a:prstClr val="black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625" name="Freeform 532"/>
            <p:cNvSpPr>
              <a:spLocks/>
            </p:cNvSpPr>
            <p:nvPr/>
          </p:nvSpPr>
          <p:spPr bwMode="auto">
            <a:xfrm>
              <a:off x="3801708" y="3402582"/>
              <a:ext cx="57756" cy="98287"/>
            </a:xfrm>
            <a:custGeom>
              <a:avLst/>
              <a:gdLst>
                <a:gd name="T0" fmla="*/ 9 w 24"/>
                <a:gd name="T1" fmla="*/ 34 h 41"/>
                <a:gd name="T2" fmla="*/ 14 w 24"/>
                <a:gd name="T3" fmla="*/ 32 h 41"/>
                <a:gd name="T4" fmla="*/ 16 w 24"/>
                <a:gd name="T5" fmla="*/ 27 h 41"/>
                <a:gd name="T6" fmla="*/ 14 w 24"/>
                <a:gd name="T7" fmla="*/ 22 h 41"/>
                <a:gd name="T8" fmla="*/ 7 w 24"/>
                <a:gd name="T9" fmla="*/ 20 h 41"/>
                <a:gd name="T10" fmla="*/ 3 w 24"/>
                <a:gd name="T11" fmla="*/ 21 h 41"/>
                <a:gd name="T12" fmla="*/ 3 w 24"/>
                <a:gd name="T13" fmla="*/ 0 h 41"/>
                <a:gd name="T14" fmla="*/ 23 w 24"/>
                <a:gd name="T15" fmla="*/ 0 h 41"/>
                <a:gd name="T16" fmla="*/ 23 w 24"/>
                <a:gd name="T17" fmla="*/ 7 h 41"/>
                <a:gd name="T18" fmla="*/ 9 w 24"/>
                <a:gd name="T19" fmla="*/ 7 h 41"/>
                <a:gd name="T20" fmla="*/ 9 w 24"/>
                <a:gd name="T21" fmla="*/ 14 h 41"/>
                <a:gd name="T22" fmla="*/ 12 w 24"/>
                <a:gd name="T23" fmla="*/ 14 h 41"/>
                <a:gd name="T24" fmla="*/ 17 w 24"/>
                <a:gd name="T25" fmla="*/ 15 h 41"/>
                <a:gd name="T26" fmla="*/ 21 w 24"/>
                <a:gd name="T27" fmla="*/ 18 h 41"/>
                <a:gd name="T28" fmla="*/ 23 w 24"/>
                <a:gd name="T29" fmla="*/ 22 h 41"/>
                <a:gd name="T30" fmla="*/ 24 w 24"/>
                <a:gd name="T31" fmla="*/ 27 h 41"/>
                <a:gd name="T32" fmla="*/ 23 w 24"/>
                <a:gd name="T33" fmla="*/ 33 h 41"/>
                <a:gd name="T34" fmla="*/ 20 w 24"/>
                <a:gd name="T35" fmla="*/ 37 h 41"/>
                <a:gd name="T36" fmla="*/ 15 w 24"/>
                <a:gd name="T37" fmla="*/ 40 h 41"/>
                <a:gd name="T38" fmla="*/ 9 w 24"/>
                <a:gd name="T39" fmla="*/ 41 h 41"/>
                <a:gd name="T40" fmla="*/ 4 w 24"/>
                <a:gd name="T41" fmla="*/ 40 h 41"/>
                <a:gd name="T42" fmla="*/ 0 w 24"/>
                <a:gd name="T43" fmla="*/ 39 h 41"/>
                <a:gd name="T44" fmla="*/ 2 w 24"/>
                <a:gd name="T45" fmla="*/ 33 h 41"/>
                <a:gd name="T46" fmla="*/ 5 w 24"/>
                <a:gd name="T47" fmla="*/ 34 h 41"/>
                <a:gd name="T48" fmla="*/ 9 w 24"/>
                <a:gd name="T49" fmla="*/ 3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4" h="41">
                  <a:moveTo>
                    <a:pt x="9" y="34"/>
                  </a:moveTo>
                  <a:cubicBezTo>
                    <a:pt x="11" y="34"/>
                    <a:pt x="13" y="33"/>
                    <a:pt x="14" y="32"/>
                  </a:cubicBezTo>
                  <a:cubicBezTo>
                    <a:pt x="16" y="31"/>
                    <a:pt x="16" y="29"/>
                    <a:pt x="16" y="27"/>
                  </a:cubicBezTo>
                  <a:cubicBezTo>
                    <a:pt x="16" y="25"/>
                    <a:pt x="16" y="23"/>
                    <a:pt x="14" y="22"/>
                  </a:cubicBezTo>
                  <a:cubicBezTo>
                    <a:pt x="12" y="21"/>
                    <a:pt x="10" y="20"/>
                    <a:pt x="7" y="20"/>
                  </a:cubicBezTo>
                  <a:cubicBezTo>
                    <a:pt x="3" y="21"/>
                    <a:pt x="3" y="21"/>
                    <a:pt x="3" y="21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7"/>
                    <a:pt x="23" y="7"/>
                    <a:pt x="23" y="7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9" y="14"/>
                    <a:pt x="9" y="14"/>
                    <a:pt x="9" y="14"/>
                  </a:cubicBezTo>
                  <a:cubicBezTo>
                    <a:pt x="12" y="14"/>
                    <a:pt x="12" y="14"/>
                    <a:pt x="12" y="14"/>
                  </a:cubicBezTo>
                  <a:cubicBezTo>
                    <a:pt x="13" y="14"/>
                    <a:pt x="15" y="15"/>
                    <a:pt x="17" y="15"/>
                  </a:cubicBezTo>
                  <a:cubicBezTo>
                    <a:pt x="18" y="16"/>
                    <a:pt x="20" y="17"/>
                    <a:pt x="21" y="18"/>
                  </a:cubicBezTo>
                  <a:cubicBezTo>
                    <a:pt x="22" y="19"/>
                    <a:pt x="22" y="20"/>
                    <a:pt x="23" y="22"/>
                  </a:cubicBezTo>
                  <a:cubicBezTo>
                    <a:pt x="24" y="23"/>
                    <a:pt x="24" y="25"/>
                    <a:pt x="24" y="27"/>
                  </a:cubicBezTo>
                  <a:cubicBezTo>
                    <a:pt x="24" y="29"/>
                    <a:pt x="24" y="31"/>
                    <a:pt x="23" y="33"/>
                  </a:cubicBezTo>
                  <a:cubicBezTo>
                    <a:pt x="22" y="35"/>
                    <a:pt x="21" y="36"/>
                    <a:pt x="20" y="37"/>
                  </a:cubicBezTo>
                  <a:cubicBezTo>
                    <a:pt x="18" y="38"/>
                    <a:pt x="17" y="39"/>
                    <a:pt x="15" y="40"/>
                  </a:cubicBezTo>
                  <a:cubicBezTo>
                    <a:pt x="13" y="40"/>
                    <a:pt x="11" y="41"/>
                    <a:pt x="9" y="41"/>
                  </a:cubicBezTo>
                  <a:cubicBezTo>
                    <a:pt x="7" y="41"/>
                    <a:pt x="5" y="41"/>
                    <a:pt x="4" y="40"/>
                  </a:cubicBezTo>
                  <a:cubicBezTo>
                    <a:pt x="2" y="40"/>
                    <a:pt x="1" y="40"/>
                    <a:pt x="0" y="39"/>
                  </a:cubicBezTo>
                  <a:cubicBezTo>
                    <a:pt x="2" y="33"/>
                    <a:pt x="2" y="33"/>
                    <a:pt x="2" y="33"/>
                  </a:cubicBezTo>
                  <a:cubicBezTo>
                    <a:pt x="3" y="33"/>
                    <a:pt x="4" y="34"/>
                    <a:pt x="5" y="34"/>
                  </a:cubicBezTo>
                  <a:cubicBezTo>
                    <a:pt x="6" y="34"/>
                    <a:pt x="7" y="34"/>
                    <a:pt x="9" y="3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zh-CN" altLang="en-US" sz="2400">
                <a:solidFill>
                  <a:prstClr val="black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626" name="Rectangle 533"/>
            <p:cNvSpPr>
              <a:spLocks noChangeArrowheads="1"/>
            </p:cNvSpPr>
            <p:nvPr/>
          </p:nvSpPr>
          <p:spPr bwMode="auto">
            <a:xfrm>
              <a:off x="2303091" y="3550519"/>
              <a:ext cx="33438" cy="1418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zh-CN" altLang="en-US" sz="2400">
                <a:solidFill>
                  <a:prstClr val="black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627" name="Freeform 534"/>
            <p:cNvSpPr>
              <a:spLocks/>
            </p:cNvSpPr>
            <p:nvPr/>
          </p:nvSpPr>
          <p:spPr bwMode="auto">
            <a:xfrm>
              <a:off x="2353754" y="3500869"/>
              <a:ext cx="56743" cy="98287"/>
            </a:xfrm>
            <a:custGeom>
              <a:avLst/>
              <a:gdLst>
                <a:gd name="T0" fmla="*/ 9 w 24"/>
                <a:gd name="T1" fmla="*/ 35 h 41"/>
                <a:gd name="T2" fmla="*/ 15 w 24"/>
                <a:gd name="T3" fmla="*/ 33 h 41"/>
                <a:gd name="T4" fmla="*/ 17 w 24"/>
                <a:gd name="T5" fmla="*/ 28 h 41"/>
                <a:gd name="T6" fmla="*/ 15 w 24"/>
                <a:gd name="T7" fmla="*/ 23 h 41"/>
                <a:gd name="T8" fmla="*/ 8 w 24"/>
                <a:gd name="T9" fmla="*/ 21 h 41"/>
                <a:gd name="T10" fmla="*/ 3 w 24"/>
                <a:gd name="T11" fmla="*/ 21 h 41"/>
                <a:gd name="T12" fmla="*/ 3 w 24"/>
                <a:gd name="T13" fmla="*/ 0 h 41"/>
                <a:gd name="T14" fmla="*/ 23 w 24"/>
                <a:gd name="T15" fmla="*/ 0 h 41"/>
                <a:gd name="T16" fmla="*/ 23 w 24"/>
                <a:gd name="T17" fmla="*/ 7 h 41"/>
                <a:gd name="T18" fmla="*/ 10 w 24"/>
                <a:gd name="T19" fmla="*/ 7 h 41"/>
                <a:gd name="T20" fmla="*/ 10 w 24"/>
                <a:gd name="T21" fmla="*/ 15 h 41"/>
                <a:gd name="T22" fmla="*/ 12 w 24"/>
                <a:gd name="T23" fmla="*/ 15 h 41"/>
                <a:gd name="T24" fmla="*/ 17 w 24"/>
                <a:gd name="T25" fmla="*/ 16 h 41"/>
                <a:gd name="T26" fmla="*/ 21 w 24"/>
                <a:gd name="T27" fmla="*/ 19 h 41"/>
                <a:gd name="T28" fmla="*/ 24 w 24"/>
                <a:gd name="T29" fmla="*/ 23 h 41"/>
                <a:gd name="T30" fmla="*/ 24 w 24"/>
                <a:gd name="T31" fmla="*/ 28 h 41"/>
                <a:gd name="T32" fmla="*/ 23 w 24"/>
                <a:gd name="T33" fmla="*/ 34 h 41"/>
                <a:gd name="T34" fmla="*/ 20 w 24"/>
                <a:gd name="T35" fmla="*/ 38 h 41"/>
                <a:gd name="T36" fmla="*/ 15 w 24"/>
                <a:gd name="T37" fmla="*/ 41 h 41"/>
                <a:gd name="T38" fmla="*/ 9 w 24"/>
                <a:gd name="T39" fmla="*/ 41 h 41"/>
                <a:gd name="T40" fmla="*/ 4 w 24"/>
                <a:gd name="T41" fmla="*/ 41 h 41"/>
                <a:gd name="T42" fmla="*/ 0 w 24"/>
                <a:gd name="T43" fmla="*/ 40 h 41"/>
                <a:gd name="T44" fmla="*/ 2 w 24"/>
                <a:gd name="T45" fmla="*/ 34 h 41"/>
                <a:gd name="T46" fmla="*/ 5 w 24"/>
                <a:gd name="T47" fmla="*/ 35 h 41"/>
                <a:gd name="T48" fmla="*/ 9 w 24"/>
                <a:gd name="T49" fmla="*/ 35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4" h="41">
                  <a:moveTo>
                    <a:pt x="9" y="35"/>
                  </a:moveTo>
                  <a:cubicBezTo>
                    <a:pt x="12" y="35"/>
                    <a:pt x="14" y="34"/>
                    <a:pt x="15" y="33"/>
                  </a:cubicBezTo>
                  <a:cubicBezTo>
                    <a:pt x="16" y="32"/>
                    <a:pt x="17" y="30"/>
                    <a:pt x="17" y="28"/>
                  </a:cubicBezTo>
                  <a:cubicBezTo>
                    <a:pt x="17" y="26"/>
                    <a:pt x="16" y="24"/>
                    <a:pt x="15" y="23"/>
                  </a:cubicBezTo>
                  <a:cubicBezTo>
                    <a:pt x="13" y="22"/>
                    <a:pt x="11" y="21"/>
                    <a:pt x="8" y="21"/>
                  </a:cubicBezTo>
                  <a:cubicBezTo>
                    <a:pt x="3" y="21"/>
                    <a:pt x="3" y="21"/>
                    <a:pt x="3" y="21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7"/>
                    <a:pt x="23" y="7"/>
                    <a:pt x="23" y="7"/>
                  </a:cubicBezTo>
                  <a:cubicBezTo>
                    <a:pt x="10" y="7"/>
                    <a:pt x="10" y="7"/>
                    <a:pt x="10" y="7"/>
                  </a:cubicBezTo>
                  <a:cubicBezTo>
                    <a:pt x="10" y="15"/>
                    <a:pt x="10" y="15"/>
                    <a:pt x="10" y="15"/>
                  </a:cubicBezTo>
                  <a:cubicBezTo>
                    <a:pt x="12" y="15"/>
                    <a:pt x="12" y="15"/>
                    <a:pt x="12" y="15"/>
                  </a:cubicBezTo>
                  <a:cubicBezTo>
                    <a:pt x="14" y="15"/>
                    <a:pt x="16" y="15"/>
                    <a:pt x="17" y="16"/>
                  </a:cubicBezTo>
                  <a:cubicBezTo>
                    <a:pt x="19" y="17"/>
                    <a:pt x="20" y="17"/>
                    <a:pt x="21" y="19"/>
                  </a:cubicBezTo>
                  <a:cubicBezTo>
                    <a:pt x="22" y="20"/>
                    <a:pt x="23" y="21"/>
                    <a:pt x="24" y="23"/>
                  </a:cubicBezTo>
                  <a:cubicBezTo>
                    <a:pt x="24" y="24"/>
                    <a:pt x="24" y="26"/>
                    <a:pt x="24" y="28"/>
                  </a:cubicBezTo>
                  <a:cubicBezTo>
                    <a:pt x="24" y="30"/>
                    <a:pt x="24" y="32"/>
                    <a:pt x="23" y="34"/>
                  </a:cubicBezTo>
                  <a:cubicBezTo>
                    <a:pt x="23" y="35"/>
                    <a:pt x="21" y="37"/>
                    <a:pt x="20" y="38"/>
                  </a:cubicBezTo>
                  <a:cubicBezTo>
                    <a:pt x="19" y="39"/>
                    <a:pt x="17" y="40"/>
                    <a:pt x="15" y="41"/>
                  </a:cubicBezTo>
                  <a:cubicBezTo>
                    <a:pt x="13" y="41"/>
                    <a:pt x="11" y="41"/>
                    <a:pt x="9" y="41"/>
                  </a:cubicBezTo>
                  <a:cubicBezTo>
                    <a:pt x="8" y="41"/>
                    <a:pt x="6" y="41"/>
                    <a:pt x="4" y="41"/>
                  </a:cubicBezTo>
                  <a:cubicBezTo>
                    <a:pt x="3" y="41"/>
                    <a:pt x="1" y="40"/>
                    <a:pt x="0" y="40"/>
                  </a:cubicBezTo>
                  <a:cubicBezTo>
                    <a:pt x="2" y="34"/>
                    <a:pt x="2" y="34"/>
                    <a:pt x="2" y="34"/>
                  </a:cubicBezTo>
                  <a:cubicBezTo>
                    <a:pt x="3" y="34"/>
                    <a:pt x="4" y="34"/>
                    <a:pt x="5" y="35"/>
                  </a:cubicBezTo>
                  <a:cubicBezTo>
                    <a:pt x="6" y="35"/>
                    <a:pt x="8" y="35"/>
                    <a:pt x="9" y="3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zh-CN" altLang="en-US" sz="2400">
                <a:solidFill>
                  <a:prstClr val="black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628" name="Freeform 537"/>
            <p:cNvSpPr>
              <a:spLocks/>
            </p:cNvSpPr>
            <p:nvPr/>
          </p:nvSpPr>
          <p:spPr bwMode="auto">
            <a:xfrm>
              <a:off x="3979029" y="2443021"/>
              <a:ext cx="56743" cy="98287"/>
            </a:xfrm>
            <a:custGeom>
              <a:avLst/>
              <a:gdLst>
                <a:gd name="T0" fmla="*/ 9 w 24"/>
                <a:gd name="T1" fmla="*/ 35 h 41"/>
                <a:gd name="T2" fmla="*/ 15 w 24"/>
                <a:gd name="T3" fmla="*/ 33 h 41"/>
                <a:gd name="T4" fmla="*/ 17 w 24"/>
                <a:gd name="T5" fmla="*/ 28 h 41"/>
                <a:gd name="T6" fmla="*/ 14 w 24"/>
                <a:gd name="T7" fmla="*/ 23 h 41"/>
                <a:gd name="T8" fmla="*/ 8 w 24"/>
                <a:gd name="T9" fmla="*/ 21 h 41"/>
                <a:gd name="T10" fmla="*/ 3 w 24"/>
                <a:gd name="T11" fmla="*/ 21 h 41"/>
                <a:gd name="T12" fmla="*/ 3 w 24"/>
                <a:gd name="T13" fmla="*/ 0 h 41"/>
                <a:gd name="T14" fmla="*/ 23 w 24"/>
                <a:gd name="T15" fmla="*/ 0 h 41"/>
                <a:gd name="T16" fmla="*/ 23 w 24"/>
                <a:gd name="T17" fmla="*/ 7 h 41"/>
                <a:gd name="T18" fmla="*/ 10 w 24"/>
                <a:gd name="T19" fmla="*/ 7 h 41"/>
                <a:gd name="T20" fmla="*/ 10 w 24"/>
                <a:gd name="T21" fmla="*/ 15 h 41"/>
                <a:gd name="T22" fmla="*/ 12 w 24"/>
                <a:gd name="T23" fmla="*/ 15 h 41"/>
                <a:gd name="T24" fmla="*/ 17 w 24"/>
                <a:gd name="T25" fmla="*/ 16 h 41"/>
                <a:gd name="T26" fmla="*/ 21 w 24"/>
                <a:gd name="T27" fmla="*/ 18 h 41"/>
                <a:gd name="T28" fmla="*/ 23 w 24"/>
                <a:gd name="T29" fmla="*/ 22 h 41"/>
                <a:gd name="T30" fmla="*/ 24 w 24"/>
                <a:gd name="T31" fmla="*/ 28 h 41"/>
                <a:gd name="T32" fmla="*/ 23 w 24"/>
                <a:gd name="T33" fmla="*/ 34 h 41"/>
                <a:gd name="T34" fmla="*/ 20 w 24"/>
                <a:gd name="T35" fmla="*/ 38 h 41"/>
                <a:gd name="T36" fmla="*/ 15 w 24"/>
                <a:gd name="T37" fmla="*/ 41 h 41"/>
                <a:gd name="T38" fmla="*/ 9 w 24"/>
                <a:gd name="T39" fmla="*/ 41 h 41"/>
                <a:gd name="T40" fmla="*/ 4 w 24"/>
                <a:gd name="T41" fmla="*/ 41 h 41"/>
                <a:gd name="T42" fmla="*/ 0 w 24"/>
                <a:gd name="T43" fmla="*/ 40 h 41"/>
                <a:gd name="T44" fmla="*/ 2 w 24"/>
                <a:gd name="T45" fmla="*/ 34 h 41"/>
                <a:gd name="T46" fmla="*/ 5 w 24"/>
                <a:gd name="T47" fmla="*/ 34 h 41"/>
                <a:gd name="T48" fmla="*/ 9 w 24"/>
                <a:gd name="T49" fmla="*/ 35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4" h="41">
                  <a:moveTo>
                    <a:pt x="9" y="35"/>
                  </a:moveTo>
                  <a:cubicBezTo>
                    <a:pt x="11" y="35"/>
                    <a:pt x="13" y="34"/>
                    <a:pt x="15" y="33"/>
                  </a:cubicBezTo>
                  <a:cubicBezTo>
                    <a:pt x="16" y="32"/>
                    <a:pt x="17" y="30"/>
                    <a:pt x="17" y="28"/>
                  </a:cubicBezTo>
                  <a:cubicBezTo>
                    <a:pt x="17" y="26"/>
                    <a:pt x="16" y="24"/>
                    <a:pt x="14" y="23"/>
                  </a:cubicBezTo>
                  <a:cubicBezTo>
                    <a:pt x="13" y="22"/>
                    <a:pt x="11" y="21"/>
                    <a:pt x="8" y="21"/>
                  </a:cubicBezTo>
                  <a:cubicBezTo>
                    <a:pt x="3" y="21"/>
                    <a:pt x="3" y="21"/>
                    <a:pt x="3" y="21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7"/>
                    <a:pt x="23" y="7"/>
                    <a:pt x="23" y="7"/>
                  </a:cubicBezTo>
                  <a:cubicBezTo>
                    <a:pt x="10" y="7"/>
                    <a:pt x="10" y="7"/>
                    <a:pt x="10" y="7"/>
                  </a:cubicBezTo>
                  <a:cubicBezTo>
                    <a:pt x="10" y="15"/>
                    <a:pt x="10" y="15"/>
                    <a:pt x="10" y="15"/>
                  </a:cubicBezTo>
                  <a:cubicBezTo>
                    <a:pt x="12" y="15"/>
                    <a:pt x="12" y="15"/>
                    <a:pt x="12" y="15"/>
                  </a:cubicBezTo>
                  <a:cubicBezTo>
                    <a:pt x="14" y="15"/>
                    <a:pt x="15" y="15"/>
                    <a:pt x="17" y="16"/>
                  </a:cubicBezTo>
                  <a:cubicBezTo>
                    <a:pt x="19" y="17"/>
                    <a:pt x="20" y="17"/>
                    <a:pt x="21" y="18"/>
                  </a:cubicBezTo>
                  <a:cubicBezTo>
                    <a:pt x="22" y="20"/>
                    <a:pt x="23" y="21"/>
                    <a:pt x="23" y="22"/>
                  </a:cubicBezTo>
                  <a:cubicBezTo>
                    <a:pt x="24" y="24"/>
                    <a:pt x="24" y="26"/>
                    <a:pt x="24" y="28"/>
                  </a:cubicBezTo>
                  <a:cubicBezTo>
                    <a:pt x="24" y="30"/>
                    <a:pt x="24" y="32"/>
                    <a:pt x="23" y="34"/>
                  </a:cubicBezTo>
                  <a:cubicBezTo>
                    <a:pt x="22" y="35"/>
                    <a:pt x="21" y="37"/>
                    <a:pt x="20" y="38"/>
                  </a:cubicBezTo>
                  <a:cubicBezTo>
                    <a:pt x="19" y="39"/>
                    <a:pt x="17" y="40"/>
                    <a:pt x="15" y="41"/>
                  </a:cubicBezTo>
                  <a:cubicBezTo>
                    <a:pt x="13" y="41"/>
                    <a:pt x="11" y="41"/>
                    <a:pt x="9" y="41"/>
                  </a:cubicBezTo>
                  <a:cubicBezTo>
                    <a:pt x="7" y="41"/>
                    <a:pt x="6" y="41"/>
                    <a:pt x="4" y="41"/>
                  </a:cubicBezTo>
                  <a:cubicBezTo>
                    <a:pt x="3" y="41"/>
                    <a:pt x="1" y="40"/>
                    <a:pt x="0" y="40"/>
                  </a:cubicBezTo>
                  <a:cubicBezTo>
                    <a:pt x="2" y="34"/>
                    <a:pt x="2" y="34"/>
                    <a:pt x="2" y="34"/>
                  </a:cubicBezTo>
                  <a:cubicBezTo>
                    <a:pt x="3" y="34"/>
                    <a:pt x="4" y="34"/>
                    <a:pt x="5" y="34"/>
                  </a:cubicBezTo>
                  <a:cubicBezTo>
                    <a:pt x="6" y="35"/>
                    <a:pt x="7" y="35"/>
                    <a:pt x="9" y="3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zh-CN" altLang="en-US" sz="2400">
                <a:solidFill>
                  <a:prstClr val="black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629" name="Freeform 538"/>
            <p:cNvSpPr>
              <a:spLocks/>
            </p:cNvSpPr>
            <p:nvPr/>
          </p:nvSpPr>
          <p:spPr bwMode="auto">
            <a:xfrm>
              <a:off x="4984187" y="1638490"/>
              <a:ext cx="59783" cy="61809"/>
            </a:xfrm>
            <a:custGeom>
              <a:avLst/>
              <a:gdLst>
                <a:gd name="T0" fmla="*/ 0 w 59"/>
                <a:gd name="T1" fmla="*/ 24 h 61"/>
                <a:gd name="T2" fmla="*/ 21 w 59"/>
                <a:gd name="T3" fmla="*/ 24 h 61"/>
                <a:gd name="T4" fmla="*/ 21 w 59"/>
                <a:gd name="T5" fmla="*/ 0 h 61"/>
                <a:gd name="T6" fmla="*/ 38 w 59"/>
                <a:gd name="T7" fmla="*/ 0 h 61"/>
                <a:gd name="T8" fmla="*/ 38 w 59"/>
                <a:gd name="T9" fmla="*/ 24 h 61"/>
                <a:gd name="T10" fmla="*/ 59 w 59"/>
                <a:gd name="T11" fmla="*/ 24 h 61"/>
                <a:gd name="T12" fmla="*/ 59 w 59"/>
                <a:gd name="T13" fmla="*/ 38 h 61"/>
                <a:gd name="T14" fmla="*/ 38 w 59"/>
                <a:gd name="T15" fmla="*/ 38 h 61"/>
                <a:gd name="T16" fmla="*/ 38 w 59"/>
                <a:gd name="T17" fmla="*/ 61 h 61"/>
                <a:gd name="T18" fmla="*/ 21 w 59"/>
                <a:gd name="T19" fmla="*/ 61 h 61"/>
                <a:gd name="T20" fmla="*/ 21 w 59"/>
                <a:gd name="T21" fmla="*/ 38 h 61"/>
                <a:gd name="T22" fmla="*/ 0 w 59"/>
                <a:gd name="T23" fmla="*/ 38 h 61"/>
                <a:gd name="T24" fmla="*/ 0 w 59"/>
                <a:gd name="T25" fmla="*/ 24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9" h="61">
                  <a:moveTo>
                    <a:pt x="0" y="24"/>
                  </a:moveTo>
                  <a:lnTo>
                    <a:pt x="21" y="24"/>
                  </a:lnTo>
                  <a:lnTo>
                    <a:pt x="21" y="0"/>
                  </a:lnTo>
                  <a:lnTo>
                    <a:pt x="38" y="0"/>
                  </a:lnTo>
                  <a:lnTo>
                    <a:pt x="38" y="24"/>
                  </a:lnTo>
                  <a:lnTo>
                    <a:pt x="59" y="24"/>
                  </a:lnTo>
                  <a:lnTo>
                    <a:pt x="59" y="38"/>
                  </a:lnTo>
                  <a:lnTo>
                    <a:pt x="38" y="38"/>
                  </a:lnTo>
                  <a:lnTo>
                    <a:pt x="38" y="61"/>
                  </a:lnTo>
                  <a:lnTo>
                    <a:pt x="21" y="61"/>
                  </a:lnTo>
                  <a:lnTo>
                    <a:pt x="21" y="38"/>
                  </a:lnTo>
                  <a:lnTo>
                    <a:pt x="0" y="38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zh-CN" altLang="en-US" sz="2400">
                <a:solidFill>
                  <a:prstClr val="black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630" name="Freeform 539"/>
            <p:cNvSpPr>
              <a:spLocks/>
            </p:cNvSpPr>
            <p:nvPr/>
          </p:nvSpPr>
          <p:spPr bwMode="auto">
            <a:xfrm>
              <a:off x="5060182" y="1617211"/>
              <a:ext cx="57756" cy="98287"/>
            </a:xfrm>
            <a:custGeom>
              <a:avLst/>
              <a:gdLst>
                <a:gd name="T0" fmla="*/ 23 w 24"/>
                <a:gd name="T1" fmla="*/ 11 h 41"/>
                <a:gd name="T2" fmla="*/ 22 w 24"/>
                <a:gd name="T3" fmla="*/ 17 h 41"/>
                <a:gd name="T4" fmla="*/ 19 w 24"/>
                <a:gd name="T5" fmla="*/ 23 h 41"/>
                <a:gd name="T6" fmla="*/ 16 w 24"/>
                <a:gd name="T7" fmla="*/ 28 h 41"/>
                <a:gd name="T8" fmla="*/ 12 w 24"/>
                <a:gd name="T9" fmla="*/ 33 h 41"/>
                <a:gd name="T10" fmla="*/ 9 w 24"/>
                <a:gd name="T11" fmla="*/ 35 h 41"/>
                <a:gd name="T12" fmla="*/ 9 w 24"/>
                <a:gd name="T13" fmla="*/ 36 h 41"/>
                <a:gd name="T14" fmla="*/ 13 w 24"/>
                <a:gd name="T15" fmla="*/ 35 h 41"/>
                <a:gd name="T16" fmla="*/ 24 w 24"/>
                <a:gd name="T17" fmla="*/ 35 h 41"/>
                <a:gd name="T18" fmla="*/ 24 w 24"/>
                <a:gd name="T19" fmla="*/ 41 h 41"/>
                <a:gd name="T20" fmla="*/ 0 w 24"/>
                <a:gd name="T21" fmla="*/ 41 h 41"/>
                <a:gd name="T22" fmla="*/ 0 w 24"/>
                <a:gd name="T23" fmla="*/ 37 h 41"/>
                <a:gd name="T24" fmla="*/ 3 w 24"/>
                <a:gd name="T25" fmla="*/ 34 h 41"/>
                <a:gd name="T26" fmla="*/ 6 w 24"/>
                <a:gd name="T27" fmla="*/ 30 h 41"/>
                <a:gd name="T28" fmla="*/ 10 w 24"/>
                <a:gd name="T29" fmla="*/ 25 h 41"/>
                <a:gd name="T30" fmla="*/ 13 w 24"/>
                <a:gd name="T31" fmla="*/ 21 h 41"/>
                <a:gd name="T32" fmla="*/ 15 w 24"/>
                <a:gd name="T33" fmla="*/ 16 h 41"/>
                <a:gd name="T34" fmla="*/ 16 w 24"/>
                <a:gd name="T35" fmla="*/ 12 h 41"/>
                <a:gd name="T36" fmla="*/ 14 w 24"/>
                <a:gd name="T37" fmla="*/ 8 h 41"/>
                <a:gd name="T38" fmla="*/ 10 w 24"/>
                <a:gd name="T39" fmla="*/ 7 h 41"/>
                <a:gd name="T40" fmla="*/ 6 w 24"/>
                <a:gd name="T41" fmla="*/ 7 h 41"/>
                <a:gd name="T42" fmla="*/ 3 w 24"/>
                <a:gd name="T43" fmla="*/ 9 h 41"/>
                <a:gd name="T44" fmla="*/ 0 w 24"/>
                <a:gd name="T45" fmla="*/ 4 h 41"/>
                <a:gd name="T46" fmla="*/ 5 w 24"/>
                <a:gd name="T47" fmla="*/ 1 h 41"/>
                <a:gd name="T48" fmla="*/ 12 w 24"/>
                <a:gd name="T49" fmla="*/ 0 h 41"/>
                <a:gd name="T50" fmla="*/ 16 w 24"/>
                <a:gd name="T51" fmla="*/ 1 h 41"/>
                <a:gd name="T52" fmla="*/ 20 w 24"/>
                <a:gd name="T53" fmla="*/ 3 h 41"/>
                <a:gd name="T54" fmla="*/ 22 w 24"/>
                <a:gd name="T55" fmla="*/ 6 h 41"/>
                <a:gd name="T56" fmla="*/ 23 w 24"/>
                <a:gd name="T57" fmla="*/ 11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4" h="41">
                  <a:moveTo>
                    <a:pt x="23" y="11"/>
                  </a:moveTo>
                  <a:cubicBezTo>
                    <a:pt x="23" y="13"/>
                    <a:pt x="23" y="15"/>
                    <a:pt x="22" y="17"/>
                  </a:cubicBezTo>
                  <a:cubicBezTo>
                    <a:pt x="21" y="19"/>
                    <a:pt x="20" y="21"/>
                    <a:pt x="19" y="23"/>
                  </a:cubicBezTo>
                  <a:cubicBezTo>
                    <a:pt x="18" y="24"/>
                    <a:pt x="17" y="26"/>
                    <a:pt x="16" y="28"/>
                  </a:cubicBezTo>
                  <a:cubicBezTo>
                    <a:pt x="14" y="30"/>
                    <a:pt x="13" y="32"/>
                    <a:pt x="12" y="33"/>
                  </a:cubicBezTo>
                  <a:cubicBezTo>
                    <a:pt x="9" y="35"/>
                    <a:pt x="9" y="35"/>
                    <a:pt x="9" y="35"/>
                  </a:cubicBezTo>
                  <a:cubicBezTo>
                    <a:pt x="9" y="36"/>
                    <a:pt x="9" y="36"/>
                    <a:pt x="9" y="36"/>
                  </a:cubicBezTo>
                  <a:cubicBezTo>
                    <a:pt x="13" y="35"/>
                    <a:pt x="13" y="35"/>
                    <a:pt x="13" y="35"/>
                  </a:cubicBezTo>
                  <a:cubicBezTo>
                    <a:pt x="24" y="35"/>
                    <a:pt x="24" y="35"/>
                    <a:pt x="24" y="35"/>
                  </a:cubicBezTo>
                  <a:cubicBezTo>
                    <a:pt x="24" y="41"/>
                    <a:pt x="24" y="41"/>
                    <a:pt x="24" y="41"/>
                  </a:cubicBezTo>
                  <a:cubicBezTo>
                    <a:pt x="0" y="41"/>
                    <a:pt x="0" y="41"/>
                    <a:pt x="0" y="41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1" y="36"/>
                    <a:pt x="2" y="35"/>
                    <a:pt x="3" y="34"/>
                  </a:cubicBezTo>
                  <a:cubicBezTo>
                    <a:pt x="4" y="33"/>
                    <a:pt x="5" y="31"/>
                    <a:pt x="6" y="30"/>
                  </a:cubicBezTo>
                  <a:cubicBezTo>
                    <a:pt x="8" y="28"/>
                    <a:pt x="9" y="27"/>
                    <a:pt x="10" y="25"/>
                  </a:cubicBezTo>
                  <a:cubicBezTo>
                    <a:pt x="11" y="24"/>
                    <a:pt x="12" y="22"/>
                    <a:pt x="13" y="21"/>
                  </a:cubicBezTo>
                  <a:cubicBezTo>
                    <a:pt x="14" y="19"/>
                    <a:pt x="14" y="18"/>
                    <a:pt x="15" y="16"/>
                  </a:cubicBezTo>
                  <a:cubicBezTo>
                    <a:pt x="15" y="15"/>
                    <a:pt x="16" y="13"/>
                    <a:pt x="16" y="12"/>
                  </a:cubicBezTo>
                  <a:cubicBezTo>
                    <a:pt x="16" y="11"/>
                    <a:pt x="15" y="9"/>
                    <a:pt x="14" y="8"/>
                  </a:cubicBezTo>
                  <a:cubicBezTo>
                    <a:pt x="13" y="7"/>
                    <a:pt x="12" y="7"/>
                    <a:pt x="10" y="7"/>
                  </a:cubicBezTo>
                  <a:cubicBezTo>
                    <a:pt x="9" y="7"/>
                    <a:pt x="8" y="7"/>
                    <a:pt x="6" y="7"/>
                  </a:cubicBezTo>
                  <a:cubicBezTo>
                    <a:pt x="5" y="8"/>
                    <a:pt x="4" y="9"/>
                    <a:pt x="3" y="9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3"/>
                    <a:pt x="3" y="2"/>
                    <a:pt x="5" y="1"/>
                  </a:cubicBezTo>
                  <a:cubicBezTo>
                    <a:pt x="7" y="0"/>
                    <a:pt x="9" y="0"/>
                    <a:pt x="12" y="0"/>
                  </a:cubicBezTo>
                  <a:cubicBezTo>
                    <a:pt x="13" y="0"/>
                    <a:pt x="15" y="0"/>
                    <a:pt x="16" y="1"/>
                  </a:cubicBezTo>
                  <a:cubicBezTo>
                    <a:pt x="18" y="1"/>
                    <a:pt x="19" y="2"/>
                    <a:pt x="20" y="3"/>
                  </a:cubicBezTo>
                  <a:cubicBezTo>
                    <a:pt x="21" y="4"/>
                    <a:pt x="22" y="5"/>
                    <a:pt x="22" y="6"/>
                  </a:cubicBezTo>
                  <a:cubicBezTo>
                    <a:pt x="23" y="7"/>
                    <a:pt x="23" y="9"/>
                    <a:pt x="23" y="1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zh-CN" altLang="en-US" sz="2400">
                <a:solidFill>
                  <a:prstClr val="black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631" name="Freeform 540"/>
            <p:cNvSpPr>
              <a:spLocks/>
            </p:cNvSpPr>
            <p:nvPr/>
          </p:nvSpPr>
          <p:spPr bwMode="auto">
            <a:xfrm>
              <a:off x="5137190" y="1619238"/>
              <a:ext cx="57756" cy="98287"/>
            </a:xfrm>
            <a:custGeom>
              <a:avLst/>
              <a:gdLst>
                <a:gd name="T0" fmla="*/ 9 w 24"/>
                <a:gd name="T1" fmla="*/ 34 h 41"/>
                <a:gd name="T2" fmla="*/ 15 w 24"/>
                <a:gd name="T3" fmla="*/ 33 h 41"/>
                <a:gd name="T4" fmla="*/ 17 w 24"/>
                <a:gd name="T5" fmla="*/ 27 h 41"/>
                <a:gd name="T6" fmla="*/ 15 w 24"/>
                <a:gd name="T7" fmla="*/ 22 h 41"/>
                <a:gd name="T8" fmla="*/ 8 w 24"/>
                <a:gd name="T9" fmla="*/ 21 h 41"/>
                <a:gd name="T10" fmla="*/ 3 w 24"/>
                <a:gd name="T11" fmla="*/ 21 h 41"/>
                <a:gd name="T12" fmla="*/ 3 w 24"/>
                <a:gd name="T13" fmla="*/ 0 h 41"/>
                <a:gd name="T14" fmla="*/ 23 w 24"/>
                <a:gd name="T15" fmla="*/ 0 h 41"/>
                <a:gd name="T16" fmla="*/ 23 w 24"/>
                <a:gd name="T17" fmla="*/ 7 h 41"/>
                <a:gd name="T18" fmla="*/ 10 w 24"/>
                <a:gd name="T19" fmla="*/ 7 h 41"/>
                <a:gd name="T20" fmla="*/ 10 w 24"/>
                <a:gd name="T21" fmla="*/ 15 h 41"/>
                <a:gd name="T22" fmla="*/ 12 w 24"/>
                <a:gd name="T23" fmla="*/ 14 h 41"/>
                <a:gd name="T24" fmla="*/ 17 w 24"/>
                <a:gd name="T25" fmla="*/ 15 h 41"/>
                <a:gd name="T26" fmla="*/ 21 w 24"/>
                <a:gd name="T27" fmla="*/ 18 h 41"/>
                <a:gd name="T28" fmla="*/ 24 w 24"/>
                <a:gd name="T29" fmla="*/ 22 h 41"/>
                <a:gd name="T30" fmla="*/ 24 w 24"/>
                <a:gd name="T31" fmla="*/ 27 h 41"/>
                <a:gd name="T32" fmla="*/ 23 w 24"/>
                <a:gd name="T33" fmla="*/ 33 h 41"/>
                <a:gd name="T34" fmla="*/ 20 w 24"/>
                <a:gd name="T35" fmla="*/ 38 h 41"/>
                <a:gd name="T36" fmla="*/ 15 w 24"/>
                <a:gd name="T37" fmla="*/ 40 h 41"/>
                <a:gd name="T38" fmla="*/ 9 w 24"/>
                <a:gd name="T39" fmla="*/ 41 h 41"/>
                <a:gd name="T40" fmla="*/ 4 w 24"/>
                <a:gd name="T41" fmla="*/ 41 h 41"/>
                <a:gd name="T42" fmla="*/ 0 w 24"/>
                <a:gd name="T43" fmla="*/ 39 h 41"/>
                <a:gd name="T44" fmla="*/ 2 w 24"/>
                <a:gd name="T45" fmla="*/ 33 h 41"/>
                <a:gd name="T46" fmla="*/ 5 w 24"/>
                <a:gd name="T47" fmla="*/ 34 h 41"/>
                <a:gd name="T48" fmla="*/ 9 w 24"/>
                <a:gd name="T49" fmla="*/ 3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4" h="41">
                  <a:moveTo>
                    <a:pt x="9" y="34"/>
                  </a:moveTo>
                  <a:cubicBezTo>
                    <a:pt x="12" y="34"/>
                    <a:pt x="14" y="34"/>
                    <a:pt x="15" y="33"/>
                  </a:cubicBezTo>
                  <a:cubicBezTo>
                    <a:pt x="16" y="31"/>
                    <a:pt x="17" y="30"/>
                    <a:pt x="17" y="27"/>
                  </a:cubicBezTo>
                  <a:cubicBezTo>
                    <a:pt x="17" y="25"/>
                    <a:pt x="16" y="23"/>
                    <a:pt x="15" y="22"/>
                  </a:cubicBezTo>
                  <a:cubicBezTo>
                    <a:pt x="13" y="21"/>
                    <a:pt x="11" y="21"/>
                    <a:pt x="8" y="21"/>
                  </a:cubicBezTo>
                  <a:cubicBezTo>
                    <a:pt x="3" y="21"/>
                    <a:pt x="3" y="21"/>
                    <a:pt x="3" y="21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7"/>
                    <a:pt x="23" y="7"/>
                    <a:pt x="23" y="7"/>
                  </a:cubicBezTo>
                  <a:cubicBezTo>
                    <a:pt x="10" y="7"/>
                    <a:pt x="10" y="7"/>
                    <a:pt x="10" y="7"/>
                  </a:cubicBezTo>
                  <a:cubicBezTo>
                    <a:pt x="10" y="15"/>
                    <a:pt x="10" y="15"/>
                    <a:pt x="10" y="15"/>
                  </a:cubicBezTo>
                  <a:cubicBezTo>
                    <a:pt x="12" y="14"/>
                    <a:pt x="12" y="14"/>
                    <a:pt x="12" y="14"/>
                  </a:cubicBezTo>
                  <a:cubicBezTo>
                    <a:pt x="14" y="15"/>
                    <a:pt x="16" y="15"/>
                    <a:pt x="17" y="15"/>
                  </a:cubicBezTo>
                  <a:cubicBezTo>
                    <a:pt x="19" y="16"/>
                    <a:pt x="20" y="17"/>
                    <a:pt x="21" y="18"/>
                  </a:cubicBezTo>
                  <a:cubicBezTo>
                    <a:pt x="22" y="19"/>
                    <a:pt x="23" y="20"/>
                    <a:pt x="24" y="22"/>
                  </a:cubicBezTo>
                  <a:cubicBezTo>
                    <a:pt x="24" y="24"/>
                    <a:pt x="24" y="25"/>
                    <a:pt x="24" y="27"/>
                  </a:cubicBezTo>
                  <a:cubicBezTo>
                    <a:pt x="24" y="29"/>
                    <a:pt x="24" y="31"/>
                    <a:pt x="23" y="33"/>
                  </a:cubicBezTo>
                  <a:cubicBezTo>
                    <a:pt x="23" y="35"/>
                    <a:pt x="21" y="36"/>
                    <a:pt x="20" y="38"/>
                  </a:cubicBezTo>
                  <a:cubicBezTo>
                    <a:pt x="19" y="39"/>
                    <a:pt x="17" y="40"/>
                    <a:pt x="15" y="40"/>
                  </a:cubicBezTo>
                  <a:cubicBezTo>
                    <a:pt x="13" y="41"/>
                    <a:pt x="11" y="41"/>
                    <a:pt x="9" y="41"/>
                  </a:cubicBezTo>
                  <a:cubicBezTo>
                    <a:pt x="8" y="41"/>
                    <a:pt x="6" y="41"/>
                    <a:pt x="4" y="41"/>
                  </a:cubicBezTo>
                  <a:cubicBezTo>
                    <a:pt x="3" y="40"/>
                    <a:pt x="1" y="40"/>
                    <a:pt x="0" y="39"/>
                  </a:cubicBezTo>
                  <a:cubicBezTo>
                    <a:pt x="2" y="33"/>
                    <a:pt x="2" y="33"/>
                    <a:pt x="2" y="33"/>
                  </a:cubicBezTo>
                  <a:cubicBezTo>
                    <a:pt x="3" y="34"/>
                    <a:pt x="4" y="34"/>
                    <a:pt x="5" y="34"/>
                  </a:cubicBezTo>
                  <a:cubicBezTo>
                    <a:pt x="6" y="34"/>
                    <a:pt x="8" y="34"/>
                    <a:pt x="9" y="3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zh-CN" altLang="en-US" sz="2400">
                <a:solidFill>
                  <a:prstClr val="black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632" name="Freeform 544"/>
            <p:cNvSpPr>
              <a:spLocks/>
            </p:cNvSpPr>
            <p:nvPr/>
          </p:nvSpPr>
          <p:spPr bwMode="auto">
            <a:xfrm>
              <a:off x="2392258" y="2435928"/>
              <a:ext cx="59783" cy="61809"/>
            </a:xfrm>
            <a:custGeom>
              <a:avLst/>
              <a:gdLst>
                <a:gd name="T0" fmla="*/ 0 w 59"/>
                <a:gd name="T1" fmla="*/ 23 h 61"/>
                <a:gd name="T2" fmla="*/ 21 w 59"/>
                <a:gd name="T3" fmla="*/ 23 h 61"/>
                <a:gd name="T4" fmla="*/ 21 w 59"/>
                <a:gd name="T5" fmla="*/ 0 h 61"/>
                <a:gd name="T6" fmla="*/ 37 w 59"/>
                <a:gd name="T7" fmla="*/ 0 h 61"/>
                <a:gd name="T8" fmla="*/ 37 w 59"/>
                <a:gd name="T9" fmla="*/ 23 h 61"/>
                <a:gd name="T10" fmla="*/ 59 w 59"/>
                <a:gd name="T11" fmla="*/ 23 h 61"/>
                <a:gd name="T12" fmla="*/ 59 w 59"/>
                <a:gd name="T13" fmla="*/ 37 h 61"/>
                <a:gd name="T14" fmla="*/ 37 w 59"/>
                <a:gd name="T15" fmla="*/ 37 h 61"/>
                <a:gd name="T16" fmla="*/ 37 w 59"/>
                <a:gd name="T17" fmla="*/ 61 h 61"/>
                <a:gd name="T18" fmla="*/ 21 w 59"/>
                <a:gd name="T19" fmla="*/ 61 h 61"/>
                <a:gd name="T20" fmla="*/ 21 w 59"/>
                <a:gd name="T21" fmla="*/ 37 h 61"/>
                <a:gd name="T22" fmla="*/ 0 w 59"/>
                <a:gd name="T23" fmla="*/ 37 h 61"/>
                <a:gd name="T24" fmla="*/ 0 w 59"/>
                <a:gd name="T25" fmla="*/ 23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9" h="61">
                  <a:moveTo>
                    <a:pt x="0" y="23"/>
                  </a:moveTo>
                  <a:lnTo>
                    <a:pt x="21" y="23"/>
                  </a:lnTo>
                  <a:lnTo>
                    <a:pt x="21" y="0"/>
                  </a:lnTo>
                  <a:lnTo>
                    <a:pt x="37" y="0"/>
                  </a:lnTo>
                  <a:lnTo>
                    <a:pt x="37" y="23"/>
                  </a:lnTo>
                  <a:lnTo>
                    <a:pt x="59" y="23"/>
                  </a:lnTo>
                  <a:lnTo>
                    <a:pt x="59" y="37"/>
                  </a:lnTo>
                  <a:lnTo>
                    <a:pt x="37" y="37"/>
                  </a:lnTo>
                  <a:lnTo>
                    <a:pt x="37" y="61"/>
                  </a:lnTo>
                  <a:lnTo>
                    <a:pt x="21" y="61"/>
                  </a:lnTo>
                  <a:lnTo>
                    <a:pt x="21" y="37"/>
                  </a:lnTo>
                  <a:lnTo>
                    <a:pt x="0" y="37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zh-CN" altLang="en-US" sz="2400">
                <a:solidFill>
                  <a:prstClr val="black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633" name="Freeform 545"/>
            <p:cNvSpPr>
              <a:spLocks/>
            </p:cNvSpPr>
            <p:nvPr/>
          </p:nvSpPr>
          <p:spPr bwMode="auto">
            <a:xfrm>
              <a:off x="2468253" y="2416676"/>
              <a:ext cx="57756" cy="98287"/>
            </a:xfrm>
            <a:custGeom>
              <a:avLst/>
              <a:gdLst>
                <a:gd name="T0" fmla="*/ 9 w 24"/>
                <a:gd name="T1" fmla="*/ 35 h 41"/>
                <a:gd name="T2" fmla="*/ 15 w 24"/>
                <a:gd name="T3" fmla="*/ 33 h 41"/>
                <a:gd name="T4" fmla="*/ 17 w 24"/>
                <a:gd name="T5" fmla="*/ 29 h 41"/>
                <a:gd name="T6" fmla="*/ 15 w 24"/>
                <a:gd name="T7" fmla="*/ 24 h 41"/>
                <a:gd name="T8" fmla="*/ 9 w 24"/>
                <a:gd name="T9" fmla="*/ 22 h 41"/>
                <a:gd name="T10" fmla="*/ 4 w 24"/>
                <a:gd name="T11" fmla="*/ 22 h 41"/>
                <a:gd name="T12" fmla="*/ 4 w 24"/>
                <a:gd name="T13" fmla="*/ 18 h 41"/>
                <a:gd name="T14" fmla="*/ 11 w 24"/>
                <a:gd name="T15" fmla="*/ 9 h 41"/>
                <a:gd name="T16" fmla="*/ 15 w 24"/>
                <a:gd name="T17" fmla="*/ 6 h 41"/>
                <a:gd name="T18" fmla="*/ 10 w 24"/>
                <a:gd name="T19" fmla="*/ 7 h 41"/>
                <a:gd name="T20" fmla="*/ 0 w 24"/>
                <a:gd name="T21" fmla="*/ 7 h 41"/>
                <a:gd name="T22" fmla="*/ 0 w 24"/>
                <a:gd name="T23" fmla="*/ 0 h 41"/>
                <a:gd name="T24" fmla="*/ 22 w 24"/>
                <a:gd name="T25" fmla="*/ 0 h 41"/>
                <a:gd name="T26" fmla="*/ 22 w 24"/>
                <a:gd name="T27" fmla="*/ 4 h 41"/>
                <a:gd name="T28" fmla="*/ 14 w 24"/>
                <a:gd name="T29" fmla="*/ 15 h 41"/>
                <a:gd name="T30" fmla="*/ 12 w 24"/>
                <a:gd name="T31" fmla="*/ 17 h 41"/>
                <a:gd name="T32" fmla="*/ 12 w 24"/>
                <a:gd name="T33" fmla="*/ 17 h 41"/>
                <a:gd name="T34" fmla="*/ 14 w 24"/>
                <a:gd name="T35" fmla="*/ 17 h 41"/>
                <a:gd name="T36" fmla="*/ 18 w 24"/>
                <a:gd name="T37" fmla="*/ 18 h 41"/>
                <a:gd name="T38" fmla="*/ 21 w 24"/>
                <a:gd name="T39" fmla="*/ 20 h 41"/>
                <a:gd name="T40" fmla="*/ 23 w 24"/>
                <a:gd name="T41" fmla="*/ 23 h 41"/>
                <a:gd name="T42" fmla="*/ 24 w 24"/>
                <a:gd name="T43" fmla="*/ 28 h 41"/>
                <a:gd name="T44" fmla="*/ 23 w 24"/>
                <a:gd name="T45" fmla="*/ 34 h 41"/>
                <a:gd name="T46" fmla="*/ 20 w 24"/>
                <a:gd name="T47" fmla="*/ 38 h 41"/>
                <a:gd name="T48" fmla="*/ 15 w 24"/>
                <a:gd name="T49" fmla="*/ 41 h 41"/>
                <a:gd name="T50" fmla="*/ 10 w 24"/>
                <a:gd name="T51" fmla="*/ 41 h 41"/>
                <a:gd name="T52" fmla="*/ 4 w 24"/>
                <a:gd name="T53" fmla="*/ 41 h 41"/>
                <a:gd name="T54" fmla="*/ 0 w 24"/>
                <a:gd name="T55" fmla="*/ 40 h 41"/>
                <a:gd name="T56" fmla="*/ 2 w 24"/>
                <a:gd name="T57" fmla="*/ 33 h 41"/>
                <a:gd name="T58" fmla="*/ 5 w 24"/>
                <a:gd name="T59" fmla="*/ 35 h 41"/>
                <a:gd name="T60" fmla="*/ 9 w 24"/>
                <a:gd name="T61" fmla="*/ 35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4" h="41">
                  <a:moveTo>
                    <a:pt x="9" y="35"/>
                  </a:moveTo>
                  <a:cubicBezTo>
                    <a:pt x="12" y="35"/>
                    <a:pt x="14" y="34"/>
                    <a:pt x="15" y="33"/>
                  </a:cubicBezTo>
                  <a:cubicBezTo>
                    <a:pt x="16" y="32"/>
                    <a:pt x="17" y="30"/>
                    <a:pt x="17" y="29"/>
                  </a:cubicBezTo>
                  <a:cubicBezTo>
                    <a:pt x="17" y="26"/>
                    <a:pt x="16" y="25"/>
                    <a:pt x="15" y="24"/>
                  </a:cubicBezTo>
                  <a:cubicBezTo>
                    <a:pt x="13" y="23"/>
                    <a:pt x="11" y="22"/>
                    <a:pt x="9" y="22"/>
                  </a:cubicBezTo>
                  <a:cubicBezTo>
                    <a:pt x="4" y="22"/>
                    <a:pt x="4" y="22"/>
                    <a:pt x="4" y="22"/>
                  </a:cubicBezTo>
                  <a:cubicBezTo>
                    <a:pt x="4" y="18"/>
                    <a:pt x="4" y="18"/>
                    <a:pt x="4" y="18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15" y="6"/>
                    <a:pt x="15" y="6"/>
                    <a:pt x="15" y="6"/>
                  </a:cubicBezTo>
                  <a:cubicBezTo>
                    <a:pt x="10" y="7"/>
                    <a:pt x="10" y="7"/>
                    <a:pt x="10" y="7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22" y="4"/>
                    <a:pt x="22" y="4"/>
                    <a:pt x="22" y="4"/>
                  </a:cubicBezTo>
                  <a:cubicBezTo>
                    <a:pt x="14" y="15"/>
                    <a:pt x="14" y="15"/>
                    <a:pt x="14" y="15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4" y="17"/>
                    <a:pt x="14" y="17"/>
                    <a:pt x="14" y="17"/>
                  </a:cubicBezTo>
                  <a:cubicBezTo>
                    <a:pt x="16" y="17"/>
                    <a:pt x="17" y="17"/>
                    <a:pt x="18" y="18"/>
                  </a:cubicBezTo>
                  <a:cubicBezTo>
                    <a:pt x="19" y="18"/>
                    <a:pt x="20" y="19"/>
                    <a:pt x="21" y="20"/>
                  </a:cubicBezTo>
                  <a:cubicBezTo>
                    <a:pt x="22" y="21"/>
                    <a:pt x="23" y="22"/>
                    <a:pt x="23" y="23"/>
                  </a:cubicBezTo>
                  <a:cubicBezTo>
                    <a:pt x="24" y="25"/>
                    <a:pt x="24" y="26"/>
                    <a:pt x="24" y="28"/>
                  </a:cubicBezTo>
                  <a:cubicBezTo>
                    <a:pt x="24" y="30"/>
                    <a:pt x="24" y="32"/>
                    <a:pt x="23" y="34"/>
                  </a:cubicBezTo>
                  <a:cubicBezTo>
                    <a:pt x="22" y="36"/>
                    <a:pt x="21" y="37"/>
                    <a:pt x="20" y="38"/>
                  </a:cubicBezTo>
                  <a:cubicBezTo>
                    <a:pt x="19" y="39"/>
                    <a:pt x="17" y="40"/>
                    <a:pt x="15" y="41"/>
                  </a:cubicBezTo>
                  <a:cubicBezTo>
                    <a:pt x="14" y="41"/>
                    <a:pt x="12" y="41"/>
                    <a:pt x="10" y="41"/>
                  </a:cubicBezTo>
                  <a:cubicBezTo>
                    <a:pt x="8" y="41"/>
                    <a:pt x="6" y="41"/>
                    <a:pt x="4" y="41"/>
                  </a:cubicBezTo>
                  <a:cubicBezTo>
                    <a:pt x="3" y="41"/>
                    <a:pt x="1" y="40"/>
                    <a:pt x="0" y="40"/>
                  </a:cubicBezTo>
                  <a:cubicBezTo>
                    <a:pt x="2" y="33"/>
                    <a:pt x="2" y="33"/>
                    <a:pt x="2" y="33"/>
                  </a:cubicBezTo>
                  <a:cubicBezTo>
                    <a:pt x="3" y="34"/>
                    <a:pt x="4" y="34"/>
                    <a:pt x="5" y="35"/>
                  </a:cubicBezTo>
                  <a:cubicBezTo>
                    <a:pt x="7" y="35"/>
                    <a:pt x="8" y="35"/>
                    <a:pt x="9" y="3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zh-CN" altLang="en-US" sz="2400">
                <a:solidFill>
                  <a:prstClr val="black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634" name="Freeform 546"/>
            <p:cNvSpPr>
              <a:spLocks/>
            </p:cNvSpPr>
            <p:nvPr/>
          </p:nvSpPr>
          <p:spPr bwMode="auto">
            <a:xfrm>
              <a:off x="2545261" y="2416676"/>
              <a:ext cx="56743" cy="98287"/>
            </a:xfrm>
            <a:custGeom>
              <a:avLst/>
              <a:gdLst>
                <a:gd name="T0" fmla="*/ 9 w 24"/>
                <a:gd name="T1" fmla="*/ 35 h 41"/>
                <a:gd name="T2" fmla="*/ 15 w 24"/>
                <a:gd name="T3" fmla="*/ 33 h 41"/>
                <a:gd name="T4" fmla="*/ 17 w 24"/>
                <a:gd name="T5" fmla="*/ 28 h 41"/>
                <a:gd name="T6" fmla="*/ 14 w 24"/>
                <a:gd name="T7" fmla="*/ 23 h 41"/>
                <a:gd name="T8" fmla="*/ 8 w 24"/>
                <a:gd name="T9" fmla="*/ 21 h 41"/>
                <a:gd name="T10" fmla="*/ 3 w 24"/>
                <a:gd name="T11" fmla="*/ 21 h 41"/>
                <a:gd name="T12" fmla="*/ 3 w 24"/>
                <a:gd name="T13" fmla="*/ 0 h 41"/>
                <a:gd name="T14" fmla="*/ 23 w 24"/>
                <a:gd name="T15" fmla="*/ 0 h 41"/>
                <a:gd name="T16" fmla="*/ 23 w 24"/>
                <a:gd name="T17" fmla="*/ 7 h 41"/>
                <a:gd name="T18" fmla="*/ 9 w 24"/>
                <a:gd name="T19" fmla="*/ 7 h 41"/>
                <a:gd name="T20" fmla="*/ 9 w 24"/>
                <a:gd name="T21" fmla="*/ 15 h 41"/>
                <a:gd name="T22" fmla="*/ 12 w 24"/>
                <a:gd name="T23" fmla="*/ 15 h 41"/>
                <a:gd name="T24" fmla="*/ 17 w 24"/>
                <a:gd name="T25" fmla="*/ 16 h 41"/>
                <a:gd name="T26" fmla="*/ 21 w 24"/>
                <a:gd name="T27" fmla="*/ 18 h 41"/>
                <a:gd name="T28" fmla="*/ 23 w 24"/>
                <a:gd name="T29" fmla="*/ 22 h 41"/>
                <a:gd name="T30" fmla="*/ 24 w 24"/>
                <a:gd name="T31" fmla="*/ 28 h 41"/>
                <a:gd name="T32" fmla="*/ 23 w 24"/>
                <a:gd name="T33" fmla="*/ 34 h 41"/>
                <a:gd name="T34" fmla="*/ 20 w 24"/>
                <a:gd name="T35" fmla="*/ 38 h 41"/>
                <a:gd name="T36" fmla="*/ 15 w 24"/>
                <a:gd name="T37" fmla="*/ 40 h 41"/>
                <a:gd name="T38" fmla="*/ 9 w 24"/>
                <a:gd name="T39" fmla="*/ 41 h 41"/>
                <a:gd name="T40" fmla="*/ 4 w 24"/>
                <a:gd name="T41" fmla="*/ 41 h 41"/>
                <a:gd name="T42" fmla="*/ 0 w 24"/>
                <a:gd name="T43" fmla="*/ 40 h 41"/>
                <a:gd name="T44" fmla="*/ 2 w 24"/>
                <a:gd name="T45" fmla="*/ 34 h 41"/>
                <a:gd name="T46" fmla="*/ 5 w 24"/>
                <a:gd name="T47" fmla="*/ 34 h 41"/>
                <a:gd name="T48" fmla="*/ 9 w 24"/>
                <a:gd name="T49" fmla="*/ 35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4" h="41">
                  <a:moveTo>
                    <a:pt x="9" y="35"/>
                  </a:moveTo>
                  <a:cubicBezTo>
                    <a:pt x="11" y="35"/>
                    <a:pt x="13" y="34"/>
                    <a:pt x="15" y="33"/>
                  </a:cubicBezTo>
                  <a:cubicBezTo>
                    <a:pt x="16" y="32"/>
                    <a:pt x="17" y="30"/>
                    <a:pt x="17" y="28"/>
                  </a:cubicBezTo>
                  <a:cubicBezTo>
                    <a:pt x="17" y="26"/>
                    <a:pt x="16" y="24"/>
                    <a:pt x="14" y="23"/>
                  </a:cubicBezTo>
                  <a:cubicBezTo>
                    <a:pt x="13" y="22"/>
                    <a:pt x="11" y="21"/>
                    <a:pt x="8" y="21"/>
                  </a:cubicBezTo>
                  <a:cubicBezTo>
                    <a:pt x="3" y="21"/>
                    <a:pt x="3" y="21"/>
                    <a:pt x="3" y="21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7"/>
                    <a:pt x="23" y="7"/>
                    <a:pt x="23" y="7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9" y="15"/>
                    <a:pt x="9" y="15"/>
                    <a:pt x="9" y="15"/>
                  </a:cubicBezTo>
                  <a:cubicBezTo>
                    <a:pt x="12" y="15"/>
                    <a:pt x="12" y="15"/>
                    <a:pt x="12" y="15"/>
                  </a:cubicBezTo>
                  <a:cubicBezTo>
                    <a:pt x="14" y="15"/>
                    <a:pt x="15" y="15"/>
                    <a:pt x="17" y="16"/>
                  </a:cubicBezTo>
                  <a:cubicBezTo>
                    <a:pt x="18" y="16"/>
                    <a:pt x="20" y="17"/>
                    <a:pt x="21" y="18"/>
                  </a:cubicBezTo>
                  <a:cubicBezTo>
                    <a:pt x="22" y="19"/>
                    <a:pt x="23" y="21"/>
                    <a:pt x="23" y="22"/>
                  </a:cubicBezTo>
                  <a:cubicBezTo>
                    <a:pt x="24" y="24"/>
                    <a:pt x="24" y="26"/>
                    <a:pt x="24" y="28"/>
                  </a:cubicBezTo>
                  <a:cubicBezTo>
                    <a:pt x="24" y="30"/>
                    <a:pt x="24" y="32"/>
                    <a:pt x="23" y="34"/>
                  </a:cubicBezTo>
                  <a:cubicBezTo>
                    <a:pt x="22" y="35"/>
                    <a:pt x="21" y="37"/>
                    <a:pt x="20" y="38"/>
                  </a:cubicBezTo>
                  <a:cubicBezTo>
                    <a:pt x="18" y="39"/>
                    <a:pt x="17" y="40"/>
                    <a:pt x="15" y="40"/>
                  </a:cubicBezTo>
                  <a:cubicBezTo>
                    <a:pt x="13" y="41"/>
                    <a:pt x="11" y="41"/>
                    <a:pt x="9" y="41"/>
                  </a:cubicBezTo>
                  <a:cubicBezTo>
                    <a:pt x="7" y="41"/>
                    <a:pt x="6" y="41"/>
                    <a:pt x="4" y="41"/>
                  </a:cubicBezTo>
                  <a:cubicBezTo>
                    <a:pt x="2" y="41"/>
                    <a:pt x="1" y="40"/>
                    <a:pt x="0" y="40"/>
                  </a:cubicBezTo>
                  <a:cubicBezTo>
                    <a:pt x="2" y="34"/>
                    <a:pt x="2" y="34"/>
                    <a:pt x="2" y="34"/>
                  </a:cubicBezTo>
                  <a:cubicBezTo>
                    <a:pt x="3" y="34"/>
                    <a:pt x="4" y="34"/>
                    <a:pt x="5" y="34"/>
                  </a:cubicBezTo>
                  <a:cubicBezTo>
                    <a:pt x="6" y="35"/>
                    <a:pt x="7" y="35"/>
                    <a:pt x="9" y="3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zh-CN" altLang="en-US" sz="2400">
                <a:solidFill>
                  <a:prstClr val="black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635" name="Freeform 550"/>
            <p:cNvSpPr>
              <a:spLocks/>
            </p:cNvSpPr>
            <p:nvPr/>
          </p:nvSpPr>
          <p:spPr bwMode="auto">
            <a:xfrm>
              <a:off x="5223317" y="2959786"/>
              <a:ext cx="59783" cy="61809"/>
            </a:xfrm>
            <a:custGeom>
              <a:avLst/>
              <a:gdLst>
                <a:gd name="T0" fmla="*/ 0 w 59"/>
                <a:gd name="T1" fmla="*/ 23 h 61"/>
                <a:gd name="T2" fmla="*/ 21 w 59"/>
                <a:gd name="T3" fmla="*/ 23 h 61"/>
                <a:gd name="T4" fmla="*/ 21 w 59"/>
                <a:gd name="T5" fmla="*/ 0 h 61"/>
                <a:gd name="T6" fmla="*/ 38 w 59"/>
                <a:gd name="T7" fmla="*/ 0 h 61"/>
                <a:gd name="T8" fmla="*/ 38 w 59"/>
                <a:gd name="T9" fmla="*/ 23 h 61"/>
                <a:gd name="T10" fmla="*/ 59 w 59"/>
                <a:gd name="T11" fmla="*/ 23 h 61"/>
                <a:gd name="T12" fmla="*/ 59 w 59"/>
                <a:gd name="T13" fmla="*/ 38 h 61"/>
                <a:gd name="T14" fmla="*/ 38 w 59"/>
                <a:gd name="T15" fmla="*/ 38 h 61"/>
                <a:gd name="T16" fmla="*/ 38 w 59"/>
                <a:gd name="T17" fmla="*/ 61 h 61"/>
                <a:gd name="T18" fmla="*/ 21 w 59"/>
                <a:gd name="T19" fmla="*/ 61 h 61"/>
                <a:gd name="T20" fmla="*/ 21 w 59"/>
                <a:gd name="T21" fmla="*/ 38 h 61"/>
                <a:gd name="T22" fmla="*/ 0 w 59"/>
                <a:gd name="T23" fmla="*/ 38 h 61"/>
                <a:gd name="T24" fmla="*/ 0 w 59"/>
                <a:gd name="T25" fmla="*/ 23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9" h="61">
                  <a:moveTo>
                    <a:pt x="0" y="23"/>
                  </a:moveTo>
                  <a:lnTo>
                    <a:pt x="21" y="23"/>
                  </a:lnTo>
                  <a:lnTo>
                    <a:pt x="21" y="0"/>
                  </a:lnTo>
                  <a:lnTo>
                    <a:pt x="38" y="0"/>
                  </a:lnTo>
                  <a:lnTo>
                    <a:pt x="38" y="23"/>
                  </a:lnTo>
                  <a:lnTo>
                    <a:pt x="59" y="23"/>
                  </a:lnTo>
                  <a:lnTo>
                    <a:pt x="59" y="38"/>
                  </a:lnTo>
                  <a:lnTo>
                    <a:pt x="38" y="38"/>
                  </a:lnTo>
                  <a:lnTo>
                    <a:pt x="38" y="61"/>
                  </a:lnTo>
                  <a:lnTo>
                    <a:pt x="21" y="61"/>
                  </a:lnTo>
                  <a:lnTo>
                    <a:pt x="21" y="38"/>
                  </a:lnTo>
                  <a:lnTo>
                    <a:pt x="0" y="38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zh-CN" altLang="en-US" sz="2400">
                <a:solidFill>
                  <a:prstClr val="black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636" name="Freeform 551"/>
            <p:cNvSpPr>
              <a:spLocks/>
            </p:cNvSpPr>
            <p:nvPr/>
          </p:nvSpPr>
          <p:spPr bwMode="auto">
            <a:xfrm>
              <a:off x="5297286" y="2938507"/>
              <a:ext cx="59783" cy="97273"/>
            </a:xfrm>
            <a:custGeom>
              <a:avLst/>
              <a:gdLst>
                <a:gd name="T0" fmla="*/ 24 w 25"/>
                <a:gd name="T1" fmla="*/ 11 h 41"/>
                <a:gd name="T2" fmla="*/ 23 w 25"/>
                <a:gd name="T3" fmla="*/ 17 h 41"/>
                <a:gd name="T4" fmla="*/ 20 w 25"/>
                <a:gd name="T5" fmla="*/ 23 h 41"/>
                <a:gd name="T6" fmla="*/ 16 w 25"/>
                <a:gd name="T7" fmla="*/ 28 h 41"/>
                <a:gd name="T8" fmla="*/ 13 w 25"/>
                <a:gd name="T9" fmla="*/ 33 h 41"/>
                <a:gd name="T10" fmla="*/ 9 w 25"/>
                <a:gd name="T11" fmla="*/ 35 h 41"/>
                <a:gd name="T12" fmla="*/ 9 w 25"/>
                <a:gd name="T13" fmla="*/ 36 h 41"/>
                <a:gd name="T14" fmla="*/ 14 w 25"/>
                <a:gd name="T15" fmla="*/ 35 h 41"/>
                <a:gd name="T16" fmla="*/ 25 w 25"/>
                <a:gd name="T17" fmla="*/ 35 h 41"/>
                <a:gd name="T18" fmla="*/ 25 w 25"/>
                <a:gd name="T19" fmla="*/ 41 h 41"/>
                <a:gd name="T20" fmla="*/ 0 w 25"/>
                <a:gd name="T21" fmla="*/ 41 h 41"/>
                <a:gd name="T22" fmla="*/ 0 w 25"/>
                <a:gd name="T23" fmla="*/ 37 h 41"/>
                <a:gd name="T24" fmla="*/ 4 w 25"/>
                <a:gd name="T25" fmla="*/ 34 h 41"/>
                <a:gd name="T26" fmla="*/ 7 w 25"/>
                <a:gd name="T27" fmla="*/ 30 h 41"/>
                <a:gd name="T28" fmla="*/ 10 w 25"/>
                <a:gd name="T29" fmla="*/ 25 h 41"/>
                <a:gd name="T30" fmla="*/ 13 w 25"/>
                <a:gd name="T31" fmla="*/ 21 h 41"/>
                <a:gd name="T32" fmla="*/ 16 w 25"/>
                <a:gd name="T33" fmla="*/ 16 h 41"/>
                <a:gd name="T34" fmla="*/ 16 w 25"/>
                <a:gd name="T35" fmla="*/ 12 h 41"/>
                <a:gd name="T36" fmla="*/ 15 w 25"/>
                <a:gd name="T37" fmla="*/ 8 h 41"/>
                <a:gd name="T38" fmla="*/ 11 w 25"/>
                <a:gd name="T39" fmla="*/ 7 h 41"/>
                <a:gd name="T40" fmla="*/ 7 w 25"/>
                <a:gd name="T41" fmla="*/ 8 h 41"/>
                <a:gd name="T42" fmla="*/ 4 w 25"/>
                <a:gd name="T43" fmla="*/ 9 h 41"/>
                <a:gd name="T44" fmla="*/ 1 w 25"/>
                <a:gd name="T45" fmla="*/ 4 h 41"/>
                <a:gd name="T46" fmla="*/ 6 w 25"/>
                <a:gd name="T47" fmla="*/ 1 h 41"/>
                <a:gd name="T48" fmla="*/ 12 w 25"/>
                <a:gd name="T49" fmla="*/ 0 h 41"/>
                <a:gd name="T50" fmla="*/ 17 w 25"/>
                <a:gd name="T51" fmla="*/ 1 h 41"/>
                <a:gd name="T52" fmla="*/ 21 w 25"/>
                <a:gd name="T53" fmla="*/ 3 h 41"/>
                <a:gd name="T54" fmla="*/ 23 w 25"/>
                <a:gd name="T55" fmla="*/ 6 h 41"/>
                <a:gd name="T56" fmla="*/ 24 w 25"/>
                <a:gd name="T57" fmla="*/ 11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5" h="41">
                  <a:moveTo>
                    <a:pt x="24" y="11"/>
                  </a:moveTo>
                  <a:cubicBezTo>
                    <a:pt x="24" y="13"/>
                    <a:pt x="23" y="15"/>
                    <a:pt x="23" y="17"/>
                  </a:cubicBezTo>
                  <a:cubicBezTo>
                    <a:pt x="22" y="19"/>
                    <a:pt x="21" y="21"/>
                    <a:pt x="20" y="23"/>
                  </a:cubicBezTo>
                  <a:cubicBezTo>
                    <a:pt x="19" y="24"/>
                    <a:pt x="18" y="26"/>
                    <a:pt x="16" y="28"/>
                  </a:cubicBezTo>
                  <a:cubicBezTo>
                    <a:pt x="15" y="30"/>
                    <a:pt x="14" y="32"/>
                    <a:pt x="13" y="33"/>
                  </a:cubicBezTo>
                  <a:cubicBezTo>
                    <a:pt x="9" y="35"/>
                    <a:pt x="9" y="35"/>
                    <a:pt x="9" y="35"/>
                  </a:cubicBezTo>
                  <a:cubicBezTo>
                    <a:pt x="9" y="36"/>
                    <a:pt x="9" y="36"/>
                    <a:pt x="9" y="36"/>
                  </a:cubicBezTo>
                  <a:cubicBezTo>
                    <a:pt x="14" y="35"/>
                    <a:pt x="14" y="35"/>
                    <a:pt x="14" y="35"/>
                  </a:cubicBezTo>
                  <a:cubicBezTo>
                    <a:pt x="25" y="35"/>
                    <a:pt x="25" y="35"/>
                    <a:pt x="25" y="35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0" y="41"/>
                    <a:pt x="0" y="41"/>
                    <a:pt x="0" y="41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1" y="36"/>
                    <a:pt x="2" y="35"/>
                    <a:pt x="4" y="34"/>
                  </a:cubicBezTo>
                  <a:cubicBezTo>
                    <a:pt x="5" y="33"/>
                    <a:pt x="6" y="31"/>
                    <a:pt x="7" y="30"/>
                  </a:cubicBezTo>
                  <a:cubicBezTo>
                    <a:pt x="8" y="28"/>
                    <a:pt x="9" y="27"/>
                    <a:pt x="10" y="25"/>
                  </a:cubicBezTo>
                  <a:cubicBezTo>
                    <a:pt x="12" y="24"/>
                    <a:pt x="13" y="22"/>
                    <a:pt x="13" y="21"/>
                  </a:cubicBezTo>
                  <a:cubicBezTo>
                    <a:pt x="14" y="19"/>
                    <a:pt x="15" y="18"/>
                    <a:pt x="16" y="16"/>
                  </a:cubicBezTo>
                  <a:cubicBezTo>
                    <a:pt x="16" y="15"/>
                    <a:pt x="16" y="13"/>
                    <a:pt x="16" y="12"/>
                  </a:cubicBezTo>
                  <a:cubicBezTo>
                    <a:pt x="16" y="11"/>
                    <a:pt x="16" y="9"/>
                    <a:pt x="15" y="8"/>
                  </a:cubicBezTo>
                  <a:cubicBezTo>
                    <a:pt x="14" y="7"/>
                    <a:pt x="13" y="7"/>
                    <a:pt x="11" y="7"/>
                  </a:cubicBezTo>
                  <a:cubicBezTo>
                    <a:pt x="9" y="7"/>
                    <a:pt x="8" y="7"/>
                    <a:pt x="7" y="8"/>
                  </a:cubicBezTo>
                  <a:cubicBezTo>
                    <a:pt x="6" y="8"/>
                    <a:pt x="5" y="9"/>
                    <a:pt x="4" y="9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2" y="3"/>
                    <a:pt x="4" y="2"/>
                    <a:pt x="6" y="1"/>
                  </a:cubicBezTo>
                  <a:cubicBezTo>
                    <a:pt x="8" y="0"/>
                    <a:pt x="10" y="0"/>
                    <a:pt x="12" y="0"/>
                  </a:cubicBezTo>
                  <a:cubicBezTo>
                    <a:pt x="14" y="0"/>
                    <a:pt x="16" y="0"/>
                    <a:pt x="17" y="1"/>
                  </a:cubicBezTo>
                  <a:cubicBezTo>
                    <a:pt x="18" y="1"/>
                    <a:pt x="20" y="2"/>
                    <a:pt x="21" y="3"/>
                  </a:cubicBezTo>
                  <a:cubicBezTo>
                    <a:pt x="22" y="4"/>
                    <a:pt x="22" y="5"/>
                    <a:pt x="23" y="6"/>
                  </a:cubicBezTo>
                  <a:cubicBezTo>
                    <a:pt x="24" y="7"/>
                    <a:pt x="24" y="9"/>
                    <a:pt x="24" y="1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zh-CN" altLang="en-US" sz="2400">
                <a:solidFill>
                  <a:prstClr val="black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637" name="Freeform 552"/>
            <p:cNvSpPr>
              <a:spLocks/>
            </p:cNvSpPr>
            <p:nvPr/>
          </p:nvSpPr>
          <p:spPr bwMode="auto">
            <a:xfrm>
              <a:off x="5376320" y="2940534"/>
              <a:ext cx="57756" cy="98287"/>
            </a:xfrm>
            <a:custGeom>
              <a:avLst/>
              <a:gdLst>
                <a:gd name="T0" fmla="*/ 9 w 24"/>
                <a:gd name="T1" fmla="*/ 34 h 41"/>
                <a:gd name="T2" fmla="*/ 15 w 24"/>
                <a:gd name="T3" fmla="*/ 33 h 41"/>
                <a:gd name="T4" fmla="*/ 17 w 24"/>
                <a:gd name="T5" fmla="*/ 28 h 41"/>
                <a:gd name="T6" fmla="*/ 14 w 24"/>
                <a:gd name="T7" fmla="*/ 22 h 41"/>
                <a:gd name="T8" fmla="*/ 8 w 24"/>
                <a:gd name="T9" fmla="*/ 21 h 41"/>
                <a:gd name="T10" fmla="*/ 3 w 24"/>
                <a:gd name="T11" fmla="*/ 21 h 41"/>
                <a:gd name="T12" fmla="*/ 3 w 24"/>
                <a:gd name="T13" fmla="*/ 0 h 41"/>
                <a:gd name="T14" fmla="*/ 23 w 24"/>
                <a:gd name="T15" fmla="*/ 0 h 41"/>
                <a:gd name="T16" fmla="*/ 23 w 24"/>
                <a:gd name="T17" fmla="*/ 7 h 41"/>
                <a:gd name="T18" fmla="*/ 9 w 24"/>
                <a:gd name="T19" fmla="*/ 7 h 41"/>
                <a:gd name="T20" fmla="*/ 9 w 24"/>
                <a:gd name="T21" fmla="*/ 15 h 41"/>
                <a:gd name="T22" fmla="*/ 12 w 24"/>
                <a:gd name="T23" fmla="*/ 14 h 41"/>
                <a:gd name="T24" fmla="*/ 17 w 24"/>
                <a:gd name="T25" fmla="*/ 16 h 41"/>
                <a:gd name="T26" fmla="*/ 21 w 24"/>
                <a:gd name="T27" fmla="*/ 18 h 41"/>
                <a:gd name="T28" fmla="*/ 23 w 24"/>
                <a:gd name="T29" fmla="*/ 22 h 41"/>
                <a:gd name="T30" fmla="*/ 24 w 24"/>
                <a:gd name="T31" fmla="*/ 27 h 41"/>
                <a:gd name="T32" fmla="*/ 23 w 24"/>
                <a:gd name="T33" fmla="*/ 33 h 41"/>
                <a:gd name="T34" fmla="*/ 20 w 24"/>
                <a:gd name="T35" fmla="*/ 38 h 41"/>
                <a:gd name="T36" fmla="*/ 15 w 24"/>
                <a:gd name="T37" fmla="*/ 40 h 41"/>
                <a:gd name="T38" fmla="*/ 9 w 24"/>
                <a:gd name="T39" fmla="*/ 41 h 41"/>
                <a:gd name="T40" fmla="*/ 4 w 24"/>
                <a:gd name="T41" fmla="*/ 41 h 41"/>
                <a:gd name="T42" fmla="*/ 0 w 24"/>
                <a:gd name="T43" fmla="*/ 39 h 41"/>
                <a:gd name="T44" fmla="*/ 2 w 24"/>
                <a:gd name="T45" fmla="*/ 33 h 41"/>
                <a:gd name="T46" fmla="*/ 5 w 24"/>
                <a:gd name="T47" fmla="*/ 34 h 41"/>
                <a:gd name="T48" fmla="*/ 9 w 24"/>
                <a:gd name="T49" fmla="*/ 3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4" h="41">
                  <a:moveTo>
                    <a:pt x="9" y="34"/>
                  </a:moveTo>
                  <a:cubicBezTo>
                    <a:pt x="11" y="34"/>
                    <a:pt x="13" y="34"/>
                    <a:pt x="15" y="33"/>
                  </a:cubicBezTo>
                  <a:cubicBezTo>
                    <a:pt x="16" y="31"/>
                    <a:pt x="17" y="30"/>
                    <a:pt x="17" y="28"/>
                  </a:cubicBezTo>
                  <a:cubicBezTo>
                    <a:pt x="17" y="25"/>
                    <a:pt x="16" y="24"/>
                    <a:pt x="14" y="22"/>
                  </a:cubicBezTo>
                  <a:cubicBezTo>
                    <a:pt x="13" y="21"/>
                    <a:pt x="10" y="21"/>
                    <a:pt x="8" y="21"/>
                  </a:cubicBezTo>
                  <a:cubicBezTo>
                    <a:pt x="3" y="21"/>
                    <a:pt x="3" y="21"/>
                    <a:pt x="3" y="21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7"/>
                    <a:pt x="23" y="7"/>
                    <a:pt x="23" y="7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9" y="15"/>
                    <a:pt x="9" y="15"/>
                    <a:pt x="9" y="15"/>
                  </a:cubicBezTo>
                  <a:cubicBezTo>
                    <a:pt x="12" y="14"/>
                    <a:pt x="12" y="14"/>
                    <a:pt x="12" y="14"/>
                  </a:cubicBezTo>
                  <a:cubicBezTo>
                    <a:pt x="14" y="15"/>
                    <a:pt x="15" y="15"/>
                    <a:pt x="17" y="16"/>
                  </a:cubicBezTo>
                  <a:cubicBezTo>
                    <a:pt x="18" y="16"/>
                    <a:pt x="20" y="17"/>
                    <a:pt x="21" y="18"/>
                  </a:cubicBezTo>
                  <a:cubicBezTo>
                    <a:pt x="22" y="19"/>
                    <a:pt x="23" y="21"/>
                    <a:pt x="23" y="22"/>
                  </a:cubicBezTo>
                  <a:cubicBezTo>
                    <a:pt x="24" y="24"/>
                    <a:pt x="24" y="25"/>
                    <a:pt x="24" y="27"/>
                  </a:cubicBezTo>
                  <a:cubicBezTo>
                    <a:pt x="24" y="30"/>
                    <a:pt x="24" y="32"/>
                    <a:pt x="23" y="33"/>
                  </a:cubicBezTo>
                  <a:cubicBezTo>
                    <a:pt x="22" y="35"/>
                    <a:pt x="21" y="36"/>
                    <a:pt x="20" y="38"/>
                  </a:cubicBezTo>
                  <a:cubicBezTo>
                    <a:pt x="18" y="39"/>
                    <a:pt x="17" y="40"/>
                    <a:pt x="15" y="40"/>
                  </a:cubicBezTo>
                  <a:cubicBezTo>
                    <a:pt x="13" y="41"/>
                    <a:pt x="11" y="41"/>
                    <a:pt x="9" y="41"/>
                  </a:cubicBezTo>
                  <a:cubicBezTo>
                    <a:pt x="7" y="41"/>
                    <a:pt x="6" y="41"/>
                    <a:pt x="4" y="41"/>
                  </a:cubicBezTo>
                  <a:cubicBezTo>
                    <a:pt x="2" y="40"/>
                    <a:pt x="1" y="40"/>
                    <a:pt x="0" y="39"/>
                  </a:cubicBezTo>
                  <a:cubicBezTo>
                    <a:pt x="2" y="33"/>
                    <a:pt x="2" y="33"/>
                    <a:pt x="2" y="33"/>
                  </a:cubicBezTo>
                  <a:cubicBezTo>
                    <a:pt x="3" y="34"/>
                    <a:pt x="4" y="34"/>
                    <a:pt x="5" y="34"/>
                  </a:cubicBezTo>
                  <a:cubicBezTo>
                    <a:pt x="6" y="34"/>
                    <a:pt x="7" y="34"/>
                    <a:pt x="9" y="3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zh-CN" altLang="en-US" sz="2400">
                <a:solidFill>
                  <a:prstClr val="black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</p:grpSp>
      <p:grpSp>
        <p:nvGrpSpPr>
          <p:cNvPr id="188" name="组合 187"/>
          <p:cNvGrpSpPr/>
          <p:nvPr/>
        </p:nvGrpSpPr>
        <p:grpSpPr>
          <a:xfrm>
            <a:off x="7844793" y="1661375"/>
            <a:ext cx="3650392" cy="3968211"/>
            <a:chOff x="6260490" y="1131590"/>
            <a:chExt cx="2700111" cy="3928473"/>
          </a:xfrm>
        </p:grpSpPr>
        <p:sp>
          <p:nvSpPr>
            <p:cNvPr id="189" name="矩形 1"/>
            <p:cNvSpPr>
              <a:spLocks noChangeArrowheads="1"/>
            </p:cNvSpPr>
            <p:nvPr/>
          </p:nvSpPr>
          <p:spPr bwMode="auto">
            <a:xfrm>
              <a:off x="6260490" y="1479756"/>
              <a:ext cx="2700111" cy="33516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zh-CN" altLang="en-US" sz="1900" dirty="0">
                  <a:solidFill>
                    <a:prstClr val="black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公司名称（英文）</a:t>
              </a:r>
              <a:r>
                <a:rPr lang="zh-CN" altLang="en-US" sz="1900" dirty="0" smtClean="0">
                  <a:solidFill>
                    <a:prstClr val="black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：</a:t>
              </a:r>
              <a:r>
                <a:rPr lang="en-US" altLang="zh-CN" sz="1900" dirty="0" smtClean="0">
                  <a:solidFill>
                    <a:prstClr val="black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HONGCHING </a:t>
              </a:r>
              <a:r>
                <a:rPr lang="en-US" altLang="zh-CN" sz="1900" dirty="0">
                  <a:solidFill>
                    <a:prstClr val="black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AGRICULTURAL PRODUCTS TRADE CO</a:t>
              </a:r>
              <a:r>
                <a:rPr lang="en-US" altLang="zh-CN" sz="1900" dirty="0" smtClean="0">
                  <a:solidFill>
                    <a:prstClr val="black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. </a:t>
              </a:r>
              <a:endParaRPr lang="en-US" altLang="zh-CN" sz="19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zh-CN" altLang="en-US" sz="1900" dirty="0">
                  <a:solidFill>
                    <a:prstClr val="black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公司地址（英文）</a:t>
              </a:r>
              <a:r>
                <a:rPr lang="zh-CN" altLang="en-US" sz="1900" dirty="0" smtClean="0">
                  <a:solidFill>
                    <a:prstClr val="black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：</a:t>
              </a:r>
              <a:r>
                <a:rPr lang="en-US" altLang="zh-CN" sz="1900" dirty="0" smtClean="0">
                  <a:solidFill>
                    <a:prstClr val="black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NO.23, LANE 476, LUNMEI ROAD, CHANGHUA CITY, TAIWAN</a:t>
              </a:r>
              <a:endParaRPr lang="en-US" altLang="zh-CN" sz="19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  <a:p>
              <a:pPr fontAlgn="auto">
                <a:lnSpc>
                  <a:spcPts val="3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zh-CN" altLang="en-US" sz="1900" dirty="0">
                  <a:solidFill>
                    <a:prstClr val="black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公司介绍</a:t>
              </a:r>
              <a:r>
                <a:rPr lang="zh-CN" altLang="en-US" sz="1900" dirty="0" smtClean="0">
                  <a:solidFill>
                    <a:prstClr val="black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：</a:t>
              </a:r>
              <a:r>
                <a:rPr lang="en-US" altLang="zh-CN" sz="1900" dirty="0" smtClean="0">
                  <a:solidFill>
                    <a:prstClr val="black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HONGCHING </a:t>
              </a:r>
              <a:r>
                <a:rPr lang="en-US" altLang="zh-CN" sz="1900" dirty="0">
                  <a:solidFill>
                    <a:prstClr val="black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AGRICULTURAL PRODUCTS TRADE CO. </a:t>
              </a:r>
              <a:r>
                <a:rPr lang="zh-CN" altLang="en-US" sz="1900" dirty="0" smtClean="0">
                  <a:solidFill>
                    <a:prstClr val="black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主要从事农产品</a:t>
              </a:r>
              <a:r>
                <a:rPr lang="zh-CN" altLang="en-US" sz="1900" dirty="0">
                  <a:solidFill>
                    <a:prstClr val="black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的</a:t>
              </a:r>
              <a:r>
                <a:rPr lang="zh-CN" altLang="en-US" sz="1900" dirty="0" smtClean="0">
                  <a:solidFill>
                    <a:prstClr val="black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进出口业务。</a:t>
              </a:r>
              <a:endParaRPr lang="zh-CN" altLang="en-US" sz="19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cxnSp>
          <p:nvCxnSpPr>
            <p:cNvPr id="190" name="直接连接符 189"/>
            <p:cNvCxnSpPr/>
            <p:nvPr/>
          </p:nvCxnSpPr>
          <p:spPr>
            <a:xfrm>
              <a:off x="6300192" y="1131590"/>
              <a:ext cx="2592288" cy="0"/>
            </a:xfrm>
            <a:prstGeom prst="line">
              <a:avLst/>
            </a:prstGeom>
            <a:ln w="5397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1" name="直接连接符 190"/>
            <p:cNvCxnSpPr/>
            <p:nvPr/>
          </p:nvCxnSpPr>
          <p:spPr>
            <a:xfrm>
              <a:off x="6314401" y="5046193"/>
              <a:ext cx="2592288" cy="13870"/>
            </a:xfrm>
            <a:prstGeom prst="line">
              <a:avLst/>
            </a:prstGeom>
            <a:ln w="5397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文本框 5"/>
          <p:cNvSpPr txBox="1"/>
          <p:nvPr/>
        </p:nvSpPr>
        <p:spPr>
          <a:xfrm>
            <a:off x="7587565" y="767488"/>
            <a:ext cx="425210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altLang="zh-CN" sz="23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H</a:t>
            </a:r>
            <a:r>
              <a:rPr lang="en-US" altLang="zh-CN" sz="230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ONGCHING AGRICULTURAL </a:t>
            </a:r>
            <a:r>
              <a:rPr lang="en-US" altLang="zh-CN" sz="23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PRODUCTS TRADE CO.</a:t>
            </a:r>
          </a:p>
        </p:txBody>
      </p:sp>
    </p:spTree>
    <p:extLst>
      <p:ext uri="{BB962C8B-B14F-4D97-AF65-F5344CB8AC3E}">
        <p14:creationId xmlns:p14="http://schemas.microsoft.com/office/powerpoint/2010/main" val="2281473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6366"/>
    </mc:Choice>
    <mc:Fallback xmlns="">
      <p:transition advTm="6366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5252493" y="1316639"/>
            <a:ext cx="6198609" cy="445506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7971" tIns="48986" rIns="97971" bIns="4898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524" dirty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pic>
        <p:nvPicPr>
          <p:cNvPr id="3075" name="图片 2" descr="iblrak00648723.jpg"/>
          <p:cNvPicPr>
            <a:picLocks noChangeAspect="1"/>
          </p:cNvPicPr>
          <p:nvPr/>
        </p:nvPicPr>
        <p:blipFill>
          <a:blip r:embed="rId3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84"/>
          <a:stretch>
            <a:fillRect/>
          </a:stretch>
        </p:blipFill>
        <p:spPr bwMode="auto">
          <a:xfrm>
            <a:off x="952500" y="1980595"/>
            <a:ext cx="3967230" cy="28197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标题 1"/>
          <p:cNvSpPr>
            <a:spLocks noGrp="1"/>
          </p:cNvSpPr>
          <p:nvPr>
            <p:ph type="title"/>
          </p:nvPr>
        </p:nvSpPr>
        <p:spPr>
          <a:xfrm>
            <a:off x="1362537" y="2629958"/>
            <a:ext cx="2828774" cy="1520976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zh-CN" altLang="en-US" sz="5143" dirty="0" smtClean="0"/>
              <a:t>任务描述</a:t>
            </a:r>
            <a:endParaRPr lang="zh-CN" altLang="en-US" b="0" dirty="0">
              <a:solidFill>
                <a:schemeClr val="bg1">
                  <a:lumMod val="50000"/>
                </a:schemeClr>
              </a:solidFill>
              <a:latin typeface="Impact" pitchFamily="3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5514363" y="1316639"/>
            <a:ext cx="5705341" cy="39089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</a:pPr>
            <a:r>
              <a:rPr lang="zh-CN" altLang="en-US" sz="21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Arial" panose="020B0604020202020204" pitchFamily="34" charset="0"/>
              </a:rPr>
              <a:t>日照金果贸易有限公司业务员鲁平在广交会上结识了台湾</a:t>
            </a:r>
            <a:r>
              <a:rPr lang="en-US" altLang="zh-CN" sz="2100" b="1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Arial" panose="020B0604020202020204" pitchFamily="34" charset="0"/>
              </a:rPr>
              <a:t>H</a:t>
            </a:r>
            <a:r>
              <a:rPr lang="en-US" altLang="zh-CN" sz="21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Arial" panose="020B0604020202020204" pitchFamily="34" charset="0"/>
              </a:rPr>
              <a:t>ONGCHING AGRICULTURAL PRODUCTS TRADE CO.</a:t>
            </a:r>
            <a:r>
              <a:rPr lang="zh-CN" altLang="en-US" sz="21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Arial" panose="020B0604020202020204" pitchFamily="34" charset="0"/>
              </a:rPr>
              <a:t>客商李志源先生。由于当时他事务繁忙，仅留下名片，称日后再联系。交易会结束后，鲁平返回日照。随之向李志源先生发去电子邮件，详细介绍了本公司的业务范围，并表示愿意与其公司建立良好的业务关系。</a:t>
            </a:r>
            <a:endParaRPr lang="en-US" altLang="zh-CN" sz="2100" b="1" dirty="0" smtClean="0">
              <a:solidFill>
                <a:prstClr val="black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grpSp>
        <p:nvGrpSpPr>
          <p:cNvPr id="11" name="组合 50"/>
          <p:cNvGrpSpPr>
            <a:grpSpLocks/>
          </p:cNvGrpSpPr>
          <p:nvPr/>
        </p:nvGrpSpPr>
        <p:grpSpPr bwMode="auto">
          <a:xfrm>
            <a:off x="145505" y="94325"/>
            <a:ext cx="603250" cy="552450"/>
            <a:chOff x="0" y="0"/>
            <a:chExt cx="737947" cy="676838"/>
          </a:xfrm>
        </p:grpSpPr>
        <p:sp>
          <p:nvSpPr>
            <p:cNvPr id="13" name="椭圆 51"/>
            <p:cNvSpPr>
              <a:spLocks noChangeArrowheads="1"/>
            </p:cNvSpPr>
            <p:nvPr/>
          </p:nvSpPr>
          <p:spPr bwMode="auto">
            <a:xfrm>
              <a:off x="460503" y="0"/>
              <a:ext cx="277444" cy="277444"/>
            </a:xfrm>
            <a:prstGeom prst="ellipse">
              <a:avLst/>
            </a:prstGeom>
            <a:solidFill>
              <a:srgbClr val="A8AA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42719B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9pPr>
            </a:lstStyle>
            <a:p>
              <a:pPr algn="ctr" fontAlgn="auto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None/>
              </a:pPr>
              <a:endParaRPr lang="zh-CN" altLang="zh-CN" sz="1800">
                <a:solidFill>
                  <a:srgbClr val="FFFFFF"/>
                </a:solidFill>
                <a:latin typeface="Broadway" panose="04040905080B02020502" pitchFamily="82" charset="0"/>
                <a:ea typeface="宋体" panose="02010600030101010101" pitchFamily="2" charset="-122"/>
                <a:sym typeface="Broadway" panose="04040905080B02020502" pitchFamily="82" charset="0"/>
              </a:endParaRPr>
            </a:p>
          </p:txBody>
        </p:sp>
        <p:sp>
          <p:nvSpPr>
            <p:cNvPr id="14" name="椭圆 52"/>
            <p:cNvSpPr>
              <a:spLocks noChangeArrowheads="1"/>
            </p:cNvSpPr>
            <p:nvPr/>
          </p:nvSpPr>
          <p:spPr bwMode="auto">
            <a:xfrm>
              <a:off x="234819" y="138722"/>
              <a:ext cx="503128" cy="503128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42719B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9pPr>
            </a:lstStyle>
            <a:p>
              <a:pPr algn="ctr" fontAlgn="auto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None/>
              </a:pPr>
              <a:endParaRPr lang="zh-CN" altLang="zh-CN" sz="1800">
                <a:solidFill>
                  <a:srgbClr val="FFFFFF"/>
                </a:solidFill>
                <a:latin typeface="Broadway" panose="04040905080B02020502" pitchFamily="82" charset="0"/>
                <a:ea typeface="宋体" panose="02010600030101010101" pitchFamily="2" charset="-122"/>
                <a:sym typeface="Broadway" panose="04040905080B02020502" pitchFamily="82" charset="0"/>
              </a:endParaRPr>
            </a:p>
          </p:txBody>
        </p:sp>
        <p:sp>
          <p:nvSpPr>
            <p:cNvPr id="15" name="椭圆 53"/>
            <p:cNvSpPr>
              <a:spLocks noChangeArrowheads="1"/>
            </p:cNvSpPr>
            <p:nvPr/>
          </p:nvSpPr>
          <p:spPr bwMode="auto">
            <a:xfrm>
              <a:off x="0" y="488323"/>
              <a:ext cx="188515" cy="188515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42719B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9pPr>
            </a:lstStyle>
            <a:p>
              <a:pPr algn="ctr" fontAlgn="auto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None/>
              </a:pPr>
              <a:endParaRPr lang="zh-CN" altLang="zh-CN" sz="1800">
                <a:solidFill>
                  <a:srgbClr val="FFFFFF"/>
                </a:solidFill>
                <a:latin typeface="Broadway" panose="04040905080B02020502" pitchFamily="82" charset="0"/>
                <a:ea typeface="宋体" panose="02010600030101010101" pitchFamily="2" charset="-122"/>
                <a:sym typeface="Broadway" panose="04040905080B02020502" pitchFamily="82" charset="0"/>
              </a:endParaRPr>
            </a:p>
          </p:txBody>
        </p:sp>
      </p:grpSp>
      <p:sp>
        <p:nvSpPr>
          <p:cNvPr id="16" name="标题 1"/>
          <p:cNvSpPr txBox="1">
            <a:spLocks noChangeArrowheads="1"/>
          </p:cNvSpPr>
          <p:nvPr/>
        </p:nvSpPr>
        <p:spPr>
          <a:xfrm>
            <a:off x="1028155" y="210147"/>
            <a:ext cx="4224338" cy="482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zh-CN" altLang="en-US" sz="2400" b="1" dirty="0" smtClean="0">
                <a:solidFill>
                  <a:prstClr val="black"/>
                </a:solidFill>
              </a:rPr>
              <a:t>任务描述</a:t>
            </a:r>
            <a:endParaRPr lang="zh-CN" altLang="zh-CN" sz="2400" b="1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0485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27908"/>
    </mc:Choice>
    <mc:Fallback xmlns="">
      <p:transition advTm="27908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4962658" y="1275008"/>
            <a:ext cx="6424480" cy="372199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7971" tIns="48986" rIns="97971" bIns="48986" anchor="ctr"/>
          <a:lstStyle/>
          <a:p>
            <a:pPr algn="ctr">
              <a:defRPr/>
            </a:pPr>
            <a:endParaRPr lang="zh-CN" altLang="en-US" sz="1524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3075" name="图片 2" descr="iblrak00648723.jpg"/>
          <p:cNvPicPr>
            <a:picLocks noChangeAspect="1"/>
          </p:cNvPicPr>
          <p:nvPr/>
        </p:nvPicPr>
        <p:blipFill>
          <a:blip r:embed="rId3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84"/>
          <a:stretch>
            <a:fillRect/>
          </a:stretch>
        </p:blipFill>
        <p:spPr bwMode="auto">
          <a:xfrm>
            <a:off x="952500" y="1980595"/>
            <a:ext cx="3889956" cy="28197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标题 1"/>
          <p:cNvSpPr>
            <a:spLocks noGrp="1"/>
          </p:cNvSpPr>
          <p:nvPr>
            <p:ph type="title"/>
          </p:nvPr>
        </p:nvSpPr>
        <p:spPr>
          <a:xfrm>
            <a:off x="1362537" y="2629958"/>
            <a:ext cx="2828774" cy="1520976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zh-CN" altLang="en-US" sz="5143" dirty="0" smtClean="0"/>
              <a:t>任务描述</a:t>
            </a:r>
            <a:endParaRPr lang="zh-CN" altLang="en-US" b="0" dirty="0">
              <a:solidFill>
                <a:schemeClr val="bg1">
                  <a:lumMod val="50000"/>
                </a:schemeClr>
              </a:solidFill>
              <a:latin typeface="Impact" pitchFamily="3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5098994" y="1635594"/>
            <a:ext cx="6151807" cy="25160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zh-CN" altLang="en-US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李志源</a:t>
            </a:r>
            <a:r>
              <a:rPr lang="zh-CN" altLang="en-US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收到</a:t>
            </a:r>
            <a:r>
              <a:rPr lang="zh-CN" altLang="en-US" sz="21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鲁平的</a:t>
            </a:r>
            <a:r>
              <a:rPr lang="zh-CN" altLang="en-US" sz="2100" b="1" dirty="0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建交信函后，</a:t>
            </a:r>
            <a:r>
              <a:rPr lang="zh-CN" altLang="en-US" sz="21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对</a:t>
            </a:r>
            <a:r>
              <a:rPr lang="en-US" altLang="zh-CN" sz="21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14CM</a:t>
            </a:r>
            <a:r>
              <a:rPr lang="zh-CN" altLang="en-US" sz="21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以上的白瓜子</a:t>
            </a:r>
            <a:r>
              <a:rPr lang="zh-CN" altLang="en-US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非常</a:t>
            </a:r>
            <a:r>
              <a:rPr lang="zh-CN" altLang="en-US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感兴趣，</a:t>
            </a:r>
            <a:r>
              <a:rPr lang="zh-CN" altLang="en-US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要求鲁平报价。</a:t>
            </a:r>
            <a:endParaRPr lang="en-US" altLang="zh-CN" sz="21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zh-CN" altLang="en-US" sz="21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双方经过询盘、发盘、还盘，最后达成了交易，订立合同，鲁平草拟了一份对外贸易合同。</a:t>
            </a:r>
            <a:endParaRPr lang="en-US" altLang="zh-CN" sz="2100" b="1" dirty="0" smtClean="0">
              <a:latin typeface="Times New Roman" panose="02020603050405020304" pitchFamily="18" charset="0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zh-CN" altLang="en-US" sz="21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任务：鲁平订立合同中的数量、包装、价格条款。</a:t>
            </a:r>
            <a:endParaRPr lang="en-US" altLang="zh-CN" sz="2100" b="1" dirty="0">
              <a:latin typeface="Times New Roman" panose="02020603050405020304" pitchFamily="18" charset="0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grpSp>
        <p:nvGrpSpPr>
          <p:cNvPr id="11" name="组合 50"/>
          <p:cNvGrpSpPr>
            <a:grpSpLocks/>
          </p:cNvGrpSpPr>
          <p:nvPr/>
        </p:nvGrpSpPr>
        <p:grpSpPr bwMode="auto">
          <a:xfrm>
            <a:off x="145505" y="94325"/>
            <a:ext cx="603250" cy="552450"/>
            <a:chOff x="0" y="0"/>
            <a:chExt cx="737947" cy="676838"/>
          </a:xfrm>
        </p:grpSpPr>
        <p:sp>
          <p:nvSpPr>
            <p:cNvPr id="13" name="椭圆 51"/>
            <p:cNvSpPr>
              <a:spLocks noChangeArrowheads="1"/>
            </p:cNvSpPr>
            <p:nvPr/>
          </p:nvSpPr>
          <p:spPr bwMode="auto">
            <a:xfrm>
              <a:off x="460503" y="0"/>
              <a:ext cx="277444" cy="277444"/>
            </a:xfrm>
            <a:prstGeom prst="ellipse">
              <a:avLst/>
            </a:prstGeom>
            <a:solidFill>
              <a:srgbClr val="A8AA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42719B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9pPr>
            </a:lstStyle>
            <a:p>
              <a:pPr algn="ctr" fontAlgn="auto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None/>
              </a:pPr>
              <a:endParaRPr lang="zh-CN" altLang="zh-CN" sz="1800">
                <a:solidFill>
                  <a:srgbClr val="FFFFFF"/>
                </a:solidFill>
                <a:latin typeface="Broadway" panose="04040905080B02020502" pitchFamily="82" charset="0"/>
                <a:ea typeface="宋体" panose="02010600030101010101" pitchFamily="2" charset="-122"/>
                <a:sym typeface="Broadway" panose="04040905080B02020502" pitchFamily="82" charset="0"/>
              </a:endParaRPr>
            </a:p>
          </p:txBody>
        </p:sp>
        <p:sp>
          <p:nvSpPr>
            <p:cNvPr id="14" name="椭圆 52"/>
            <p:cNvSpPr>
              <a:spLocks noChangeArrowheads="1"/>
            </p:cNvSpPr>
            <p:nvPr/>
          </p:nvSpPr>
          <p:spPr bwMode="auto">
            <a:xfrm>
              <a:off x="234819" y="138722"/>
              <a:ext cx="503128" cy="503128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42719B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9pPr>
            </a:lstStyle>
            <a:p>
              <a:pPr algn="ctr" fontAlgn="auto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None/>
              </a:pPr>
              <a:endParaRPr lang="zh-CN" altLang="zh-CN" sz="1800">
                <a:solidFill>
                  <a:srgbClr val="FFFFFF"/>
                </a:solidFill>
                <a:latin typeface="Broadway" panose="04040905080B02020502" pitchFamily="82" charset="0"/>
                <a:ea typeface="宋体" panose="02010600030101010101" pitchFamily="2" charset="-122"/>
                <a:sym typeface="Broadway" panose="04040905080B02020502" pitchFamily="82" charset="0"/>
              </a:endParaRPr>
            </a:p>
          </p:txBody>
        </p:sp>
        <p:sp>
          <p:nvSpPr>
            <p:cNvPr id="15" name="椭圆 53"/>
            <p:cNvSpPr>
              <a:spLocks noChangeArrowheads="1"/>
            </p:cNvSpPr>
            <p:nvPr/>
          </p:nvSpPr>
          <p:spPr bwMode="auto">
            <a:xfrm>
              <a:off x="0" y="488323"/>
              <a:ext cx="188515" cy="188515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42719B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9pPr>
            </a:lstStyle>
            <a:p>
              <a:pPr algn="ctr" fontAlgn="auto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None/>
              </a:pPr>
              <a:endParaRPr lang="zh-CN" altLang="zh-CN" sz="1800">
                <a:solidFill>
                  <a:srgbClr val="FFFFFF"/>
                </a:solidFill>
                <a:latin typeface="Broadway" panose="04040905080B02020502" pitchFamily="82" charset="0"/>
                <a:ea typeface="宋体" panose="02010600030101010101" pitchFamily="2" charset="-122"/>
                <a:sym typeface="Broadway" panose="04040905080B02020502" pitchFamily="82" charset="0"/>
              </a:endParaRPr>
            </a:p>
          </p:txBody>
        </p:sp>
      </p:grpSp>
      <p:sp>
        <p:nvSpPr>
          <p:cNvPr id="16" name="标题 1"/>
          <p:cNvSpPr txBox="1">
            <a:spLocks noChangeArrowheads="1"/>
          </p:cNvSpPr>
          <p:nvPr/>
        </p:nvSpPr>
        <p:spPr>
          <a:xfrm>
            <a:off x="1028155" y="210147"/>
            <a:ext cx="4224338" cy="482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zh-CN" altLang="en-US" sz="2400" b="1" dirty="0" smtClean="0">
                <a:solidFill>
                  <a:prstClr val="black"/>
                </a:solidFill>
              </a:rPr>
              <a:t>任务描述</a:t>
            </a:r>
            <a:endParaRPr lang="zh-CN" altLang="zh-CN" sz="2400" b="1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1980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301</Words>
  <Application>Microsoft Office PowerPoint</Application>
  <PresentationFormat>宽屏</PresentationFormat>
  <Paragraphs>21</Paragraphs>
  <Slides>5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5" baseType="lpstr">
      <vt:lpstr>宋体</vt:lpstr>
      <vt:lpstr>微软雅黑</vt:lpstr>
      <vt:lpstr>Arial</vt:lpstr>
      <vt:lpstr>Broadway</vt:lpstr>
      <vt:lpstr>Calibri</vt:lpstr>
      <vt:lpstr>Calibri Light</vt:lpstr>
      <vt:lpstr>Impact</vt:lpstr>
      <vt:lpstr>Times New Roman</vt:lpstr>
      <vt:lpstr>Wingdings</vt:lpstr>
      <vt:lpstr>Office 主题</vt:lpstr>
      <vt:lpstr>PowerPoint 演示文稿</vt:lpstr>
      <vt:lpstr>PowerPoint 演示文稿</vt:lpstr>
      <vt:lpstr>PowerPoint 演示文稿</vt:lpstr>
      <vt:lpstr>任务描述</vt:lpstr>
      <vt:lpstr>任务描述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hj</dc:creator>
  <cp:lastModifiedBy>hj</cp:lastModifiedBy>
  <cp:revision>2</cp:revision>
  <cp:lastPrinted>2016-10-31T15:21:05Z</cp:lastPrinted>
  <dcterms:created xsi:type="dcterms:W3CDTF">2015-05-05T08:02:14Z</dcterms:created>
  <dcterms:modified xsi:type="dcterms:W3CDTF">2016-10-31T15:21:10Z</dcterms:modified>
</cp:coreProperties>
</file>